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Lst>
  <p:sldSz cy="13716000" cx="24384000"/>
  <p:notesSz cx="6858000" cy="9144000"/>
  <p:embeddedFontLst>
    <p:embeddedFont>
      <p:font typeface="Play"/>
      <p:regular r:id="rId55"/>
      <p:bold r:id="rId56"/>
    </p:embeddedFont>
    <p:embeddedFont>
      <p:font typeface="Roboto"/>
      <p:regular r:id="rId57"/>
      <p:bold r:id="rId58"/>
      <p:italic r:id="rId59"/>
      <p:boldItalic r:id="rId60"/>
    </p:embeddedFont>
    <p:embeddedFont>
      <p:font typeface="Nunito"/>
      <p:regular r:id="rId61"/>
      <p:bold r:id="rId62"/>
      <p:italic r:id="rId63"/>
      <p:boldItalic r:id="rId64"/>
    </p:embeddedFont>
    <p:embeddedFont>
      <p:font typeface="EB Garamond"/>
      <p:regular r:id="rId65"/>
      <p:bold r:id="rId66"/>
      <p:italic r:id="rId67"/>
      <p:boldItalic r:id="rId68"/>
    </p:embeddedFont>
    <p:embeddedFont>
      <p:font typeface="Average"/>
      <p:regular r:id="rId69"/>
    </p:embeddedFont>
    <p:embeddedFont>
      <p:font typeface="Helvetica Neue"/>
      <p:regular r:id="rId70"/>
      <p:bold r:id="rId71"/>
      <p:italic r:id="rId72"/>
      <p:boldItalic r:id="rId73"/>
    </p:embeddedFont>
    <p:embeddedFont>
      <p:font typeface="Oswald"/>
      <p:regular r:id="rId74"/>
      <p:bold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HelveticaNeue-boldItalic.fntdata"/><Relationship Id="rId72" Type="http://schemas.openxmlformats.org/officeDocument/2006/relationships/font" Target="fonts/HelveticaNeue-italic.fntdata"/><Relationship Id="rId31" Type="http://schemas.openxmlformats.org/officeDocument/2006/relationships/slide" Target="slides/slide27.xml"/><Relationship Id="rId75" Type="http://schemas.openxmlformats.org/officeDocument/2006/relationships/font" Target="fonts/Oswald-bold.fntdata"/><Relationship Id="rId30" Type="http://schemas.openxmlformats.org/officeDocument/2006/relationships/slide" Target="slides/slide26.xml"/><Relationship Id="rId74" Type="http://schemas.openxmlformats.org/officeDocument/2006/relationships/font" Target="fonts/Oswald-regular.fntdata"/><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font" Target="fonts/HelveticaNeue-bold.fntdata"/><Relationship Id="rId70" Type="http://schemas.openxmlformats.org/officeDocument/2006/relationships/font" Target="fonts/HelveticaNeue-regular.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Nunito-bold.fntdata"/><Relationship Id="rId61" Type="http://schemas.openxmlformats.org/officeDocument/2006/relationships/font" Target="fonts/Nunito-regular.fntdata"/><Relationship Id="rId20" Type="http://schemas.openxmlformats.org/officeDocument/2006/relationships/slide" Target="slides/slide16.xml"/><Relationship Id="rId64" Type="http://schemas.openxmlformats.org/officeDocument/2006/relationships/font" Target="fonts/Nunito-boldItalic.fntdata"/><Relationship Id="rId63" Type="http://schemas.openxmlformats.org/officeDocument/2006/relationships/font" Target="fonts/Nunito-italic.fntdata"/><Relationship Id="rId22" Type="http://schemas.openxmlformats.org/officeDocument/2006/relationships/slide" Target="slides/slide18.xml"/><Relationship Id="rId66" Type="http://schemas.openxmlformats.org/officeDocument/2006/relationships/font" Target="fonts/EBGaramond-bold.fntdata"/><Relationship Id="rId21" Type="http://schemas.openxmlformats.org/officeDocument/2006/relationships/slide" Target="slides/slide17.xml"/><Relationship Id="rId65" Type="http://schemas.openxmlformats.org/officeDocument/2006/relationships/font" Target="fonts/EBGaramond-regular.fntdata"/><Relationship Id="rId24" Type="http://schemas.openxmlformats.org/officeDocument/2006/relationships/slide" Target="slides/slide20.xml"/><Relationship Id="rId68" Type="http://schemas.openxmlformats.org/officeDocument/2006/relationships/font" Target="fonts/EBGaramond-boldItalic.fntdata"/><Relationship Id="rId23" Type="http://schemas.openxmlformats.org/officeDocument/2006/relationships/slide" Target="slides/slide19.xml"/><Relationship Id="rId67" Type="http://schemas.openxmlformats.org/officeDocument/2006/relationships/font" Target="fonts/EBGaramond-italic.fntdata"/><Relationship Id="rId60" Type="http://schemas.openxmlformats.org/officeDocument/2006/relationships/font" Target="fonts/Roboto-boldItalic.fntdata"/><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Average-regular.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font" Target="fonts/Play-regular.fntdata"/><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font" Target="fonts/Roboto-regular.fntdata"/><Relationship Id="rId12" Type="http://schemas.openxmlformats.org/officeDocument/2006/relationships/slide" Target="slides/slide8.xml"/><Relationship Id="rId56" Type="http://schemas.openxmlformats.org/officeDocument/2006/relationships/font" Target="fonts/Play-bold.fntdata"/><Relationship Id="rId15" Type="http://schemas.openxmlformats.org/officeDocument/2006/relationships/slide" Target="slides/slide11.xml"/><Relationship Id="rId59" Type="http://schemas.openxmlformats.org/officeDocument/2006/relationships/font" Target="fonts/Roboto-italic.fntdata"/><Relationship Id="rId14" Type="http://schemas.openxmlformats.org/officeDocument/2006/relationships/slide" Target="slides/slide10.xml"/><Relationship Id="rId58" Type="http://schemas.openxmlformats.org/officeDocument/2006/relationships/font" Target="fonts/Roboto-bold.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4" name="Google Shape;174;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d4dd2e4dae_1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3" name="Google Shape;253;g3d4dd2e4dae_1_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9" name="Google Shape;259;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d4dd2e4dae_1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1" name="Google Shape;271;g3d4dd2e4dae_1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7" name="Google Shape;277;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7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83" name="Google Shape;283;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9" name="Google Shape;309;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17999"/>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1" name="Google Shape;321;p5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d4c28debde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7" name="Google Shape;327;g3d4c28debde_0_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3" name="Google Shape;333;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5" name="Google Shape;185;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sz="2000">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9" name="Google Shape;339;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5" name="Google Shape;345;p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d4cebe0bec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1" name="Google Shape;351;g3d4cebe0bec_0_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7" name="Google Shape;357;p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3" name="Google Shape;363;p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9" name="Google Shape;369;p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sz="2000">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5" name="Google Shape;375;p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sz="2000">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1" name="Google Shape;381;p3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7" name="Google Shape;387;p3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not talking about EMDR +12 step, another training, find that research</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3" name="Google Shape;393;p3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5" name="Google Shape;205;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9" name="Google Shape;399;p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latin typeface="Arial"/>
                <a:ea typeface="Arial"/>
                <a:cs typeface="Arial"/>
                <a:sym typeface="Arial"/>
              </a:rPr>
              <a:t>Today, I want to share a story that doesn’t shy away from the messy, hard truths of life: mental illness, addiction, shame, and grief—and the ways these struggles often intersect. It’s a story that reminds us that even individuals who appear “successful” or come from families that love them and support them, often too end up falling through the cracks while seeking help and can have horrible outcomes. That those with good grades, achievements, and accolades—can be silently battling mental illness, sometimes turning to substances as a form of self-medication.</a:t>
            </a:r>
            <a:endParaRPr sz="1100">
              <a:solidFill>
                <a:schemeClr val="dk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latin typeface="Arial"/>
                <a:ea typeface="Arial"/>
                <a:cs typeface="Arial"/>
                <a:sym typeface="Arial"/>
              </a:rPr>
              <a:t>But this is also a story of hope. It teaches us that through honesty, better clinical practices, community, and collective advocacy, we can build safer, more inclusive spaces for those facing multiple issues (the rule not exception). It is a call to recognize that mental health issues and substance abuse are often deeply linked—and that true healing requires addressing both, without shame or stigma.</a:t>
            </a:r>
            <a:endParaRPr sz="1100">
              <a:solidFill>
                <a:schemeClr val="dk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latin typeface="Arial"/>
                <a:ea typeface="Arial"/>
                <a:cs typeface="Arial"/>
                <a:sym typeface="Arial"/>
              </a:rPr>
              <a:t>This is the story of Riley, a remarkable young man whose life was marked by both struggle and brilliance. Riley began showing severe anxiety and obsessive-compulsive disorder symptoms around the age of 11 or 12. He experienced intense reassurance-seeking, engaged in destructive checking behaviors—to the point, as he was a big guy, breaking doorknobs and showerheads (often reinforcing the fear but unintentionally)—and suffered from physical manifestations like panic attacks and even morning panic/sickness. Yet his OCD went largely unrecognized and untreated. He spent years in generic talk therapy that didn’t address OCD nor SUD.</a:t>
            </a:r>
            <a:endParaRPr sz="1100">
              <a:solidFill>
                <a:schemeClr val="dk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latin typeface="Arial"/>
                <a:ea typeface="Arial"/>
                <a:cs typeface="Arial"/>
                <a:sym typeface="Arial"/>
              </a:rPr>
              <a:t>As Riley’s anxiety and experience of OCD worsened, he turned to alcohol, and later other substances, not socially, but as a way to “turn off” his intrusive thoughts. This is a critical point: substance use can act as a safety behavior in OCD, a form of self-medication born of desperation rather than choice.</a:t>
            </a:r>
            <a:endParaRPr sz="1100">
              <a:solidFill>
                <a:schemeClr val="dk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latin typeface="Arial"/>
                <a:ea typeface="Arial"/>
                <a:cs typeface="Arial"/>
                <a:sym typeface="Arial"/>
              </a:rPr>
              <a:t>Riley faced systemic challenges that left him caught between two worlds. Residential OCD programs required prolonged sobriety, while addiction programs rarely addressed OCD. Certain medications, like benzodiazepines, triggered relapse, and shame over his substance use made him hide the truth from clinicians, preventing the care he desperately needed.</a:t>
            </a:r>
            <a:endParaRPr sz="1100">
              <a:solidFill>
                <a:schemeClr val="dk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latin typeface="Arial"/>
                <a:ea typeface="Arial"/>
                <a:cs typeface="Arial"/>
                <a:sym typeface="Arial"/>
              </a:rPr>
              <a:t>And yet, despite all of this, Riley excelled. He was salutatorian, captain of his football team—where teammates would help reassure him during OCD episodes—and he pursued a master’s in social work, driven by a desire to help others avoid his fate. Tragically, he died from an accidental overdose of a substance he didn’t know he was taking.</a:t>
            </a:r>
            <a:endParaRPr sz="1100">
              <a:solidFill>
                <a:schemeClr val="dk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latin typeface="Arial"/>
                <a:ea typeface="Arial"/>
                <a:cs typeface="Arial"/>
                <a:sym typeface="Arial"/>
              </a:rPr>
              <a:t>In the wake of this tragedy, Riley’s mother, Margaret, founded </a:t>
            </a:r>
            <a:r>
              <a:rPr b="1" lang="en-US" sz="1100">
                <a:solidFill>
                  <a:schemeClr val="dk1"/>
                </a:solidFill>
                <a:latin typeface="Arial"/>
                <a:ea typeface="Arial"/>
                <a:cs typeface="Arial"/>
                <a:sym typeface="Arial"/>
              </a:rPr>
              <a:t>Riley’s Wish Foundation</a:t>
            </a:r>
            <a:r>
              <a:rPr lang="en-US" sz="1100">
                <a:solidFill>
                  <a:schemeClr val="dk1"/>
                </a:solidFill>
                <a:latin typeface="Arial"/>
                <a:ea typeface="Arial"/>
                <a:cs typeface="Arial"/>
                <a:sym typeface="Arial"/>
              </a:rPr>
              <a:t> to honor his legacy and prevent similar losses. The foundation promotes integrated treatment for OCD and substance use disorders, educates therapists, and supports collegiate recovery communities.</a:t>
            </a:r>
            <a:endParaRPr sz="1100">
              <a:solidFill>
                <a:schemeClr val="dk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latin typeface="Arial"/>
                <a:ea typeface="Arial"/>
                <a:cs typeface="Arial"/>
                <a:sym typeface="Arial"/>
              </a:rPr>
              <a:t>From Riley’s story, we learn some essential lessons:</a:t>
            </a:r>
            <a:endParaRPr sz="1100">
              <a:solidFill>
                <a:schemeClr val="dk1"/>
              </a:solidFill>
              <a:latin typeface="Arial"/>
              <a:ea typeface="Arial"/>
              <a:cs typeface="Arial"/>
              <a:sym typeface="Arial"/>
            </a:endParaRPr>
          </a:p>
          <a:p>
            <a:pPr indent="-298450" lvl="0" marL="457200" rtl="0" algn="l">
              <a:lnSpc>
                <a:spcPct val="115000"/>
              </a:lnSpc>
              <a:spcBef>
                <a:spcPts val="1200"/>
              </a:spcBef>
              <a:spcAft>
                <a:spcPts val="0"/>
              </a:spcAft>
              <a:buClr>
                <a:schemeClr val="dk1"/>
              </a:buClr>
              <a:buSzPts val="1100"/>
              <a:buChar char="●"/>
            </a:pPr>
            <a:r>
              <a:rPr lang="en-US" sz="1100">
                <a:solidFill>
                  <a:schemeClr val="dk1"/>
                </a:solidFill>
                <a:latin typeface="Arial"/>
                <a:ea typeface="Arial"/>
                <a:cs typeface="Arial"/>
                <a:sym typeface="Arial"/>
              </a:rPr>
              <a:t>Mental illness and substance use often overlap, and self-medication is a response to untreated suffering.</a:t>
            </a:r>
            <a:endParaRPr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latin typeface="Arial"/>
                <a:ea typeface="Arial"/>
                <a:cs typeface="Arial"/>
                <a:sym typeface="Arial"/>
              </a:rPr>
              <a:t>Integrated treatment for dual diagnoses is crucial; forcing someone to choose between sobriety or mental health care can fail them.</a:t>
            </a:r>
            <a:endParaRPr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latin typeface="Arial"/>
                <a:ea typeface="Arial"/>
                <a:cs typeface="Arial"/>
                <a:sym typeface="Arial"/>
              </a:rPr>
              <a:t>Shame and stigma prevent disclosure and treatment, making safe, nonjudgmental spaces essential.</a:t>
            </a:r>
            <a:endParaRPr sz="1100">
              <a:solidFill>
                <a:schemeClr val="dk1"/>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solidFill>
                  <a:schemeClr val="dk1"/>
                </a:solidFill>
                <a:latin typeface="Arial"/>
                <a:ea typeface="Arial"/>
                <a:cs typeface="Arial"/>
                <a:sym typeface="Arial"/>
              </a:rPr>
              <a:t>Early recognition and specialized care for OCD can dramatically change outcomes.</a:t>
            </a:r>
            <a:endParaRPr sz="1100">
              <a:solidFill>
                <a:schemeClr val="dk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latin typeface="Arial"/>
                <a:ea typeface="Arial"/>
                <a:cs typeface="Arial"/>
                <a:sym typeface="Arial"/>
              </a:rPr>
              <a:t>Ultimately, Riley’s story is both heartbreaking and inspiring. It is a call to action—through advocacy, awareness, and better clinical practices, we can build support systems that honor those who have suffered and help others navigate similar challenges. His legacy lives on through compassion, education, and systemic change.</a:t>
            </a:r>
            <a:endParaRPr sz="1100">
              <a:solidFill>
                <a:schemeClr val="dk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100">
                <a:solidFill>
                  <a:schemeClr val="dk1"/>
                </a:solidFill>
                <a:latin typeface="Arial"/>
                <a:ea typeface="Arial"/>
                <a:cs typeface="Arial"/>
                <a:sym typeface="Arial"/>
              </a:rPr>
              <a:t>Riley’s life reminds us that behind every struggle, there is a human being who deserves understanding, care, and hope. Let us work together to make that hope a reality.</a:t>
            </a:r>
            <a:endParaRPr sz="1100">
              <a:solidFill>
                <a:schemeClr val="dk1"/>
              </a:solidFill>
              <a:latin typeface="Arial"/>
              <a:ea typeface="Arial"/>
              <a:cs typeface="Arial"/>
              <a:sym typeface="Arial"/>
            </a:endParaRPr>
          </a:p>
          <a:p>
            <a:pPr indent="0" lvl="0" marL="0" rtl="0" algn="l">
              <a:lnSpc>
                <a:spcPct val="117999"/>
              </a:lnSpc>
              <a:spcBef>
                <a:spcPts val="1200"/>
              </a:spcBef>
              <a:spcAft>
                <a:spcPts val="0"/>
              </a:spcAft>
              <a:buSzPts val="1400"/>
              <a:buNone/>
            </a:pPr>
            <a:r>
              <a:t/>
            </a:r>
            <a:endParaRPr sz="1100">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3" name="Google Shape;413;p3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21" name="Google Shape;421;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0" name="Google Shape;430;p4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Boredom, Frustration, Could be enhanced attitude, less important, less fun, likely more powerful than washing your hands but same dopamine,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8" name="Google Shape;448;p4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GR</a:t>
            </a:r>
            <a:endParaRPr/>
          </a:p>
          <a:p>
            <a:pPr indent="0" lvl="0" marL="0" rtl="0" algn="l">
              <a:lnSpc>
                <a:spcPct val="117999"/>
              </a:lnSpc>
              <a:spcBef>
                <a:spcPts val="0"/>
              </a:spcBef>
              <a:spcAft>
                <a:spcPts val="0"/>
              </a:spcAft>
              <a:buSzPts val="1400"/>
              <a:buNone/>
            </a:pPr>
            <a:r>
              <a:rPr lang="en-US"/>
              <a:t>Let’s be sure to show an example for a lay person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4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64" name="Google Shape;464;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5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74" name="Google Shape;474;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0" name="Google Shape;480;p5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17999"/>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9" name="Google Shape;499;p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I just saw Dr. Liese at SMART and ABCT, he runs a virtual SMART Group, wanted to change the title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5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Also known as symptom swapping</a:t>
            </a:r>
            <a:endParaRPr/>
          </a:p>
        </p:txBody>
      </p:sp>
      <p:sp>
        <p:nvSpPr>
          <p:cNvPr id="513" name="Google Shape;513;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1" name="Google Shape;211;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3" name="Google Shape;523;p7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9" name="Google Shape;529;p5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17999"/>
              </a:lnSpc>
              <a:spcBef>
                <a:spcPts val="0"/>
              </a:spcBef>
              <a:spcAft>
                <a:spcPts val="0"/>
              </a:spcAft>
              <a:buSzPts val="1400"/>
              <a:buNone/>
            </a:pPr>
            <a:r>
              <a:rPr lang="en-US"/>
              <a:t>The more a person acts on impulses to avoid difficult thoughts and emotions, the stronger and more destructive these impulses become. </a:t>
            </a:r>
            <a:endParaRPr/>
          </a:p>
          <a:p>
            <a:pPr indent="-228600" lvl="0" marL="457200" rtl="0" algn="l">
              <a:lnSpc>
                <a:spcPct val="117999"/>
              </a:lnSpc>
              <a:spcBef>
                <a:spcPts val="0"/>
              </a:spcBef>
              <a:spcAft>
                <a:spcPts val="0"/>
              </a:spcAft>
              <a:buSzPts val="1400"/>
              <a:buNone/>
            </a:pPr>
            <a:r>
              <a:rPr lang="en-US"/>
              <a:t>A patient who turns away from unpleasant internal states by using ED behaviors will enjoy transitory relief, but will reinforce the association between distress and this avoidant action in the future</a:t>
            </a:r>
            <a:endParaRPr/>
          </a:p>
        </p:txBody>
      </p:sp>
      <p:sp>
        <p:nvSpPr>
          <p:cNvPr id="530" name="Google Shape;530;p5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7" name="Google Shape;537;p8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b="1" sz="1400">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8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1200"/>
              </a:spcBef>
              <a:spcAft>
                <a:spcPts val="0"/>
              </a:spcAft>
              <a:buClr>
                <a:schemeClr val="dk1"/>
              </a:buClr>
              <a:buSzPts val="5600"/>
              <a:buFont typeface="EB Garamond"/>
              <a:buChar char="●"/>
            </a:pPr>
            <a:r>
              <a:rPr lang="en-US" sz="4500">
                <a:solidFill>
                  <a:schemeClr val="dk1"/>
                </a:solidFill>
                <a:latin typeface="EB Garamond"/>
                <a:ea typeface="EB Garamond"/>
                <a:cs typeface="EB Garamond"/>
                <a:sym typeface="EB Garamond"/>
              </a:rPr>
              <a:t>Value of relationships over alcohol: “Brenda and Samantha’s love feels better </a:t>
            </a:r>
            <a:r>
              <a:rPr lang="en-US" sz="1000">
                <a:solidFill>
                  <a:schemeClr val="dk1"/>
                </a:solidFill>
                <a:latin typeface="EB Garamond"/>
                <a:ea typeface="EB Garamond"/>
                <a:cs typeface="EB Garamond"/>
                <a:sym typeface="EB Garamond"/>
              </a:rPr>
              <a:t>than any bottle of booze, and their love doesn’t give me a hangover</a:t>
            </a:r>
            <a:r>
              <a:rPr lang="en-US" sz="4500">
                <a:solidFill>
                  <a:schemeClr val="dk1"/>
                </a:solidFill>
                <a:latin typeface="EB Garamond"/>
                <a:ea typeface="EB Garamond"/>
                <a:cs typeface="EB Garamond"/>
                <a:sym typeface="EB Garamond"/>
              </a:rPr>
              <a:t>.</a:t>
            </a:r>
            <a:endParaRPr sz="1100">
              <a:latin typeface="EB Garamond"/>
              <a:ea typeface="EB Garamond"/>
              <a:cs typeface="EB Garamond"/>
              <a:sym typeface="EB Garamond"/>
            </a:endParaRPr>
          </a:p>
        </p:txBody>
      </p:sp>
      <p:sp>
        <p:nvSpPr>
          <p:cNvPr id="543" name="Google Shape;543;p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9" name="Google Shape;549;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17999"/>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5" name="Google Shape;555;p8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2400">
                <a:solidFill>
                  <a:schemeClr val="dk1"/>
                </a:solidFill>
                <a:latin typeface="Average"/>
                <a:ea typeface="Average"/>
                <a:cs typeface="Average"/>
                <a:sym typeface="Average"/>
              </a:rPr>
              <a:t>SC</a:t>
            </a:r>
            <a:endParaRPr sz="1800">
              <a:solidFill>
                <a:schemeClr val="dk1"/>
              </a:solidFill>
              <a:latin typeface="Arial"/>
              <a:ea typeface="Arial"/>
              <a:cs typeface="Arial"/>
              <a:sym typeface="Arial"/>
            </a:endParaRPr>
          </a:p>
          <a:p>
            <a:pPr indent="0" lvl="0" marL="0" rtl="0" algn="l">
              <a:lnSpc>
                <a:spcPct val="90000"/>
              </a:lnSpc>
              <a:spcBef>
                <a:spcPts val="1000"/>
              </a:spcBef>
              <a:spcAft>
                <a:spcPts val="0"/>
              </a:spcAft>
              <a:buSzPts val="1400"/>
              <a:buNone/>
            </a:pPr>
            <a:r>
              <a:rPr lang="en-US" sz="1800">
                <a:solidFill>
                  <a:schemeClr val="dk1"/>
                </a:solidFill>
                <a:latin typeface="Arial"/>
                <a:ea typeface="Arial"/>
                <a:cs typeface="Arial"/>
                <a:sym typeface="Arial"/>
              </a:rPr>
              <a:t>Study: parent’s experiential avoidance predicts their child’s anxiety.</a:t>
            </a:r>
            <a:endParaRPr sz="1800">
              <a:solidFill>
                <a:schemeClr val="dk1"/>
              </a:solidFill>
              <a:latin typeface="Arial"/>
              <a:ea typeface="Arial"/>
              <a:cs typeface="Arial"/>
              <a:sym typeface="Arial"/>
            </a:endParaRPr>
          </a:p>
          <a:p>
            <a:pPr indent="0" lvl="0" marL="0" rtl="0" algn="l">
              <a:lnSpc>
                <a:spcPct val="90000"/>
              </a:lnSpc>
              <a:spcBef>
                <a:spcPts val="1000"/>
              </a:spcBef>
              <a:spcAft>
                <a:spcPts val="0"/>
              </a:spcAft>
              <a:buSzPts val="1400"/>
              <a:buNone/>
            </a:pPr>
            <a:r>
              <a:rPr lang="en-US" sz="1800">
                <a:solidFill>
                  <a:schemeClr val="dk1"/>
                </a:solidFill>
                <a:latin typeface="Arial"/>
                <a:ea typeface="Arial"/>
                <a:cs typeface="Arial"/>
                <a:sym typeface="Arial"/>
              </a:rPr>
              <a:t>One theory: Parental experiential avoidance of anxiety about their child’s anxiety may lead to accommodation and enabling and perpetuate the disorder through negative reinforcement</a:t>
            </a:r>
            <a:endParaRPr sz="1800">
              <a:solidFill>
                <a:schemeClr val="dk1"/>
              </a:solidFill>
              <a:latin typeface="Arial"/>
              <a:ea typeface="Arial"/>
              <a:cs typeface="Arial"/>
              <a:sym typeface="Arial"/>
            </a:endParaRPr>
          </a:p>
          <a:p>
            <a:pPr indent="0" lvl="0" marL="0" rtl="0" algn="l">
              <a:lnSpc>
                <a:spcPct val="90000"/>
              </a:lnSpc>
              <a:spcBef>
                <a:spcPts val="1000"/>
              </a:spcBef>
              <a:spcAft>
                <a:spcPts val="0"/>
              </a:spcAft>
              <a:buSzPts val="1400"/>
              <a:buNone/>
            </a:pPr>
            <a:r>
              <a:rPr lang="en-US" sz="1800">
                <a:solidFill>
                  <a:schemeClr val="dk1"/>
                </a:solidFill>
                <a:latin typeface="Arial"/>
                <a:ea typeface="Arial"/>
                <a:cs typeface="Arial"/>
                <a:sym typeface="Arial"/>
              </a:rPr>
              <a:t>Study:</a:t>
            </a:r>
            <a:endParaRPr sz="1800">
              <a:solidFill>
                <a:schemeClr val="dk1"/>
              </a:solidFill>
              <a:latin typeface="Arial"/>
              <a:ea typeface="Arial"/>
              <a:cs typeface="Arial"/>
              <a:sym typeface="Arial"/>
            </a:endParaRPr>
          </a:p>
          <a:p>
            <a:pPr indent="0" lvl="0" marL="12700" rtl="0" algn="l">
              <a:lnSpc>
                <a:spcPct val="90000"/>
              </a:lnSpc>
              <a:spcBef>
                <a:spcPts val="500"/>
              </a:spcBef>
              <a:spcAft>
                <a:spcPts val="0"/>
              </a:spcAft>
              <a:buClr>
                <a:schemeClr val="dk1"/>
              </a:buClr>
              <a:buSzPts val="1100"/>
              <a:buFont typeface="Arial"/>
              <a:buNone/>
            </a:pPr>
            <a:r>
              <a:rPr lang="en-US" sz="1400">
                <a:solidFill>
                  <a:schemeClr val="dk1"/>
                </a:solidFill>
                <a:latin typeface="Arial"/>
                <a:ea typeface="Arial"/>
                <a:cs typeface="Arial"/>
                <a:sym typeface="Arial"/>
              </a:rPr>
              <a:t>•ACT helps family members of individuals with Schizophrenia in navigating the psychological toll of their loved one’s mental illness.</a:t>
            </a:r>
            <a:endParaRPr sz="1400">
              <a:solidFill>
                <a:schemeClr val="dk1"/>
              </a:solidFill>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rPr lang="en-US" sz="1800">
                <a:solidFill>
                  <a:schemeClr val="dk1"/>
                </a:solidFill>
                <a:latin typeface="Arial"/>
                <a:ea typeface="Arial"/>
                <a:cs typeface="Arial"/>
                <a:sym typeface="Arial"/>
              </a:rPr>
              <a:t>•Meta-analysis:</a:t>
            </a:r>
            <a:endParaRPr sz="1800">
              <a:solidFill>
                <a:schemeClr val="dk1"/>
              </a:solidFill>
              <a:latin typeface="Arial"/>
              <a:ea typeface="Arial"/>
              <a:cs typeface="Arial"/>
              <a:sym typeface="Arial"/>
            </a:endParaRPr>
          </a:p>
          <a:p>
            <a:pPr indent="0" lvl="0" marL="12700" rtl="0" algn="l">
              <a:lnSpc>
                <a:spcPct val="90000"/>
              </a:lnSpc>
              <a:spcBef>
                <a:spcPts val="500"/>
              </a:spcBef>
              <a:spcAft>
                <a:spcPts val="0"/>
              </a:spcAft>
              <a:buClr>
                <a:schemeClr val="dk1"/>
              </a:buClr>
              <a:buSzPts val="1100"/>
              <a:buFont typeface="Arial"/>
              <a:buNone/>
            </a:pPr>
            <a:r>
              <a:rPr lang="en-US" sz="1400">
                <a:solidFill>
                  <a:schemeClr val="dk1"/>
                </a:solidFill>
                <a:latin typeface="Arial"/>
                <a:ea typeface="Arial"/>
                <a:cs typeface="Arial"/>
                <a:sym typeface="Arial"/>
              </a:rPr>
              <a:t>•ACT for Caregivers was associated with decreases in:</a:t>
            </a:r>
            <a:endParaRPr sz="1400">
              <a:solidFill>
                <a:schemeClr val="dk1"/>
              </a:solidFill>
              <a:latin typeface="Arial"/>
              <a:ea typeface="Arial"/>
              <a:cs typeface="Arial"/>
              <a:sym typeface="Arial"/>
            </a:endParaRPr>
          </a:p>
          <a:p>
            <a:pPr indent="0" lvl="0" marL="12700" rtl="0" algn="l">
              <a:lnSpc>
                <a:spcPct val="90000"/>
              </a:lnSpc>
              <a:spcBef>
                <a:spcPts val="500"/>
              </a:spcBef>
              <a:spcAft>
                <a:spcPts val="0"/>
              </a:spcAft>
              <a:buClr>
                <a:schemeClr val="dk1"/>
              </a:buClr>
              <a:buSzPts val="1100"/>
              <a:buFont typeface="Arial"/>
              <a:buNone/>
            </a:pPr>
            <a:r>
              <a:rPr lang="en-US" sz="600">
                <a:solidFill>
                  <a:schemeClr val="dk1"/>
                </a:solidFill>
                <a:latin typeface="Arial"/>
                <a:ea typeface="Arial"/>
                <a:cs typeface="Arial"/>
                <a:sym typeface="Arial"/>
              </a:rPr>
              <a:t>•Depressive symptoms</a:t>
            </a:r>
            <a:endParaRPr sz="600">
              <a:solidFill>
                <a:schemeClr val="dk1"/>
              </a:solidFill>
              <a:latin typeface="Arial"/>
              <a:ea typeface="Arial"/>
              <a:cs typeface="Arial"/>
              <a:sym typeface="Arial"/>
            </a:endParaRPr>
          </a:p>
          <a:p>
            <a:pPr indent="0" lvl="0" marL="12700" rtl="0" algn="l">
              <a:lnSpc>
                <a:spcPct val="90000"/>
              </a:lnSpc>
              <a:spcBef>
                <a:spcPts val="500"/>
              </a:spcBef>
              <a:spcAft>
                <a:spcPts val="0"/>
              </a:spcAft>
              <a:buClr>
                <a:schemeClr val="dk1"/>
              </a:buClr>
              <a:buSzPts val="1100"/>
              <a:buFont typeface="Arial"/>
              <a:buNone/>
            </a:pPr>
            <a:r>
              <a:rPr lang="en-US" sz="600">
                <a:solidFill>
                  <a:schemeClr val="dk1"/>
                </a:solidFill>
                <a:latin typeface="Arial"/>
                <a:ea typeface="Arial"/>
                <a:cs typeface="Arial"/>
                <a:sym typeface="Arial"/>
              </a:rPr>
              <a:t>•Stress</a:t>
            </a:r>
            <a:endParaRPr sz="600">
              <a:solidFill>
                <a:schemeClr val="dk1"/>
              </a:solidFill>
              <a:latin typeface="Arial"/>
              <a:ea typeface="Arial"/>
              <a:cs typeface="Arial"/>
              <a:sym typeface="Arial"/>
            </a:endParaRPr>
          </a:p>
          <a:p>
            <a:pPr indent="0" lvl="0" marL="12700" rtl="0" algn="l">
              <a:lnSpc>
                <a:spcPct val="90000"/>
              </a:lnSpc>
              <a:spcBef>
                <a:spcPts val="500"/>
              </a:spcBef>
              <a:spcAft>
                <a:spcPts val="0"/>
              </a:spcAft>
              <a:buClr>
                <a:schemeClr val="dk1"/>
              </a:buClr>
              <a:buSzPts val="1100"/>
              <a:buFont typeface="Arial"/>
              <a:buNone/>
            </a:pPr>
            <a:r>
              <a:rPr lang="en-US" sz="600">
                <a:solidFill>
                  <a:schemeClr val="dk1"/>
                </a:solidFill>
                <a:latin typeface="Arial"/>
                <a:ea typeface="Arial"/>
                <a:cs typeface="Arial"/>
                <a:sym typeface="Arial"/>
              </a:rPr>
              <a:t>•Anxiety</a:t>
            </a:r>
            <a:endParaRPr sz="600">
              <a:solidFill>
                <a:schemeClr val="dk1"/>
              </a:solidFill>
              <a:latin typeface="Arial"/>
              <a:ea typeface="Arial"/>
              <a:cs typeface="Arial"/>
              <a:sym typeface="Arial"/>
            </a:endParaRPr>
          </a:p>
          <a:p>
            <a:pPr indent="0" lvl="0" marL="12700" rtl="0" algn="l">
              <a:lnSpc>
                <a:spcPct val="90000"/>
              </a:lnSpc>
              <a:spcBef>
                <a:spcPts val="500"/>
              </a:spcBef>
              <a:spcAft>
                <a:spcPts val="0"/>
              </a:spcAft>
              <a:buClr>
                <a:schemeClr val="dk1"/>
              </a:buClr>
              <a:buSzPts val="1100"/>
              <a:buFont typeface="Arial"/>
              <a:buNone/>
            </a:pPr>
            <a:r>
              <a:rPr lang="en-US" sz="1400">
                <a:solidFill>
                  <a:schemeClr val="dk1"/>
                </a:solidFill>
                <a:latin typeface="Arial"/>
                <a:ea typeface="Arial"/>
                <a:cs typeface="Arial"/>
                <a:sym typeface="Arial"/>
              </a:rPr>
              <a:t>•It was suggested that ACT’s beneficial impact on caregiver was secondary to the six ACT processes.</a:t>
            </a:r>
            <a:endParaRPr sz="1400">
              <a:solidFill>
                <a:schemeClr val="dk1"/>
              </a:solidFill>
              <a:latin typeface="Arial"/>
              <a:ea typeface="Arial"/>
              <a:cs typeface="Arial"/>
              <a:sym typeface="Arial"/>
            </a:endParaRPr>
          </a:p>
          <a:p>
            <a:pPr indent="0" lvl="0" marL="0" rtl="0" algn="l">
              <a:lnSpc>
                <a:spcPct val="117999"/>
              </a:lnSpc>
              <a:spcBef>
                <a:spcPts val="0"/>
              </a:spcBef>
              <a:spcAft>
                <a:spcPts val="0"/>
              </a:spcAft>
              <a:buSzPts val="1400"/>
              <a:buNone/>
            </a:pPr>
            <a:r>
              <a:t/>
            </a:r>
            <a:endParaRPr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5" name="Google Shape;565;p8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2400">
                <a:solidFill>
                  <a:schemeClr val="dk1"/>
                </a:solidFill>
                <a:latin typeface="Average"/>
                <a:ea typeface="Average"/>
                <a:cs typeface="Average"/>
                <a:sym typeface="Average"/>
              </a:rPr>
              <a:t>SC</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3d4c28debde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3" name="Google Shape;573;g3d4c28debde_0_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9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79" name="Google Shape;579;p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5" name="Google Shape;585;p9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17999"/>
              </a:lnSpc>
              <a:spcBef>
                <a:spcPts val="0"/>
              </a:spcBef>
              <a:spcAft>
                <a:spcPts val="0"/>
              </a:spcAft>
              <a:buClr>
                <a:srgbClr val="000000"/>
              </a:buClr>
              <a:buSzPts val="1400"/>
              <a:buFont typeface="Arial"/>
              <a:buNone/>
            </a:pPr>
            <a:r>
              <a:t/>
            </a:r>
            <a:endParaRPr/>
          </a:p>
        </p:txBody>
      </p:sp>
      <p:sp>
        <p:nvSpPr>
          <p:cNvPr id="586" name="Google Shape;586;p9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9" name="Google Shape;219;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17999"/>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3" name="Google Shape;593;p9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GR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7" name="Google Shape;227;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d4cebe0bec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5" name="Google Shape;235;g3d4cebe0bec_3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1" name="Google Shape;241;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7" name="Google Shape;247;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2" name="Shape 22"/>
        <p:cNvGrpSpPr/>
        <p:nvPr/>
      </p:nvGrpSpPr>
      <p:grpSpPr>
        <a:xfrm>
          <a:off x="0" y="0"/>
          <a:ext cx="0" cy="0"/>
          <a:chOff x="0" y="0"/>
          <a:chExt cx="0" cy="0"/>
        </a:xfrm>
      </p:grpSpPr>
      <p:grpSp>
        <p:nvGrpSpPr>
          <p:cNvPr id="23" name="Google Shape;23;p2"/>
          <p:cNvGrpSpPr/>
          <p:nvPr/>
        </p:nvGrpSpPr>
        <p:grpSpPr>
          <a:xfrm>
            <a:off x="0" y="-16933"/>
            <a:ext cx="24384000" cy="13732934"/>
            <a:chOff x="0" y="-8467"/>
            <a:chExt cx="12192000" cy="6866467"/>
          </a:xfrm>
        </p:grpSpPr>
        <p:cxnSp>
          <p:nvCxnSpPr>
            <p:cNvPr id="24" name="Google Shape;24;p2"/>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5" name="Google Shape;25;p2"/>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26" name="Google Shape;26;p2"/>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 name="Google Shape;27;p2"/>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 name="Google Shape;28;p2"/>
            <p:cNvSpPr/>
            <p:nvPr/>
          </p:nvSpPr>
          <p:spPr>
            <a:xfrm>
              <a:off x="8932333" y="3048000"/>
              <a:ext cx="3259667" cy="3810000"/>
            </a:xfrm>
            <a:prstGeom prst="triangle">
              <a:avLst>
                <a:gd fmla="val 100000" name="adj"/>
              </a:avLst>
            </a:pr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2"/>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0" name="Google Shape;30;p2"/>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 name="Google Shape;31;p2"/>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 name="Google Shape;32;p2"/>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2"/>
            <p:cNvSpPr/>
            <p:nvPr/>
          </p:nvSpPr>
          <p:spPr>
            <a:xfrm rot="10800000">
              <a:off x="0" y="0"/>
              <a:ext cx="842596" cy="5666154"/>
            </a:xfrm>
            <a:prstGeom prst="triangle">
              <a:avLst>
                <a:gd fmla="val 100000" name="adj"/>
              </a:avLst>
            </a:prstGeom>
            <a:solidFill>
              <a:schemeClr val="accent1">
                <a:alpha val="8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 name="Google Shape;34;p2"/>
          <p:cNvSpPr txBox="1"/>
          <p:nvPr>
            <p:ph type="ctrTitle"/>
          </p:nvPr>
        </p:nvSpPr>
        <p:spPr>
          <a:xfrm>
            <a:off x="3014134" y="4809068"/>
            <a:ext cx="15533872" cy="3292604"/>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chemeClr val="accent1"/>
              </a:buClr>
              <a:buSzPts val="10800"/>
              <a:buFont typeface="Trebuchet MS"/>
              <a:buNone/>
              <a:defRPr sz="108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
          <p:cNvSpPr txBox="1"/>
          <p:nvPr>
            <p:ph idx="1" type="subTitle"/>
          </p:nvPr>
        </p:nvSpPr>
        <p:spPr>
          <a:xfrm>
            <a:off x="3014134" y="8101667"/>
            <a:ext cx="15533872" cy="2193798"/>
          </a:xfrm>
          <a:prstGeom prst="rect">
            <a:avLst/>
          </a:prstGeom>
          <a:noFill/>
          <a:ln>
            <a:noFill/>
          </a:ln>
        </p:spPr>
        <p:txBody>
          <a:bodyPr anchorCtr="0" anchor="t" bIns="45700" lIns="91425" spcFirstLastPara="1" rIns="91425" wrap="square" tIns="45700">
            <a:normAutofit/>
          </a:bodyPr>
          <a:lstStyle>
            <a:lvl1pPr lvl="0" algn="r">
              <a:lnSpc>
                <a:spcPct val="100000"/>
              </a:lnSpc>
              <a:spcBef>
                <a:spcPts val="2000"/>
              </a:spcBef>
              <a:spcAft>
                <a:spcPts val="0"/>
              </a:spcAft>
              <a:buSzPts val="2880"/>
              <a:buNone/>
              <a:defRPr>
                <a:solidFill>
                  <a:srgbClr val="7F7F7F"/>
                </a:solidFill>
              </a:defRPr>
            </a:lvl1pPr>
            <a:lvl2pPr lvl="1" algn="ctr">
              <a:lnSpc>
                <a:spcPct val="100000"/>
              </a:lnSpc>
              <a:spcBef>
                <a:spcPts val="2000"/>
              </a:spcBef>
              <a:spcAft>
                <a:spcPts val="0"/>
              </a:spcAft>
              <a:buSzPts val="2560"/>
              <a:buNone/>
              <a:defRPr>
                <a:solidFill>
                  <a:srgbClr val="888888"/>
                </a:solidFill>
              </a:defRPr>
            </a:lvl2pPr>
            <a:lvl3pPr lvl="2" algn="ctr">
              <a:lnSpc>
                <a:spcPct val="100000"/>
              </a:lnSpc>
              <a:spcBef>
                <a:spcPts val="2000"/>
              </a:spcBef>
              <a:spcAft>
                <a:spcPts val="0"/>
              </a:spcAft>
              <a:buSzPts val="2240"/>
              <a:buNone/>
              <a:defRPr>
                <a:solidFill>
                  <a:srgbClr val="888888"/>
                </a:solidFill>
              </a:defRPr>
            </a:lvl3pPr>
            <a:lvl4pPr lvl="3" algn="ctr">
              <a:lnSpc>
                <a:spcPct val="100000"/>
              </a:lnSpc>
              <a:spcBef>
                <a:spcPts val="2000"/>
              </a:spcBef>
              <a:spcAft>
                <a:spcPts val="0"/>
              </a:spcAft>
              <a:buSzPts val="1920"/>
              <a:buNone/>
              <a:defRPr>
                <a:solidFill>
                  <a:srgbClr val="888888"/>
                </a:solidFill>
              </a:defRPr>
            </a:lvl4pPr>
            <a:lvl5pPr lvl="4" algn="ctr">
              <a:lnSpc>
                <a:spcPct val="100000"/>
              </a:lnSpc>
              <a:spcBef>
                <a:spcPts val="2000"/>
              </a:spcBef>
              <a:spcAft>
                <a:spcPts val="0"/>
              </a:spcAft>
              <a:buSzPts val="1920"/>
              <a:buNone/>
              <a:defRPr>
                <a:solidFill>
                  <a:srgbClr val="888888"/>
                </a:solidFill>
              </a:defRPr>
            </a:lvl5pPr>
            <a:lvl6pPr lvl="5" algn="ctr">
              <a:lnSpc>
                <a:spcPct val="100000"/>
              </a:lnSpc>
              <a:spcBef>
                <a:spcPts val="2000"/>
              </a:spcBef>
              <a:spcAft>
                <a:spcPts val="0"/>
              </a:spcAft>
              <a:buSzPts val="1920"/>
              <a:buNone/>
              <a:defRPr>
                <a:solidFill>
                  <a:srgbClr val="888888"/>
                </a:solidFill>
              </a:defRPr>
            </a:lvl6pPr>
            <a:lvl7pPr lvl="6" algn="ctr">
              <a:lnSpc>
                <a:spcPct val="100000"/>
              </a:lnSpc>
              <a:spcBef>
                <a:spcPts val="2000"/>
              </a:spcBef>
              <a:spcAft>
                <a:spcPts val="0"/>
              </a:spcAft>
              <a:buSzPts val="1920"/>
              <a:buNone/>
              <a:defRPr>
                <a:solidFill>
                  <a:srgbClr val="888888"/>
                </a:solidFill>
              </a:defRPr>
            </a:lvl7pPr>
            <a:lvl8pPr lvl="7" algn="ctr">
              <a:lnSpc>
                <a:spcPct val="100000"/>
              </a:lnSpc>
              <a:spcBef>
                <a:spcPts val="2000"/>
              </a:spcBef>
              <a:spcAft>
                <a:spcPts val="0"/>
              </a:spcAft>
              <a:buSzPts val="1920"/>
              <a:buNone/>
              <a:defRPr>
                <a:solidFill>
                  <a:srgbClr val="888888"/>
                </a:solidFill>
              </a:defRPr>
            </a:lvl8pPr>
            <a:lvl9pPr lvl="8" algn="ctr">
              <a:lnSpc>
                <a:spcPct val="100000"/>
              </a:lnSpc>
              <a:spcBef>
                <a:spcPts val="2000"/>
              </a:spcBef>
              <a:spcAft>
                <a:spcPts val="0"/>
              </a:spcAft>
              <a:buSzPts val="1920"/>
              <a:buNone/>
              <a:defRPr>
                <a:solidFill>
                  <a:srgbClr val="888888"/>
                </a:solidFill>
              </a:defRPr>
            </a:lvl9pPr>
          </a:lstStyle>
          <a:p/>
        </p:txBody>
      </p:sp>
      <p:sp>
        <p:nvSpPr>
          <p:cNvPr id="36" name="Google Shape;36;p2"/>
          <p:cNvSpPr txBox="1"/>
          <p:nvPr>
            <p:ph idx="10" type="dt"/>
          </p:nvPr>
        </p:nvSpPr>
        <p:spPr>
          <a:xfrm>
            <a:off x="14410267" y="12082725"/>
            <a:ext cx="1823878" cy="730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
          <p:cNvSpPr txBox="1"/>
          <p:nvPr>
            <p:ph idx="11" type="ftr"/>
          </p:nvPr>
        </p:nvSpPr>
        <p:spPr>
          <a:xfrm>
            <a:off x="1354668" y="12082725"/>
            <a:ext cx="12595224"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
          <p:cNvSpPr txBox="1"/>
          <p:nvPr>
            <p:ph idx="12" type="sldNum"/>
          </p:nvPr>
        </p:nvSpPr>
        <p:spPr>
          <a:xfrm>
            <a:off x="17181327" y="12082725"/>
            <a:ext cx="1366678"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2">
  <p:cSld name="Two Content 2">
    <p:bg>
      <p:bgPr>
        <a:solidFill>
          <a:srgbClr val="8CD872"/>
        </a:solidFill>
      </p:bgPr>
    </p:bg>
    <p:spTree>
      <p:nvGrpSpPr>
        <p:cNvPr id="81" name="Shape 81"/>
        <p:cNvGrpSpPr/>
        <p:nvPr/>
      </p:nvGrpSpPr>
      <p:grpSpPr>
        <a:xfrm>
          <a:off x="0" y="0"/>
          <a:ext cx="0" cy="0"/>
          <a:chOff x="0" y="0"/>
          <a:chExt cx="0" cy="0"/>
        </a:xfrm>
      </p:grpSpPr>
      <p:sp>
        <p:nvSpPr>
          <p:cNvPr id="82" name="Google Shape;82;p11"/>
          <p:cNvSpPr txBox="1"/>
          <p:nvPr>
            <p:ph type="title"/>
          </p:nvPr>
        </p:nvSpPr>
        <p:spPr>
          <a:xfrm>
            <a:off x="7040880" y="1792223"/>
            <a:ext cx="15779400" cy="40788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8800"/>
              <a:buFont typeface="Play"/>
              <a:buNone/>
              <a:defRPr cap="none">
                <a:solidFill>
                  <a:schemeClr val="accent1"/>
                </a:solidFill>
              </a:defRPr>
            </a:lvl1pPr>
            <a:lvl2pPr lvl="1" algn="l">
              <a:lnSpc>
                <a:spcPct val="100000"/>
              </a:lnSpc>
              <a:spcBef>
                <a:spcPts val="0"/>
              </a:spcBef>
              <a:spcAft>
                <a:spcPts val="0"/>
              </a:spcAft>
              <a:buClr>
                <a:schemeClr val="dk2"/>
              </a:buClr>
              <a:buSzPts val="1400"/>
              <a:buNone/>
              <a:defRPr/>
            </a:lvl2pPr>
            <a:lvl3pPr lvl="2" algn="l">
              <a:lnSpc>
                <a:spcPct val="100000"/>
              </a:lnSpc>
              <a:spcBef>
                <a:spcPts val="0"/>
              </a:spcBef>
              <a:spcAft>
                <a:spcPts val="0"/>
              </a:spcAft>
              <a:buClr>
                <a:schemeClr val="dk2"/>
              </a:buClr>
              <a:buSzPts val="1400"/>
              <a:buNone/>
              <a:defRPr/>
            </a:lvl3pPr>
            <a:lvl4pPr lvl="3" algn="l">
              <a:lnSpc>
                <a:spcPct val="100000"/>
              </a:lnSpc>
              <a:spcBef>
                <a:spcPts val="0"/>
              </a:spcBef>
              <a:spcAft>
                <a:spcPts val="0"/>
              </a:spcAft>
              <a:buClr>
                <a:schemeClr val="dk2"/>
              </a:buClr>
              <a:buSzPts val="1400"/>
              <a:buNone/>
              <a:defRPr/>
            </a:lvl4pPr>
            <a:lvl5pPr lvl="4" algn="l">
              <a:lnSpc>
                <a:spcPct val="100000"/>
              </a:lnSpc>
              <a:spcBef>
                <a:spcPts val="0"/>
              </a:spcBef>
              <a:spcAft>
                <a:spcPts val="0"/>
              </a:spcAft>
              <a:buClr>
                <a:schemeClr val="dk2"/>
              </a:buClr>
              <a:buSzPts val="1400"/>
              <a:buNone/>
              <a:defRPr/>
            </a:lvl5pPr>
            <a:lvl6pPr lvl="5" algn="l">
              <a:lnSpc>
                <a:spcPct val="100000"/>
              </a:lnSpc>
              <a:spcBef>
                <a:spcPts val="0"/>
              </a:spcBef>
              <a:spcAft>
                <a:spcPts val="0"/>
              </a:spcAft>
              <a:buClr>
                <a:schemeClr val="dk2"/>
              </a:buClr>
              <a:buSzPts val="1400"/>
              <a:buNone/>
              <a:defRPr/>
            </a:lvl6pPr>
            <a:lvl7pPr lvl="6" algn="l">
              <a:lnSpc>
                <a:spcPct val="100000"/>
              </a:lnSpc>
              <a:spcBef>
                <a:spcPts val="0"/>
              </a:spcBef>
              <a:spcAft>
                <a:spcPts val="0"/>
              </a:spcAft>
              <a:buClr>
                <a:schemeClr val="dk2"/>
              </a:buClr>
              <a:buSzPts val="1400"/>
              <a:buNone/>
              <a:defRPr/>
            </a:lvl7pPr>
            <a:lvl8pPr lvl="7" algn="l">
              <a:lnSpc>
                <a:spcPct val="100000"/>
              </a:lnSpc>
              <a:spcBef>
                <a:spcPts val="0"/>
              </a:spcBef>
              <a:spcAft>
                <a:spcPts val="0"/>
              </a:spcAft>
              <a:buClr>
                <a:schemeClr val="dk2"/>
              </a:buClr>
              <a:buSzPts val="1400"/>
              <a:buNone/>
              <a:defRPr/>
            </a:lvl8pPr>
            <a:lvl9pPr lvl="8" algn="l">
              <a:lnSpc>
                <a:spcPct val="100000"/>
              </a:lnSpc>
              <a:spcBef>
                <a:spcPts val="0"/>
              </a:spcBef>
              <a:spcAft>
                <a:spcPts val="0"/>
              </a:spcAft>
              <a:buClr>
                <a:schemeClr val="dk2"/>
              </a:buClr>
              <a:buSzPts val="1400"/>
              <a:buNone/>
              <a:defRPr/>
            </a:lvl9pPr>
          </a:lstStyle>
          <a:p/>
        </p:txBody>
      </p:sp>
      <p:sp>
        <p:nvSpPr>
          <p:cNvPr id="83" name="Google Shape;83;p11"/>
          <p:cNvSpPr txBox="1"/>
          <p:nvPr>
            <p:ph idx="1" type="body"/>
          </p:nvPr>
        </p:nvSpPr>
        <p:spPr>
          <a:xfrm>
            <a:off x="7040880" y="6518113"/>
            <a:ext cx="5989200" cy="6013200"/>
          </a:xfrm>
          <a:prstGeom prst="rect">
            <a:avLst/>
          </a:prstGeom>
          <a:noFill/>
          <a:ln>
            <a:noFill/>
          </a:ln>
        </p:spPr>
        <p:txBody>
          <a:bodyPr anchorCtr="0" anchor="t" bIns="45700" lIns="91425" spcFirstLastPara="1" rIns="91425" wrap="square" tIns="45700">
            <a:normAutofit/>
          </a:bodyPr>
          <a:lstStyle>
            <a:lvl1pPr indent="-457200" lvl="0" marL="457200" algn="l">
              <a:lnSpc>
                <a:spcPct val="111111"/>
              </a:lnSpc>
              <a:spcBef>
                <a:spcPts val="2000"/>
              </a:spcBef>
              <a:spcAft>
                <a:spcPts val="0"/>
              </a:spcAft>
              <a:buClr>
                <a:schemeClr val="dk1"/>
              </a:buClr>
              <a:buSzPts val="3600"/>
              <a:buFont typeface="Arial"/>
              <a:buChar char="•"/>
              <a:defRPr sz="3600"/>
            </a:lvl1pPr>
            <a:lvl2pPr indent="-457200" lvl="1" marL="914400" algn="l">
              <a:lnSpc>
                <a:spcPct val="111111"/>
              </a:lnSpc>
              <a:spcBef>
                <a:spcPts val="1000"/>
              </a:spcBef>
              <a:spcAft>
                <a:spcPts val="0"/>
              </a:spcAft>
              <a:buClr>
                <a:schemeClr val="dk1"/>
              </a:buClr>
              <a:buSzPts val="3600"/>
              <a:buChar char="•"/>
              <a:defRPr sz="3600"/>
            </a:lvl2pPr>
            <a:lvl3pPr indent="-457200" lvl="2" marL="1371600" algn="l">
              <a:lnSpc>
                <a:spcPct val="111111"/>
              </a:lnSpc>
              <a:spcBef>
                <a:spcPts val="1000"/>
              </a:spcBef>
              <a:spcAft>
                <a:spcPts val="0"/>
              </a:spcAft>
              <a:buClr>
                <a:schemeClr val="dk1"/>
              </a:buClr>
              <a:buSzPts val="3600"/>
              <a:buChar char="•"/>
              <a:defRPr sz="3600"/>
            </a:lvl3pPr>
            <a:lvl4pPr indent="-457200" lvl="3" marL="1828800" algn="l">
              <a:lnSpc>
                <a:spcPct val="111111"/>
              </a:lnSpc>
              <a:spcBef>
                <a:spcPts val="1000"/>
              </a:spcBef>
              <a:spcAft>
                <a:spcPts val="0"/>
              </a:spcAft>
              <a:buClr>
                <a:schemeClr val="dk1"/>
              </a:buClr>
              <a:buSzPts val="3600"/>
              <a:buChar char="•"/>
              <a:defRPr sz="3600"/>
            </a:lvl4pPr>
            <a:lvl5pPr indent="-457200" lvl="4" marL="2286000" algn="l">
              <a:lnSpc>
                <a:spcPct val="111111"/>
              </a:lnSpc>
              <a:spcBef>
                <a:spcPts val="1000"/>
              </a:spcBef>
              <a:spcAft>
                <a:spcPts val="0"/>
              </a:spcAft>
              <a:buClr>
                <a:schemeClr val="dk1"/>
              </a:buClr>
              <a:buSzPts val="3600"/>
              <a:buChar char="•"/>
              <a:defRPr sz="36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84" name="Google Shape;84;p11"/>
          <p:cNvSpPr txBox="1"/>
          <p:nvPr>
            <p:ph idx="2" type="body"/>
          </p:nvPr>
        </p:nvSpPr>
        <p:spPr>
          <a:xfrm>
            <a:off x="13652864" y="6507481"/>
            <a:ext cx="9160200" cy="6013200"/>
          </a:xfrm>
          <a:prstGeom prst="rect">
            <a:avLst/>
          </a:prstGeom>
          <a:noFill/>
          <a:ln>
            <a:noFill/>
          </a:ln>
        </p:spPr>
        <p:txBody>
          <a:bodyPr anchorCtr="0" anchor="t" bIns="45700" lIns="91425" spcFirstLastPara="1" rIns="91425" wrap="square" tIns="45700">
            <a:normAutofit/>
          </a:bodyPr>
          <a:lstStyle>
            <a:lvl1pPr indent="-228600" lvl="0" marL="457200" algn="l">
              <a:lnSpc>
                <a:spcPct val="111111"/>
              </a:lnSpc>
              <a:spcBef>
                <a:spcPts val="2000"/>
              </a:spcBef>
              <a:spcAft>
                <a:spcPts val="0"/>
              </a:spcAft>
              <a:buClr>
                <a:schemeClr val="dk1"/>
              </a:buClr>
              <a:buSzPts val="3600"/>
              <a:buNone/>
              <a:defRPr sz="3600"/>
            </a:lvl1pPr>
            <a:lvl2pPr indent="-457200" lvl="1" marL="914400" algn="l">
              <a:lnSpc>
                <a:spcPct val="111111"/>
              </a:lnSpc>
              <a:spcBef>
                <a:spcPts val="1000"/>
              </a:spcBef>
              <a:spcAft>
                <a:spcPts val="0"/>
              </a:spcAft>
              <a:buClr>
                <a:schemeClr val="dk1"/>
              </a:buClr>
              <a:buSzPts val="3600"/>
              <a:buChar char="•"/>
              <a:defRPr sz="3600"/>
            </a:lvl2pPr>
            <a:lvl3pPr indent="-457200" lvl="2" marL="1371600" algn="l">
              <a:lnSpc>
                <a:spcPct val="111111"/>
              </a:lnSpc>
              <a:spcBef>
                <a:spcPts val="1000"/>
              </a:spcBef>
              <a:spcAft>
                <a:spcPts val="0"/>
              </a:spcAft>
              <a:buClr>
                <a:schemeClr val="dk1"/>
              </a:buClr>
              <a:buSzPts val="3600"/>
              <a:buChar char="•"/>
              <a:defRPr sz="3600"/>
            </a:lvl3pPr>
            <a:lvl4pPr indent="-457200" lvl="3" marL="1828800" algn="l">
              <a:lnSpc>
                <a:spcPct val="111111"/>
              </a:lnSpc>
              <a:spcBef>
                <a:spcPts val="1000"/>
              </a:spcBef>
              <a:spcAft>
                <a:spcPts val="0"/>
              </a:spcAft>
              <a:buClr>
                <a:schemeClr val="dk1"/>
              </a:buClr>
              <a:buSzPts val="3600"/>
              <a:buChar char="•"/>
              <a:defRPr sz="3600"/>
            </a:lvl4pPr>
            <a:lvl5pPr indent="-457200" lvl="4" marL="2286000" algn="l">
              <a:lnSpc>
                <a:spcPct val="111111"/>
              </a:lnSpc>
              <a:spcBef>
                <a:spcPts val="1000"/>
              </a:spcBef>
              <a:spcAft>
                <a:spcPts val="0"/>
              </a:spcAft>
              <a:buClr>
                <a:schemeClr val="dk1"/>
              </a:buClr>
              <a:buSzPts val="3600"/>
              <a:buChar char="•"/>
              <a:defRPr sz="3600"/>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85" name="Google Shape;85;p11"/>
          <p:cNvSpPr txBox="1"/>
          <p:nvPr>
            <p:ph idx="10" type="dt"/>
          </p:nvPr>
        </p:nvSpPr>
        <p:spPr>
          <a:xfrm>
            <a:off x="7047446" y="12706351"/>
            <a:ext cx="2194500" cy="7302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3F3F3F"/>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6" name="Google Shape;86;p11"/>
          <p:cNvSpPr txBox="1"/>
          <p:nvPr>
            <p:ph idx="11" type="ftr"/>
          </p:nvPr>
        </p:nvSpPr>
        <p:spPr>
          <a:xfrm>
            <a:off x="13284322" y="12700001"/>
            <a:ext cx="4572000" cy="7302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3F3F3F"/>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7" name="Google Shape;87;p11"/>
          <p:cNvSpPr txBox="1"/>
          <p:nvPr>
            <p:ph idx="12" type="sldNum"/>
          </p:nvPr>
        </p:nvSpPr>
        <p:spPr>
          <a:xfrm>
            <a:off x="21898640" y="12712701"/>
            <a:ext cx="914400" cy="730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57575"/>
              </a:buClr>
              <a:buSzPts val="2400"/>
              <a:buFont typeface="Arial"/>
              <a:buNone/>
              <a:defRPr b="0" i="0" sz="2400" u="none" cap="none" strike="noStrike">
                <a:solidFill>
                  <a:srgbClr val="3F3F3F"/>
                </a:solidFill>
                <a:latin typeface="Arial"/>
                <a:ea typeface="Arial"/>
                <a:cs typeface="Arial"/>
                <a:sym typeface="Arial"/>
              </a:defRPr>
            </a:lvl1pPr>
            <a:lvl2pPr indent="0" lvl="1" marL="0" marR="0" algn="r">
              <a:lnSpc>
                <a:spcPct val="100000"/>
              </a:lnSpc>
              <a:spcBef>
                <a:spcPts val="0"/>
              </a:spcBef>
              <a:spcAft>
                <a:spcPts val="0"/>
              </a:spcAft>
              <a:buClr>
                <a:srgbClr val="757575"/>
              </a:buClr>
              <a:buSzPts val="2400"/>
              <a:buFont typeface="Arial"/>
              <a:buNone/>
              <a:defRPr b="0" i="0" sz="2400" u="none" cap="none" strike="noStrike">
                <a:solidFill>
                  <a:srgbClr val="3F3F3F"/>
                </a:solidFill>
                <a:latin typeface="Arial"/>
                <a:ea typeface="Arial"/>
                <a:cs typeface="Arial"/>
                <a:sym typeface="Arial"/>
              </a:defRPr>
            </a:lvl2pPr>
            <a:lvl3pPr indent="0" lvl="2" marL="0" marR="0" algn="r">
              <a:lnSpc>
                <a:spcPct val="100000"/>
              </a:lnSpc>
              <a:spcBef>
                <a:spcPts val="0"/>
              </a:spcBef>
              <a:spcAft>
                <a:spcPts val="0"/>
              </a:spcAft>
              <a:buClr>
                <a:srgbClr val="757575"/>
              </a:buClr>
              <a:buSzPts val="2400"/>
              <a:buFont typeface="Arial"/>
              <a:buNone/>
              <a:defRPr b="0" i="0" sz="2400" u="none" cap="none" strike="noStrike">
                <a:solidFill>
                  <a:srgbClr val="3F3F3F"/>
                </a:solidFill>
                <a:latin typeface="Arial"/>
                <a:ea typeface="Arial"/>
                <a:cs typeface="Arial"/>
                <a:sym typeface="Arial"/>
              </a:defRPr>
            </a:lvl3pPr>
            <a:lvl4pPr indent="0" lvl="3" marL="0" marR="0" algn="r">
              <a:lnSpc>
                <a:spcPct val="100000"/>
              </a:lnSpc>
              <a:spcBef>
                <a:spcPts val="0"/>
              </a:spcBef>
              <a:spcAft>
                <a:spcPts val="0"/>
              </a:spcAft>
              <a:buClr>
                <a:srgbClr val="757575"/>
              </a:buClr>
              <a:buSzPts val="2400"/>
              <a:buFont typeface="Arial"/>
              <a:buNone/>
              <a:defRPr b="0" i="0" sz="2400" u="none" cap="none" strike="noStrike">
                <a:solidFill>
                  <a:srgbClr val="3F3F3F"/>
                </a:solidFill>
                <a:latin typeface="Arial"/>
                <a:ea typeface="Arial"/>
                <a:cs typeface="Arial"/>
                <a:sym typeface="Arial"/>
              </a:defRPr>
            </a:lvl4pPr>
            <a:lvl5pPr indent="0" lvl="4" marL="0" marR="0" algn="r">
              <a:lnSpc>
                <a:spcPct val="100000"/>
              </a:lnSpc>
              <a:spcBef>
                <a:spcPts val="0"/>
              </a:spcBef>
              <a:spcAft>
                <a:spcPts val="0"/>
              </a:spcAft>
              <a:buClr>
                <a:srgbClr val="757575"/>
              </a:buClr>
              <a:buSzPts val="2400"/>
              <a:buFont typeface="Arial"/>
              <a:buNone/>
              <a:defRPr b="0" i="0" sz="2400" u="none" cap="none" strike="noStrike">
                <a:solidFill>
                  <a:srgbClr val="3F3F3F"/>
                </a:solidFill>
                <a:latin typeface="Arial"/>
                <a:ea typeface="Arial"/>
                <a:cs typeface="Arial"/>
                <a:sym typeface="Arial"/>
              </a:defRPr>
            </a:lvl5pPr>
            <a:lvl6pPr indent="0" lvl="5" marL="0" marR="0" algn="r">
              <a:lnSpc>
                <a:spcPct val="100000"/>
              </a:lnSpc>
              <a:spcBef>
                <a:spcPts val="0"/>
              </a:spcBef>
              <a:spcAft>
                <a:spcPts val="0"/>
              </a:spcAft>
              <a:buClr>
                <a:srgbClr val="757575"/>
              </a:buClr>
              <a:buSzPts val="2400"/>
              <a:buFont typeface="Arial"/>
              <a:buNone/>
              <a:defRPr b="0" i="0" sz="2400" u="none" cap="none" strike="noStrike">
                <a:solidFill>
                  <a:srgbClr val="3F3F3F"/>
                </a:solidFill>
                <a:latin typeface="Arial"/>
                <a:ea typeface="Arial"/>
                <a:cs typeface="Arial"/>
                <a:sym typeface="Arial"/>
              </a:defRPr>
            </a:lvl6pPr>
            <a:lvl7pPr indent="0" lvl="6" marL="0" marR="0" algn="r">
              <a:lnSpc>
                <a:spcPct val="100000"/>
              </a:lnSpc>
              <a:spcBef>
                <a:spcPts val="0"/>
              </a:spcBef>
              <a:spcAft>
                <a:spcPts val="0"/>
              </a:spcAft>
              <a:buClr>
                <a:srgbClr val="757575"/>
              </a:buClr>
              <a:buSzPts val="2400"/>
              <a:buFont typeface="Arial"/>
              <a:buNone/>
              <a:defRPr b="0" i="0" sz="2400" u="none" cap="none" strike="noStrike">
                <a:solidFill>
                  <a:srgbClr val="3F3F3F"/>
                </a:solidFill>
                <a:latin typeface="Arial"/>
                <a:ea typeface="Arial"/>
                <a:cs typeface="Arial"/>
                <a:sym typeface="Arial"/>
              </a:defRPr>
            </a:lvl7pPr>
            <a:lvl8pPr indent="0" lvl="7" marL="0" marR="0" algn="r">
              <a:lnSpc>
                <a:spcPct val="100000"/>
              </a:lnSpc>
              <a:spcBef>
                <a:spcPts val="0"/>
              </a:spcBef>
              <a:spcAft>
                <a:spcPts val="0"/>
              </a:spcAft>
              <a:buClr>
                <a:srgbClr val="757575"/>
              </a:buClr>
              <a:buSzPts val="2400"/>
              <a:buFont typeface="Arial"/>
              <a:buNone/>
              <a:defRPr b="0" i="0" sz="2400" u="none" cap="none" strike="noStrike">
                <a:solidFill>
                  <a:srgbClr val="3F3F3F"/>
                </a:solidFill>
                <a:latin typeface="Arial"/>
                <a:ea typeface="Arial"/>
                <a:cs typeface="Arial"/>
                <a:sym typeface="Arial"/>
              </a:defRPr>
            </a:lvl8pPr>
            <a:lvl9pPr indent="0" lvl="8" marL="0" marR="0" algn="r">
              <a:lnSpc>
                <a:spcPct val="100000"/>
              </a:lnSpc>
              <a:spcBef>
                <a:spcPts val="0"/>
              </a:spcBef>
              <a:spcAft>
                <a:spcPts val="0"/>
              </a:spcAft>
              <a:buClr>
                <a:srgbClr val="757575"/>
              </a:buClr>
              <a:buSzPts val="2400"/>
              <a:buFont typeface="Arial"/>
              <a:buNone/>
              <a:defRPr b="0" i="0" sz="2400" u="none" cap="none" strike="noStrike">
                <a:solidFill>
                  <a:srgbClr val="3F3F3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Content 1">
    <p:bg>
      <p:bgPr>
        <a:solidFill>
          <a:schemeClr val="accent2"/>
        </a:solidFill>
      </p:bgPr>
    </p:bg>
    <p:spTree>
      <p:nvGrpSpPr>
        <p:cNvPr id="88" name="Shape 88"/>
        <p:cNvGrpSpPr/>
        <p:nvPr/>
      </p:nvGrpSpPr>
      <p:grpSpPr>
        <a:xfrm>
          <a:off x="0" y="0"/>
          <a:ext cx="0" cy="0"/>
          <a:chOff x="0" y="0"/>
          <a:chExt cx="0" cy="0"/>
        </a:xfrm>
      </p:grpSpPr>
      <p:sp>
        <p:nvSpPr>
          <p:cNvPr id="89" name="Google Shape;89;p12"/>
          <p:cNvSpPr txBox="1"/>
          <p:nvPr>
            <p:ph type="title"/>
          </p:nvPr>
        </p:nvSpPr>
        <p:spPr>
          <a:xfrm>
            <a:off x="1524002" y="1792224"/>
            <a:ext cx="13178400" cy="39774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2"/>
              </a:buClr>
              <a:buSzPts val="8800"/>
              <a:buFont typeface="Play"/>
              <a:buNone/>
              <a:defRPr cap="none">
                <a:solidFill>
                  <a:schemeClr val="dk2"/>
                </a:solidFill>
              </a:defRPr>
            </a:lvl1pPr>
            <a:lvl2pPr lvl="1" algn="l">
              <a:lnSpc>
                <a:spcPct val="100000"/>
              </a:lnSpc>
              <a:spcBef>
                <a:spcPts val="0"/>
              </a:spcBef>
              <a:spcAft>
                <a:spcPts val="0"/>
              </a:spcAft>
              <a:buClr>
                <a:schemeClr val="dk2"/>
              </a:buClr>
              <a:buSzPts val="1400"/>
              <a:buNone/>
              <a:defRPr/>
            </a:lvl2pPr>
            <a:lvl3pPr lvl="2" algn="l">
              <a:lnSpc>
                <a:spcPct val="100000"/>
              </a:lnSpc>
              <a:spcBef>
                <a:spcPts val="0"/>
              </a:spcBef>
              <a:spcAft>
                <a:spcPts val="0"/>
              </a:spcAft>
              <a:buClr>
                <a:schemeClr val="dk2"/>
              </a:buClr>
              <a:buSzPts val="1400"/>
              <a:buNone/>
              <a:defRPr/>
            </a:lvl3pPr>
            <a:lvl4pPr lvl="3" algn="l">
              <a:lnSpc>
                <a:spcPct val="100000"/>
              </a:lnSpc>
              <a:spcBef>
                <a:spcPts val="0"/>
              </a:spcBef>
              <a:spcAft>
                <a:spcPts val="0"/>
              </a:spcAft>
              <a:buClr>
                <a:schemeClr val="dk2"/>
              </a:buClr>
              <a:buSzPts val="1400"/>
              <a:buNone/>
              <a:defRPr/>
            </a:lvl4pPr>
            <a:lvl5pPr lvl="4" algn="l">
              <a:lnSpc>
                <a:spcPct val="100000"/>
              </a:lnSpc>
              <a:spcBef>
                <a:spcPts val="0"/>
              </a:spcBef>
              <a:spcAft>
                <a:spcPts val="0"/>
              </a:spcAft>
              <a:buClr>
                <a:schemeClr val="dk2"/>
              </a:buClr>
              <a:buSzPts val="1400"/>
              <a:buNone/>
              <a:defRPr/>
            </a:lvl5pPr>
            <a:lvl6pPr lvl="5" algn="l">
              <a:lnSpc>
                <a:spcPct val="100000"/>
              </a:lnSpc>
              <a:spcBef>
                <a:spcPts val="0"/>
              </a:spcBef>
              <a:spcAft>
                <a:spcPts val="0"/>
              </a:spcAft>
              <a:buClr>
                <a:schemeClr val="dk2"/>
              </a:buClr>
              <a:buSzPts val="1400"/>
              <a:buNone/>
              <a:defRPr/>
            </a:lvl6pPr>
            <a:lvl7pPr lvl="6" algn="l">
              <a:lnSpc>
                <a:spcPct val="100000"/>
              </a:lnSpc>
              <a:spcBef>
                <a:spcPts val="0"/>
              </a:spcBef>
              <a:spcAft>
                <a:spcPts val="0"/>
              </a:spcAft>
              <a:buClr>
                <a:schemeClr val="dk2"/>
              </a:buClr>
              <a:buSzPts val="1400"/>
              <a:buNone/>
              <a:defRPr/>
            </a:lvl7pPr>
            <a:lvl8pPr lvl="7" algn="l">
              <a:lnSpc>
                <a:spcPct val="100000"/>
              </a:lnSpc>
              <a:spcBef>
                <a:spcPts val="0"/>
              </a:spcBef>
              <a:spcAft>
                <a:spcPts val="0"/>
              </a:spcAft>
              <a:buClr>
                <a:schemeClr val="dk2"/>
              </a:buClr>
              <a:buSzPts val="1400"/>
              <a:buNone/>
              <a:defRPr/>
            </a:lvl8pPr>
            <a:lvl9pPr lvl="8" algn="l">
              <a:lnSpc>
                <a:spcPct val="100000"/>
              </a:lnSpc>
              <a:spcBef>
                <a:spcPts val="0"/>
              </a:spcBef>
              <a:spcAft>
                <a:spcPts val="0"/>
              </a:spcAft>
              <a:buClr>
                <a:schemeClr val="dk2"/>
              </a:buClr>
              <a:buSzPts val="1400"/>
              <a:buNone/>
              <a:defRPr/>
            </a:lvl9pPr>
          </a:lstStyle>
          <a:p/>
        </p:txBody>
      </p:sp>
      <p:sp>
        <p:nvSpPr>
          <p:cNvPr id="90" name="Google Shape;90;p12"/>
          <p:cNvSpPr txBox="1"/>
          <p:nvPr>
            <p:ph idx="10" type="dt"/>
          </p:nvPr>
        </p:nvSpPr>
        <p:spPr>
          <a:xfrm>
            <a:off x="1522590" y="12710161"/>
            <a:ext cx="2194500" cy="7302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1" name="Google Shape;91;p12"/>
          <p:cNvSpPr txBox="1"/>
          <p:nvPr>
            <p:ph idx="11" type="ftr"/>
          </p:nvPr>
        </p:nvSpPr>
        <p:spPr>
          <a:xfrm>
            <a:off x="10999772" y="12710161"/>
            <a:ext cx="4572000" cy="7302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2" name="Google Shape;92;p12"/>
          <p:cNvSpPr txBox="1"/>
          <p:nvPr>
            <p:ph idx="12" type="sldNum"/>
          </p:nvPr>
        </p:nvSpPr>
        <p:spPr>
          <a:xfrm>
            <a:off x="22548182" y="12710161"/>
            <a:ext cx="914400" cy="730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57575"/>
              </a:buClr>
              <a:buSzPts val="2400"/>
              <a:buFont typeface="Arial"/>
              <a:buNone/>
              <a:defRPr b="0" i="0" sz="24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757575"/>
              </a:buClr>
              <a:buSzPts val="2400"/>
              <a:buFont typeface="Arial"/>
              <a:buNone/>
              <a:defRPr b="0" i="0" sz="24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757575"/>
              </a:buClr>
              <a:buSzPts val="2400"/>
              <a:buFont typeface="Arial"/>
              <a:buNone/>
              <a:defRPr b="0" i="0" sz="24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757575"/>
              </a:buClr>
              <a:buSzPts val="2400"/>
              <a:buFont typeface="Arial"/>
              <a:buNone/>
              <a:defRPr b="0" i="0" sz="24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757575"/>
              </a:buClr>
              <a:buSzPts val="2400"/>
              <a:buFont typeface="Arial"/>
              <a:buNone/>
              <a:defRPr b="0" i="0" sz="24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757575"/>
              </a:buClr>
              <a:buSzPts val="2400"/>
              <a:buFont typeface="Arial"/>
              <a:buNone/>
              <a:defRPr b="0" i="0" sz="24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757575"/>
              </a:buClr>
              <a:buSzPts val="2400"/>
              <a:buFont typeface="Arial"/>
              <a:buNone/>
              <a:defRPr b="0" i="0" sz="24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757575"/>
              </a:buClr>
              <a:buSzPts val="2400"/>
              <a:buFont typeface="Arial"/>
              <a:buNone/>
              <a:defRPr b="0" i="0" sz="24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757575"/>
              </a:buClr>
              <a:buSzPts val="2400"/>
              <a:buFont typeface="Arial"/>
              <a:buNone/>
              <a:defRPr b="0" i="0" sz="2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93" name="Google Shape;93;p12"/>
          <p:cNvSpPr txBox="1"/>
          <p:nvPr>
            <p:ph idx="1" type="body"/>
          </p:nvPr>
        </p:nvSpPr>
        <p:spPr>
          <a:xfrm>
            <a:off x="1524002" y="6117772"/>
            <a:ext cx="13194600" cy="6592500"/>
          </a:xfrm>
          <a:prstGeom prst="rect">
            <a:avLst/>
          </a:prstGeom>
          <a:noFill/>
          <a:ln>
            <a:noFill/>
          </a:ln>
        </p:spPr>
        <p:txBody>
          <a:bodyPr anchorCtr="0" anchor="t" bIns="45700" lIns="91425" spcFirstLastPara="1" rIns="91425" wrap="square" tIns="45700">
            <a:normAutofit/>
          </a:bodyPr>
          <a:lstStyle>
            <a:lvl1pPr indent="-228600" lvl="0" marL="457200" algn="l">
              <a:lnSpc>
                <a:spcPct val="111111"/>
              </a:lnSpc>
              <a:spcBef>
                <a:spcPts val="2000"/>
              </a:spcBef>
              <a:spcAft>
                <a:spcPts val="0"/>
              </a:spcAft>
              <a:buClr>
                <a:schemeClr val="lt1"/>
              </a:buClr>
              <a:buSzPts val="3600"/>
              <a:buFont typeface="Arial"/>
              <a:buNone/>
              <a:defRPr sz="3600">
                <a:solidFill>
                  <a:schemeClr val="lt1"/>
                </a:solidFill>
              </a:defRPr>
            </a:lvl1pPr>
            <a:lvl2pPr indent="-457200" lvl="1" marL="914400" algn="l">
              <a:lnSpc>
                <a:spcPct val="111111"/>
              </a:lnSpc>
              <a:spcBef>
                <a:spcPts val="1000"/>
              </a:spcBef>
              <a:spcAft>
                <a:spcPts val="0"/>
              </a:spcAft>
              <a:buClr>
                <a:schemeClr val="lt1"/>
              </a:buClr>
              <a:buSzPts val="3600"/>
              <a:buChar char="•"/>
              <a:defRPr sz="3600">
                <a:solidFill>
                  <a:schemeClr val="lt1"/>
                </a:solidFill>
              </a:defRPr>
            </a:lvl2pPr>
            <a:lvl3pPr indent="-457200" lvl="2" marL="1371600" algn="l">
              <a:lnSpc>
                <a:spcPct val="111111"/>
              </a:lnSpc>
              <a:spcBef>
                <a:spcPts val="1000"/>
              </a:spcBef>
              <a:spcAft>
                <a:spcPts val="0"/>
              </a:spcAft>
              <a:buClr>
                <a:schemeClr val="lt1"/>
              </a:buClr>
              <a:buSzPts val="3600"/>
              <a:buChar char="•"/>
              <a:defRPr sz="3600">
                <a:solidFill>
                  <a:schemeClr val="lt1"/>
                </a:solidFill>
              </a:defRPr>
            </a:lvl3pPr>
            <a:lvl4pPr indent="-457200" lvl="3" marL="1828800" algn="l">
              <a:lnSpc>
                <a:spcPct val="111111"/>
              </a:lnSpc>
              <a:spcBef>
                <a:spcPts val="1000"/>
              </a:spcBef>
              <a:spcAft>
                <a:spcPts val="0"/>
              </a:spcAft>
              <a:buClr>
                <a:schemeClr val="lt1"/>
              </a:buClr>
              <a:buSzPts val="3600"/>
              <a:buChar char="•"/>
              <a:defRPr sz="3600">
                <a:solidFill>
                  <a:schemeClr val="lt1"/>
                </a:solidFill>
              </a:defRPr>
            </a:lvl4pPr>
            <a:lvl5pPr indent="-457200" lvl="4" marL="2286000" algn="l">
              <a:lnSpc>
                <a:spcPct val="111111"/>
              </a:lnSpc>
              <a:spcBef>
                <a:spcPts val="1000"/>
              </a:spcBef>
              <a:spcAft>
                <a:spcPts val="0"/>
              </a:spcAft>
              <a:buClr>
                <a:schemeClr val="lt1"/>
              </a:buClr>
              <a:buSzPts val="3600"/>
              <a:buChar char="•"/>
              <a:defRPr sz="3600">
                <a:solidFill>
                  <a:schemeClr val="lt1"/>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4" name="Shape 94"/>
        <p:cNvGrpSpPr/>
        <p:nvPr/>
      </p:nvGrpSpPr>
      <p:grpSpPr>
        <a:xfrm>
          <a:off x="0" y="0"/>
          <a:ext cx="0" cy="0"/>
          <a:chOff x="0" y="0"/>
          <a:chExt cx="0" cy="0"/>
        </a:xfrm>
      </p:grpSpPr>
      <p:sp>
        <p:nvSpPr>
          <p:cNvPr id="95" name="Google Shape;95;p13"/>
          <p:cNvSpPr txBox="1"/>
          <p:nvPr>
            <p:ph type="title"/>
          </p:nvPr>
        </p:nvSpPr>
        <p:spPr>
          <a:xfrm>
            <a:off x="1354670" y="5401735"/>
            <a:ext cx="17193336" cy="3653162"/>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8000"/>
              <a:buFont typeface="Trebuchet MS"/>
              <a:buNone/>
              <a:defRPr b="0" sz="8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3"/>
          <p:cNvSpPr txBox="1"/>
          <p:nvPr>
            <p:ph idx="1" type="body"/>
          </p:nvPr>
        </p:nvSpPr>
        <p:spPr>
          <a:xfrm>
            <a:off x="1354670" y="9054896"/>
            <a:ext cx="17193336" cy="17208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000"/>
              </a:spcBef>
              <a:spcAft>
                <a:spcPts val="0"/>
              </a:spcAft>
              <a:buSzPts val="3200"/>
              <a:buNone/>
              <a:defRPr sz="4000">
                <a:solidFill>
                  <a:srgbClr val="7F7F7F"/>
                </a:solidFill>
              </a:defRPr>
            </a:lvl1pPr>
            <a:lvl2pPr indent="-228600" lvl="1" marL="914400" algn="l">
              <a:lnSpc>
                <a:spcPct val="100000"/>
              </a:lnSpc>
              <a:spcBef>
                <a:spcPts val="2000"/>
              </a:spcBef>
              <a:spcAft>
                <a:spcPts val="0"/>
              </a:spcAft>
              <a:buSzPts val="2880"/>
              <a:buNone/>
              <a:defRPr sz="3600">
                <a:solidFill>
                  <a:srgbClr val="888888"/>
                </a:solidFill>
              </a:defRPr>
            </a:lvl2pPr>
            <a:lvl3pPr indent="-228600" lvl="2" marL="1371600" algn="l">
              <a:lnSpc>
                <a:spcPct val="100000"/>
              </a:lnSpc>
              <a:spcBef>
                <a:spcPts val="2000"/>
              </a:spcBef>
              <a:spcAft>
                <a:spcPts val="0"/>
              </a:spcAft>
              <a:buSzPts val="2560"/>
              <a:buNone/>
              <a:defRPr sz="3200">
                <a:solidFill>
                  <a:srgbClr val="888888"/>
                </a:solidFill>
              </a:defRPr>
            </a:lvl3pPr>
            <a:lvl4pPr indent="-228600" lvl="3" marL="1828800" algn="l">
              <a:lnSpc>
                <a:spcPct val="100000"/>
              </a:lnSpc>
              <a:spcBef>
                <a:spcPts val="2000"/>
              </a:spcBef>
              <a:spcAft>
                <a:spcPts val="0"/>
              </a:spcAft>
              <a:buSzPts val="2240"/>
              <a:buNone/>
              <a:defRPr sz="2800">
                <a:solidFill>
                  <a:srgbClr val="888888"/>
                </a:solidFill>
              </a:defRPr>
            </a:lvl4pPr>
            <a:lvl5pPr indent="-228600" lvl="4" marL="2286000" algn="l">
              <a:lnSpc>
                <a:spcPct val="100000"/>
              </a:lnSpc>
              <a:spcBef>
                <a:spcPts val="2000"/>
              </a:spcBef>
              <a:spcAft>
                <a:spcPts val="0"/>
              </a:spcAft>
              <a:buSzPts val="2240"/>
              <a:buNone/>
              <a:defRPr sz="2800">
                <a:solidFill>
                  <a:srgbClr val="888888"/>
                </a:solidFill>
              </a:defRPr>
            </a:lvl5pPr>
            <a:lvl6pPr indent="-228600" lvl="5" marL="2743200" algn="l">
              <a:lnSpc>
                <a:spcPct val="100000"/>
              </a:lnSpc>
              <a:spcBef>
                <a:spcPts val="2000"/>
              </a:spcBef>
              <a:spcAft>
                <a:spcPts val="0"/>
              </a:spcAft>
              <a:buSzPts val="2240"/>
              <a:buNone/>
              <a:defRPr sz="2800">
                <a:solidFill>
                  <a:srgbClr val="888888"/>
                </a:solidFill>
              </a:defRPr>
            </a:lvl6pPr>
            <a:lvl7pPr indent="-228600" lvl="6" marL="3200400" algn="l">
              <a:lnSpc>
                <a:spcPct val="100000"/>
              </a:lnSpc>
              <a:spcBef>
                <a:spcPts val="2000"/>
              </a:spcBef>
              <a:spcAft>
                <a:spcPts val="0"/>
              </a:spcAft>
              <a:buSzPts val="2240"/>
              <a:buNone/>
              <a:defRPr sz="2800">
                <a:solidFill>
                  <a:srgbClr val="888888"/>
                </a:solidFill>
              </a:defRPr>
            </a:lvl7pPr>
            <a:lvl8pPr indent="-228600" lvl="7" marL="3657600" algn="l">
              <a:lnSpc>
                <a:spcPct val="100000"/>
              </a:lnSpc>
              <a:spcBef>
                <a:spcPts val="2000"/>
              </a:spcBef>
              <a:spcAft>
                <a:spcPts val="0"/>
              </a:spcAft>
              <a:buSzPts val="2240"/>
              <a:buNone/>
              <a:defRPr sz="2800">
                <a:solidFill>
                  <a:srgbClr val="888888"/>
                </a:solidFill>
              </a:defRPr>
            </a:lvl8pPr>
            <a:lvl9pPr indent="-228600" lvl="8" marL="4114800" algn="l">
              <a:lnSpc>
                <a:spcPct val="100000"/>
              </a:lnSpc>
              <a:spcBef>
                <a:spcPts val="2000"/>
              </a:spcBef>
              <a:spcAft>
                <a:spcPts val="0"/>
              </a:spcAft>
              <a:buSzPts val="2240"/>
              <a:buNone/>
              <a:defRPr sz="2800">
                <a:solidFill>
                  <a:srgbClr val="888888"/>
                </a:solidFill>
              </a:defRPr>
            </a:lvl9pPr>
          </a:lstStyle>
          <a:p/>
        </p:txBody>
      </p:sp>
      <p:sp>
        <p:nvSpPr>
          <p:cNvPr id="97" name="Google Shape;97;p13"/>
          <p:cNvSpPr txBox="1"/>
          <p:nvPr>
            <p:ph idx="10" type="dt"/>
          </p:nvPr>
        </p:nvSpPr>
        <p:spPr>
          <a:xfrm>
            <a:off x="14410267" y="12082725"/>
            <a:ext cx="1823878" cy="730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13"/>
          <p:cNvSpPr txBox="1"/>
          <p:nvPr>
            <p:ph idx="11" type="ftr"/>
          </p:nvPr>
        </p:nvSpPr>
        <p:spPr>
          <a:xfrm>
            <a:off x="1354668" y="12082725"/>
            <a:ext cx="12595224"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13"/>
          <p:cNvSpPr txBox="1"/>
          <p:nvPr>
            <p:ph idx="12" type="sldNum"/>
          </p:nvPr>
        </p:nvSpPr>
        <p:spPr>
          <a:xfrm>
            <a:off x="17181327" y="12082725"/>
            <a:ext cx="1366678"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0" name="Shape 100"/>
        <p:cNvGrpSpPr/>
        <p:nvPr/>
      </p:nvGrpSpPr>
      <p:grpSpPr>
        <a:xfrm>
          <a:off x="0" y="0"/>
          <a:ext cx="0" cy="0"/>
          <a:chOff x="0" y="0"/>
          <a:chExt cx="0" cy="0"/>
        </a:xfrm>
      </p:grpSpPr>
      <p:sp>
        <p:nvSpPr>
          <p:cNvPr id="101" name="Google Shape;101;p14"/>
          <p:cNvSpPr txBox="1"/>
          <p:nvPr>
            <p:ph type="title"/>
          </p:nvPr>
        </p:nvSpPr>
        <p:spPr>
          <a:xfrm>
            <a:off x="1354668" y="1219200"/>
            <a:ext cx="17193336" cy="26416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72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4"/>
          <p:cNvSpPr txBox="1"/>
          <p:nvPr>
            <p:ph idx="1" type="body"/>
          </p:nvPr>
        </p:nvSpPr>
        <p:spPr>
          <a:xfrm>
            <a:off x="1351491" y="4321966"/>
            <a:ext cx="8371246" cy="1152524"/>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3840"/>
              <a:buNone/>
              <a:defRPr b="0" sz="4800"/>
            </a:lvl1pPr>
            <a:lvl2pPr indent="-228600" lvl="1" marL="914400" algn="l">
              <a:lnSpc>
                <a:spcPct val="100000"/>
              </a:lnSpc>
              <a:spcBef>
                <a:spcPts val="2000"/>
              </a:spcBef>
              <a:spcAft>
                <a:spcPts val="0"/>
              </a:spcAft>
              <a:buSzPts val="3200"/>
              <a:buNone/>
              <a:defRPr b="1" sz="4000"/>
            </a:lvl2pPr>
            <a:lvl3pPr indent="-228600" lvl="2" marL="1371600" algn="l">
              <a:lnSpc>
                <a:spcPct val="100000"/>
              </a:lnSpc>
              <a:spcBef>
                <a:spcPts val="2000"/>
              </a:spcBef>
              <a:spcAft>
                <a:spcPts val="0"/>
              </a:spcAft>
              <a:buSzPts val="2880"/>
              <a:buNone/>
              <a:defRPr b="1" sz="3600"/>
            </a:lvl3pPr>
            <a:lvl4pPr indent="-228600" lvl="3" marL="1828800" algn="l">
              <a:lnSpc>
                <a:spcPct val="100000"/>
              </a:lnSpc>
              <a:spcBef>
                <a:spcPts val="2000"/>
              </a:spcBef>
              <a:spcAft>
                <a:spcPts val="0"/>
              </a:spcAft>
              <a:buSzPts val="2560"/>
              <a:buNone/>
              <a:defRPr b="1" sz="3200"/>
            </a:lvl4pPr>
            <a:lvl5pPr indent="-228600" lvl="4" marL="2286000" algn="l">
              <a:lnSpc>
                <a:spcPct val="100000"/>
              </a:lnSpc>
              <a:spcBef>
                <a:spcPts val="2000"/>
              </a:spcBef>
              <a:spcAft>
                <a:spcPts val="0"/>
              </a:spcAft>
              <a:buSzPts val="2560"/>
              <a:buNone/>
              <a:defRPr b="1" sz="3200"/>
            </a:lvl5pPr>
            <a:lvl6pPr indent="-228600" lvl="5" marL="2743200" algn="l">
              <a:lnSpc>
                <a:spcPct val="100000"/>
              </a:lnSpc>
              <a:spcBef>
                <a:spcPts val="2000"/>
              </a:spcBef>
              <a:spcAft>
                <a:spcPts val="0"/>
              </a:spcAft>
              <a:buSzPts val="2560"/>
              <a:buNone/>
              <a:defRPr b="1" sz="3200"/>
            </a:lvl6pPr>
            <a:lvl7pPr indent="-228600" lvl="6" marL="3200400" algn="l">
              <a:lnSpc>
                <a:spcPct val="100000"/>
              </a:lnSpc>
              <a:spcBef>
                <a:spcPts val="2000"/>
              </a:spcBef>
              <a:spcAft>
                <a:spcPts val="0"/>
              </a:spcAft>
              <a:buSzPts val="2560"/>
              <a:buNone/>
              <a:defRPr b="1" sz="3200"/>
            </a:lvl7pPr>
            <a:lvl8pPr indent="-228600" lvl="7" marL="3657600" algn="l">
              <a:lnSpc>
                <a:spcPct val="100000"/>
              </a:lnSpc>
              <a:spcBef>
                <a:spcPts val="2000"/>
              </a:spcBef>
              <a:spcAft>
                <a:spcPts val="0"/>
              </a:spcAft>
              <a:buSzPts val="2560"/>
              <a:buNone/>
              <a:defRPr b="1" sz="3200"/>
            </a:lvl8pPr>
            <a:lvl9pPr indent="-228600" lvl="8" marL="4114800" algn="l">
              <a:lnSpc>
                <a:spcPct val="100000"/>
              </a:lnSpc>
              <a:spcBef>
                <a:spcPts val="2000"/>
              </a:spcBef>
              <a:spcAft>
                <a:spcPts val="0"/>
              </a:spcAft>
              <a:buSzPts val="2560"/>
              <a:buNone/>
              <a:defRPr b="1" sz="3200"/>
            </a:lvl9pPr>
          </a:lstStyle>
          <a:p/>
        </p:txBody>
      </p:sp>
      <p:sp>
        <p:nvSpPr>
          <p:cNvPr id="103" name="Google Shape;103;p14"/>
          <p:cNvSpPr txBox="1"/>
          <p:nvPr>
            <p:ph idx="2" type="body"/>
          </p:nvPr>
        </p:nvSpPr>
        <p:spPr>
          <a:xfrm>
            <a:off x="1351491" y="5474491"/>
            <a:ext cx="8371246" cy="6608234"/>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2000"/>
              </a:spcBef>
              <a:spcAft>
                <a:spcPts val="0"/>
              </a:spcAft>
              <a:buSzPts val="1440"/>
              <a:buChar char="►"/>
              <a:defRPr/>
            </a:lvl1pPr>
            <a:lvl2pPr indent="-320040" lvl="1" marL="914400" algn="l">
              <a:lnSpc>
                <a:spcPct val="100000"/>
              </a:lnSpc>
              <a:spcBef>
                <a:spcPts val="2000"/>
              </a:spcBef>
              <a:spcAft>
                <a:spcPts val="0"/>
              </a:spcAft>
              <a:buSzPts val="1440"/>
              <a:buChar char="►"/>
              <a:defRPr/>
            </a:lvl2pPr>
            <a:lvl3pPr indent="-320040" lvl="2" marL="1371600" algn="l">
              <a:lnSpc>
                <a:spcPct val="100000"/>
              </a:lnSpc>
              <a:spcBef>
                <a:spcPts val="2000"/>
              </a:spcBef>
              <a:spcAft>
                <a:spcPts val="0"/>
              </a:spcAft>
              <a:buSzPts val="1440"/>
              <a:buChar char="►"/>
              <a:defRPr/>
            </a:lvl3pPr>
            <a:lvl4pPr indent="-320040" lvl="3" marL="1828800" algn="l">
              <a:lnSpc>
                <a:spcPct val="100000"/>
              </a:lnSpc>
              <a:spcBef>
                <a:spcPts val="2000"/>
              </a:spcBef>
              <a:spcAft>
                <a:spcPts val="0"/>
              </a:spcAft>
              <a:buSzPts val="1440"/>
              <a:buChar char="►"/>
              <a:defRPr/>
            </a:lvl4pPr>
            <a:lvl5pPr indent="-320040" lvl="4" marL="2286000" algn="l">
              <a:lnSpc>
                <a:spcPct val="100000"/>
              </a:lnSpc>
              <a:spcBef>
                <a:spcPts val="2000"/>
              </a:spcBef>
              <a:spcAft>
                <a:spcPts val="0"/>
              </a:spcAft>
              <a:buSzPts val="1440"/>
              <a:buChar char="►"/>
              <a:defRPr/>
            </a:lvl5pPr>
            <a:lvl6pPr indent="-320040" lvl="5" marL="2743200" algn="l">
              <a:lnSpc>
                <a:spcPct val="100000"/>
              </a:lnSpc>
              <a:spcBef>
                <a:spcPts val="2000"/>
              </a:spcBef>
              <a:spcAft>
                <a:spcPts val="0"/>
              </a:spcAft>
              <a:buSzPts val="1440"/>
              <a:buChar char="►"/>
              <a:defRPr/>
            </a:lvl6pPr>
            <a:lvl7pPr indent="-320040" lvl="6" marL="3200400" algn="l">
              <a:lnSpc>
                <a:spcPct val="100000"/>
              </a:lnSpc>
              <a:spcBef>
                <a:spcPts val="2000"/>
              </a:spcBef>
              <a:spcAft>
                <a:spcPts val="0"/>
              </a:spcAft>
              <a:buSzPts val="1440"/>
              <a:buChar char="►"/>
              <a:defRPr/>
            </a:lvl7pPr>
            <a:lvl8pPr indent="-320040" lvl="7" marL="3657600" algn="l">
              <a:lnSpc>
                <a:spcPct val="100000"/>
              </a:lnSpc>
              <a:spcBef>
                <a:spcPts val="2000"/>
              </a:spcBef>
              <a:spcAft>
                <a:spcPts val="0"/>
              </a:spcAft>
              <a:buSzPts val="1440"/>
              <a:buChar char="►"/>
              <a:defRPr/>
            </a:lvl8pPr>
            <a:lvl9pPr indent="-320040" lvl="8" marL="4114800" algn="l">
              <a:lnSpc>
                <a:spcPct val="100000"/>
              </a:lnSpc>
              <a:spcBef>
                <a:spcPts val="2000"/>
              </a:spcBef>
              <a:spcAft>
                <a:spcPts val="0"/>
              </a:spcAft>
              <a:buSzPts val="1440"/>
              <a:buChar char="►"/>
              <a:defRPr/>
            </a:lvl9pPr>
          </a:lstStyle>
          <a:p/>
        </p:txBody>
      </p:sp>
      <p:sp>
        <p:nvSpPr>
          <p:cNvPr id="104" name="Google Shape;104;p14"/>
          <p:cNvSpPr txBox="1"/>
          <p:nvPr>
            <p:ph idx="3" type="body"/>
          </p:nvPr>
        </p:nvSpPr>
        <p:spPr>
          <a:xfrm>
            <a:off x="10176766" y="4321966"/>
            <a:ext cx="8371236" cy="1152524"/>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3840"/>
              <a:buNone/>
              <a:defRPr b="0" sz="4800"/>
            </a:lvl1pPr>
            <a:lvl2pPr indent="-228600" lvl="1" marL="914400" algn="l">
              <a:lnSpc>
                <a:spcPct val="100000"/>
              </a:lnSpc>
              <a:spcBef>
                <a:spcPts val="2000"/>
              </a:spcBef>
              <a:spcAft>
                <a:spcPts val="0"/>
              </a:spcAft>
              <a:buSzPts val="3200"/>
              <a:buNone/>
              <a:defRPr b="1" sz="4000"/>
            </a:lvl2pPr>
            <a:lvl3pPr indent="-228600" lvl="2" marL="1371600" algn="l">
              <a:lnSpc>
                <a:spcPct val="100000"/>
              </a:lnSpc>
              <a:spcBef>
                <a:spcPts val="2000"/>
              </a:spcBef>
              <a:spcAft>
                <a:spcPts val="0"/>
              </a:spcAft>
              <a:buSzPts val="2880"/>
              <a:buNone/>
              <a:defRPr b="1" sz="3600"/>
            </a:lvl3pPr>
            <a:lvl4pPr indent="-228600" lvl="3" marL="1828800" algn="l">
              <a:lnSpc>
                <a:spcPct val="100000"/>
              </a:lnSpc>
              <a:spcBef>
                <a:spcPts val="2000"/>
              </a:spcBef>
              <a:spcAft>
                <a:spcPts val="0"/>
              </a:spcAft>
              <a:buSzPts val="2560"/>
              <a:buNone/>
              <a:defRPr b="1" sz="3200"/>
            </a:lvl4pPr>
            <a:lvl5pPr indent="-228600" lvl="4" marL="2286000" algn="l">
              <a:lnSpc>
                <a:spcPct val="100000"/>
              </a:lnSpc>
              <a:spcBef>
                <a:spcPts val="2000"/>
              </a:spcBef>
              <a:spcAft>
                <a:spcPts val="0"/>
              </a:spcAft>
              <a:buSzPts val="2560"/>
              <a:buNone/>
              <a:defRPr b="1" sz="3200"/>
            </a:lvl5pPr>
            <a:lvl6pPr indent="-228600" lvl="5" marL="2743200" algn="l">
              <a:lnSpc>
                <a:spcPct val="100000"/>
              </a:lnSpc>
              <a:spcBef>
                <a:spcPts val="2000"/>
              </a:spcBef>
              <a:spcAft>
                <a:spcPts val="0"/>
              </a:spcAft>
              <a:buSzPts val="2560"/>
              <a:buNone/>
              <a:defRPr b="1" sz="3200"/>
            </a:lvl6pPr>
            <a:lvl7pPr indent="-228600" lvl="6" marL="3200400" algn="l">
              <a:lnSpc>
                <a:spcPct val="100000"/>
              </a:lnSpc>
              <a:spcBef>
                <a:spcPts val="2000"/>
              </a:spcBef>
              <a:spcAft>
                <a:spcPts val="0"/>
              </a:spcAft>
              <a:buSzPts val="2560"/>
              <a:buNone/>
              <a:defRPr b="1" sz="3200"/>
            </a:lvl7pPr>
            <a:lvl8pPr indent="-228600" lvl="7" marL="3657600" algn="l">
              <a:lnSpc>
                <a:spcPct val="100000"/>
              </a:lnSpc>
              <a:spcBef>
                <a:spcPts val="2000"/>
              </a:spcBef>
              <a:spcAft>
                <a:spcPts val="0"/>
              </a:spcAft>
              <a:buSzPts val="2560"/>
              <a:buNone/>
              <a:defRPr b="1" sz="3200"/>
            </a:lvl8pPr>
            <a:lvl9pPr indent="-228600" lvl="8" marL="4114800" algn="l">
              <a:lnSpc>
                <a:spcPct val="100000"/>
              </a:lnSpc>
              <a:spcBef>
                <a:spcPts val="2000"/>
              </a:spcBef>
              <a:spcAft>
                <a:spcPts val="0"/>
              </a:spcAft>
              <a:buSzPts val="2560"/>
              <a:buNone/>
              <a:defRPr b="1" sz="3200"/>
            </a:lvl9pPr>
          </a:lstStyle>
          <a:p/>
        </p:txBody>
      </p:sp>
      <p:sp>
        <p:nvSpPr>
          <p:cNvPr id="105" name="Google Shape;105;p14"/>
          <p:cNvSpPr txBox="1"/>
          <p:nvPr>
            <p:ph idx="4" type="body"/>
          </p:nvPr>
        </p:nvSpPr>
        <p:spPr>
          <a:xfrm>
            <a:off x="10176769" y="5474491"/>
            <a:ext cx="8371234" cy="6608234"/>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2000"/>
              </a:spcBef>
              <a:spcAft>
                <a:spcPts val="0"/>
              </a:spcAft>
              <a:buSzPts val="1440"/>
              <a:buChar char="►"/>
              <a:defRPr/>
            </a:lvl1pPr>
            <a:lvl2pPr indent="-320040" lvl="1" marL="914400" algn="l">
              <a:lnSpc>
                <a:spcPct val="100000"/>
              </a:lnSpc>
              <a:spcBef>
                <a:spcPts val="2000"/>
              </a:spcBef>
              <a:spcAft>
                <a:spcPts val="0"/>
              </a:spcAft>
              <a:buSzPts val="1440"/>
              <a:buChar char="►"/>
              <a:defRPr/>
            </a:lvl2pPr>
            <a:lvl3pPr indent="-320040" lvl="2" marL="1371600" algn="l">
              <a:lnSpc>
                <a:spcPct val="100000"/>
              </a:lnSpc>
              <a:spcBef>
                <a:spcPts val="2000"/>
              </a:spcBef>
              <a:spcAft>
                <a:spcPts val="0"/>
              </a:spcAft>
              <a:buSzPts val="1440"/>
              <a:buChar char="►"/>
              <a:defRPr/>
            </a:lvl3pPr>
            <a:lvl4pPr indent="-320040" lvl="3" marL="1828800" algn="l">
              <a:lnSpc>
                <a:spcPct val="100000"/>
              </a:lnSpc>
              <a:spcBef>
                <a:spcPts val="2000"/>
              </a:spcBef>
              <a:spcAft>
                <a:spcPts val="0"/>
              </a:spcAft>
              <a:buSzPts val="1440"/>
              <a:buChar char="►"/>
              <a:defRPr/>
            </a:lvl4pPr>
            <a:lvl5pPr indent="-320040" lvl="4" marL="2286000" algn="l">
              <a:lnSpc>
                <a:spcPct val="100000"/>
              </a:lnSpc>
              <a:spcBef>
                <a:spcPts val="2000"/>
              </a:spcBef>
              <a:spcAft>
                <a:spcPts val="0"/>
              </a:spcAft>
              <a:buSzPts val="1440"/>
              <a:buChar char="►"/>
              <a:defRPr/>
            </a:lvl5pPr>
            <a:lvl6pPr indent="-320040" lvl="5" marL="2743200" algn="l">
              <a:lnSpc>
                <a:spcPct val="100000"/>
              </a:lnSpc>
              <a:spcBef>
                <a:spcPts val="2000"/>
              </a:spcBef>
              <a:spcAft>
                <a:spcPts val="0"/>
              </a:spcAft>
              <a:buSzPts val="1440"/>
              <a:buChar char="►"/>
              <a:defRPr/>
            </a:lvl6pPr>
            <a:lvl7pPr indent="-320040" lvl="6" marL="3200400" algn="l">
              <a:lnSpc>
                <a:spcPct val="100000"/>
              </a:lnSpc>
              <a:spcBef>
                <a:spcPts val="2000"/>
              </a:spcBef>
              <a:spcAft>
                <a:spcPts val="0"/>
              </a:spcAft>
              <a:buSzPts val="1440"/>
              <a:buChar char="►"/>
              <a:defRPr/>
            </a:lvl7pPr>
            <a:lvl8pPr indent="-320040" lvl="7" marL="3657600" algn="l">
              <a:lnSpc>
                <a:spcPct val="100000"/>
              </a:lnSpc>
              <a:spcBef>
                <a:spcPts val="2000"/>
              </a:spcBef>
              <a:spcAft>
                <a:spcPts val="0"/>
              </a:spcAft>
              <a:buSzPts val="1440"/>
              <a:buChar char="►"/>
              <a:defRPr/>
            </a:lvl8pPr>
            <a:lvl9pPr indent="-320040" lvl="8" marL="4114800" algn="l">
              <a:lnSpc>
                <a:spcPct val="100000"/>
              </a:lnSpc>
              <a:spcBef>
                <a:spcPts val="2000"/>
              </a:spcBef>
              <a:spcAft>
                <a:spcPts val="0"/>
              </a:spcAft>
              <a:buSzPts val="1440"/>
              <a:buChar char="►"/>
              <a:defRPr/>
            </a:lvl9pPr>
          </a:lstStyle>
          <a:p/>
        </p:txBody>
      </p:sp>
      <p:sp>
        <p:nvSpPr>
          <p:cNvPr id="106" name="Google Shape;106;p14"/>
          <p:cNvSpPr txBox="1"/>
          <p:nvPr>
            <p:ph idx="10" type="dt"/>
          </p:nvPr>
        </p:nvSpPr>
        <p:spPr>
          <a:xfrm>
            <a:off x="14410267" y="12082725"/>
            <a:ext cx="1823878" cy="730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14"/>
          <p:cNvSpPr txBox="1"/>
          <p:nvPr>
            <p:ph idx="11" type="ftr"/>
          </p:nvPr>
        </p:nvSpPr>
        <p:spPr>
          <a:xfrm>
            <a:off x="1354668" y="12082725"/>
            <a:ext cx="12595224"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14"/>
          <p:cNvSpPr txBox="1"/>
          <p:nvPr>
            <p:ph idx="12" type="sldNum"/>
          </p:nvPr>
        </p:nvSpPr>
        <p:spPr>
          <a:xfrm>
            <a:off x="17181327" y="12082725"/>
            <a:ext cx="1366678"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9" name="Shape 109"/>
        <p:cNvGrpSpPr/>
        <p:nvPr/>
      </p:nvGrpSpPr>
      <p:grpSpPr>
        <a:xfrm>
          <a:off x="0" y="0"/>
          <a:ext cx="0" cy="0"/>
          <a:chOff x="0" y="0"/>
          <a:chExt cx="0" cy="0"/>
        </a:xfrm>
      </p:grpSpPr>
      <p:sp>
        <p:nvSpPr>
          <p:cNvPr id="110" name="Google Shape;110;p15"/>
          <p:cNvSpPr txBox="1"/>
          <p:nvPr>
            <p:ph type="title"/>
          </p:nvPr>
        </p:nvSpPr>
        <p:spPr>
          <a:xfrm>
            <a:off x="1354668" y="2997208"/>
            <a:ext cx="7709056" cy="2556932"/>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4000"/>
              <a:buFont typeface="Trebuchet MS"/>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15"/>
          <p:cNvSpPr txBox="1"/>
          <p:nvPr>
            <p:ph idx="1" type="body"/>
          </p:nvPr>
        </p:nvSpPr>
        <p:spPr>
          <a:xfrm>
            <a:off x="9520923" y="1029849"/>
            <a:ext cx="9027082" cy="11052874"/>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2000"/>
              </a:spcBef>
              <a:spcAft>
                <a:spcPts val="0"/>
              </a:spcAft>
              <a:buSzPts val="1440"/>
              <a:buChar char="►"/>
              <a:defRPr/>
            </a:lvl1pPr>
            <a:lvl2pPr indent="-320040" lvl="1" marL="914400" algn="l">
              <a:lnSpc>
                <a:spcPct val="100000"/>
              </a:lnSpc>
              <a:spcBef>
                <a:spcPts val="2000"/>
              </a:spcBef>
              <a:spcAft>
                <a:spcPts val="0"/>
              </a:spcAft>
              <a:buSzPts val="1440"/>
              <a:buChar char="►"/>
              <a:defRPr/>
            </a:lvl2pPr>
            <a:lvl3pPr indent="-320040" lvl="2" marL="1371600" algn="l">
              <a:lnSpc>
                <a:spcPct val="100000"/>
              </a:lnSpc>
              <a:spcBef>
                <a:spcPts val="2000"/>
              </a:spcBef>
              <a:spcAft>
                <a:spcPts val="0"/>
              </a:spcAft>
              <a:buSzPts val="1440"/>
              <a:buChar char="►"/>
              <a:defRPr/>
            </a:lvl3pPr>
            <a:lvl4pPr indent="-320040" lvl="3" marL="1828800" algn="l">
              <a:lnSpc>
                <a:spcPct val="100000"/>
              </a:lnSpc>
              <a:spcBef>
                <a:spcPts val="2000"/>
              </a:spcBef>
              <a:spcAft>
                <a:spcPts val="0"/>
              </a:spcAft>
              <a:buSzPts val="1440"/>
              <a:buChar char="►"/>
              <a:defRPr/>
            </a:lvl4pPr>
            <a:lvl5pPr indent="-320040" lvl="4" marL="2286000" algn="l">
              <a:lnSpc>
                <a:spcPct val="100000"/>
              </a:lnSpc>
              <a:spcBef>
                <a:spcPts val="2000"/>
              </a:spcBef>
              <a:spcAft>
                <a:spcPts val="0"/>
              </a:spcAft>
              <a:buSzPts val="1440"/>
              <a:buChar char="►"/>
              <a:defRPr/>
            </a:lvl5pPr>
            <a:lvl6pPr indent="-320040" lvl="5" marL="2743200" algn="l">
              <a:lnSpc>
                <a:spcPct val="100000"/>
              </a:lnSpc>
              <a:spcBef>
                <a:spcPts val="2000"/>
              </a:spcBef>
              <a:spcAft>
                <a:spcPts val="0"/>
              </a:spcAft>
              <a:buSzPts val="1440"/>
              <a:buChar char="►"/>
              <a:defRPr/>
            </a:lvl6pPr>
            <a:lvl7pPr indent="-320040" lvl="6" marL="3200400" algn="l">
              <a:lnSpc>
                <a:spcPct val="100000"/>
              </a:lnSpc>
              <a:spcBef>
                <a:spcPts val="2000"/>
              </a:spcBef>
              <a:spcAft>
                <a:spcPts val="0"/>
              </a:spcAft>
              <a:buSzPts val="1440"/>
              <a:buChar char="►"/>
              <a:defRPr/>
            </a:lvl7pPr>
            <a:lvl8pPr indent="-320040" lvl="7" marL="3657600" algn="l">
              <a:lnSpc>
                <a:spcPct val="100000"/>
              </a:lnSpc>
              <a:spcBef>
                <a:spcPts val="2000"/>
              </a:spcBef>
              <a:spcAft>
                <a:spcPts val="0"/>
              </a:spcAft>
              <a:buSzPts val="1440"/>
              <a:buChar char="►"/>
              <a:defRPr/>
            </a:lvl8pPr>
            <a:lvl9pPr indent="-320040" lvl="8" marL="4114800" algn="l">
              <a:lnSpc>
                <a:spcPct val="100000"/>
              </a:lnSpc>
              <a:spcBef>
                <a:spcPts val="2000"/>
              </a:spcBef>
              <a:spcAft>
                <a:spcPts val="0"/>
              </a:spcAft>
              <a:buSzPts val="1440"/>
              <a:buChar char="►"/>
              <a:defRPr/>
            </a:lvl9pPr>
          </a:lstStyle>
          <a:p/>
        </p:txBody>
      </p:sp>
      <p:sp>
        <p:nvSpPr>
          <p:cNvPr id="112" name="Google Shape;112;p15"/>
          <p:cNvSpPr txBox="1"/>
          <p:nvPr>
            <p:ph idx="2" type="body"/>
          </p:nvPr>
        </p:nvSpPr>
        <p:spPr>
          <a:xfrm>
            <a:off x="1354668" y="5554139"/>
            <a:ext cx="7709056" cy="516889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000"/>
              </a:spcBef>
              <a:spcAft>
                <a:spcPts val="0"/>
              </a:spcAft>
              <a:buSzPts val="2240"/>
              <a:buNone/>
              <a:defRPr sz="2800"/>
            </a:lvl1pPr>
            <a:lvl2pPr indent="-228600" lvl="1" marL="914400" algn="l">
              <a:lnSpc>
                <a:spcPct val="100000"/>
              </a:lnSpc>
              <a:spcBef>
                <a:spcPts val="2000"/>
              </a:spcBef>
              <a:spcAft>
                <a:spcPts val="0"/>
              </a:spcAft>
              <a:buSzPts val="2240"/>
              <a:buNone/>
              <a:defRPr sz="2800"/>
            </a:lvl2pPr>
            <a:lvl3pPr indent="-228600" lvl="2" marL="1371600" algn="l">
              <a:lnSpc>
                <a:spcPct val="100000"/>
              </a:lnSpc>
              <a:spcBef>
                <a:spcPts val="2000"/>
              </a:spcBef>
              <a:spcAft>
                <a:spcPts val="0"/>
              </a:spcAft>
              <a:buSzPts val="1920"/>
              <a:buNone/>
              <a:defRPr sz="2400"/>
            </a:lvl3pPr>
            <a:lvl4pPr indent="-228600" lvl="3" marL="1828800" algn="l">
              <a:lnSpc>
                <a:spcPct val="100000"/>
              </a:lnSpc>
              <a:spcBef>
                <a:spcPts val="2000"/>
              </a:spcBef>
              <a:spcAft>
                <a:spcPts val="0"/>
              </a:spcAft>
              <a:buSzPts val="1600"/>
              <a:buNone/>
              <a:defRPr sz="2000"/>
            </a:lvl4pPr>
            <a:lvl5pPr indent="-228600" lvl="4" marL="2286000" algn="l">
              <a:lnSpc>
                <a:spcPct val="100000"/>
              </a:lnSpc>
              <a:spcBef>
                <a:spcPts val="2000"/>
              </a:spcBef>
              <a:spcAft>
                <a:spcPts val="0"/>
              </a:spcAft>
              <a:buSzPts val="1600"/>
              <a:buNone/>
              <a:defRPr sz="2000"/>
            </a:lvl5pPr>
            <a:lvl6pPr indent="-228600" lvl="5" marL="2743200" algn="l">
              <a:lnSpc>
                <a:spcPct val="100000"/>
              </a:lnSpc>
              <a:spcBef>
                <a:spcPts val="2000"/>
              </a:spcBef>
              <a:spcAft>
                <a:spcPts val="0"/>
              </a:spcAft>
              <a:buSzPts val="1600"/>
              <a:buNone/>
              <a:defRPr sz="2000"/>
            </a:lvl6pPr>
            <a:lvl7pPr indent="-228600" lvl="6" marL="3200400" algn="l">
              <a:lnSpc>
                <a:spcPct val="100000"/>
              </a:lnSpc>
              <a:spcBef>
                <a:spcPts val="2000"/>
              </a:spcBef>
              <a:spcAft>
                <a:spcPts val="0"/>
              </a:spcAft>
              <a:buSzPts val="1600"/>
              <a:buNone/>
              <a:defRPr sz="2000"/>
            </a:lvl7pPr>
            <a:lvl8pPr indent="-228600" lvl="7" marL="3657600" algn="l">
              <a:lnSpc>
                <a:spcPct val="100000"/>
              </a:lnSpc>
              <a:spcBef>
                <a:spcPts val="2000"/>
              </a:spcBef>
              <a:spcAft>
                <a:spcPts val="0"/>
              </a:spcAft>
              <a:buSzPts val="1600"/>
              <a:buNone/>
              <a:defRPr sz="2000"/>
            </a:lvl8pPr>
            <a:lvl9pPr indent="-228600" lvl="8" marL="4114800" algn="l">
              <a:lnSpc>
                <a:spcPct val="100000"/>
              </a:lnSpc>
              <a:spcBef>
                <a:spcPts val="2000"/>
              </a:spcBef>
              <a:spcAft>
                <a:spcPts val="0"/>
              </a:spcAft>
              <a:buSzPts val="1600"/>
              <a:buNone/>
              <a:defRPr sz="2000"/>
            </a:lvl9pPr>
          </a:lstStyle>
          <a:p/>
        </p:txBody>
      </p:sp>
      <p:sp>
        <p:nvSpPr>
          <p:cNvPr id="113" name="Google Shape;113;p15"/>
          <p:cNvSpPr txBox="1"/>
          <p:nvPr>
            <p:ph idx="10" type="dt"/>
          </p:nvPr>
        </p:nvSpPr>
        <p:spPr>
          <a:xfrm>
            <a:off x="14410267" y="12082725"/>
            <a:ext cx="1823878" cy="730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15"/>
          <p:cNvSpPr txBox="1"/>
          <p:nvPr>
            <p:ph idx="11" type="ftr"/>
          </p:nvPr>
        </p:nvSpPr>
        <p:spPr>
          <a:xfrm>
            <a:off x="1354668" y="12082725"/>
            <a:ext cx="12595224"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15"/>
          <p:cNvSpPr txBox="1"/>
          <p:nvPr>
            <p:ph idx="12" type="sldNum"/>
          </p:nvPr>
        </p:nvSpPr>
        <p:spPr>
          <a:xfrm>
            <a:off x="17181327" y="12082725"/>
            <a:ext cx="1366678"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6" name="Shape 116"/>
        <p:cNvGrpSpPr/>
        <p:nvPr/>
      </p:nvGrpSpPr>
      <p:grpSpPr>
        <a:xfrm>
          <a:off x="0" y="0"/>
          <a:ext cx="0" cy="0"/>
          <a:chOff x="0" y="0"/>
          <a:chExt cx="0" cy="0"/>
        </a:xfrm>
      </p:grpSpPr>
      <p:sp>
        <p:nvSpPr>
          <p:cNvPr id="117" name="Google Shape;117;p16"/>
          <p:cNvSpPr txBox="1"/>
          <p:nvPr>
            <p:ph type="title"/>
          </p:nvPr>
        </p:nvSpPr>
        <p:spPr>
          <a:xfrm>
            <a:off x="1354669" y="9601200"/>
            <a:ext cx="17193334" cy="113347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4800"/>
              <a:buFont typeface="Trebuchet MS"/>
              <a:buNone/>
              <a:defRPr b="0"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16"/>
          <p:cNvSpPr/>
          <p:nvPr>
            <p:ph idx="2" type="pic"/>
          </p:nvPr>
        </p:nvSpPr>
        <p:spPr>
          <a:xfrm>
            <a:off x="1354668" y="1219200"/>
            <a:ext cx="17193336" cy="7691436"/>
          </a:xfrm>
          <a:prstGeom prst="rect">
            <a:avLst/>
          </a:prstGeom>
          <a:noFill/>
          <a:ln>
            <a:noFill/>
          </a:ln>
        </p:spPr>
      </p:sp>
      <p:sp>
        <p:nvSpPr>
          <p:cNvPr id="119" name="Google Shape;119;p16"/>
          <p:cNvSpPr txBox="1"/>
          <p:nvPr>
            <p:ph idx="1" type="body"/>
          </p:nvPr>
        </p:nvSpPr>
        <p:spPr>
          <a:xfrm>
            <a:off x="1354669" y="10734676"/>
            <a:ext cx="17193334" cy="134804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000"/>
              </a:spcBef>
              <a:spcAft>
                <a:spcPts val="0"/>
              </a:spcAft>
              <a:buSzPts val="1920"/>
              <a:buNone/>
              <a:defRPr sz="2400"/>
            </a:lvl1pPr>
            <a:lvl2pPr indent="-228600" lvl="1" marL="914400" algn="l">
              <a:lnSpc>
                <a:spcPct val="100000"/>
              </a:lnSpc>
              <a:spcBef>
                <a:spcPts val="2000"/>
              </a:spcBef>
              <a:spcAft>
                <a:spcPts val="0"/>
              </a:spcAft>
              <a:buSzPts val="1920"/>
              <a:buNone/>
              <a:defRPr sz="2400"/>
            </a:lvl2pPr>
            <a:lvl3pPr indent="-228600" lvl="2" marL="1371600" algn="l">
              <a:lnSpc>
                <a:spcPct val="100000"/>
              </a:lnSpc>
              <a:spcBef>
                <a:spcPts val="2000"/>
              </a:spcBef>
              <a:spcAft>
                <a:spcPts val="0"/>
              </a:spcAft>
              <a:buSzPts val="1600"/>
              <a:buNone/>
              <a:defRPr sz="2000"/>
            </a:lvl3pPr>
            <a:lvl4pPr indent="-228600" lvl="3" marL="1828800" algn="l">
              <a:lnSpc>
                <a:spcPct val="100000"/>
              </a:lnSpc>
              <a:spcBef>
                <a:spcPts val="2000"/>
              </a:spcBef>
              <a:spcAft>
                <a:spcPts val="0"/>
              </a:spcAft>
              <a:buSzPts val="1440"/>
              <a:buNone/>
              <a:defRPr sz="1800"/>
            </a:lvl4pPr>
            <a:lvl5pPr indent="-228600" lvl="4" marL="2286000" algn="l">
              <a:lnSpc>
                <a:spcPct val="100000"/>
              </a:lnSpc>
              <a:spcBef>
                <a:spcPts val="2000"/>
              </a:spcBef>
              <a:spcAft>
                <a:spcPts val="0"/>
              </a:spcAft>
              <a:buSzPts val="1440"/>
              <a:buNone/>
              <a:defRPr sz="1800"/>
            </a:lvl5pPr>
            <a:lvl6pPr indent="-228600" lvl="5" marL="2743200" algn="l">
              <a:lnSpc>
                <a:spcPct val="100000"/>
              </a:lnSpc>
              <a:spcBef>
                <a:spcPts val="2000"/>
              </a:spcBef>
              <a:spcAft>
                <a:spcPts val="0"/>
              </a:spcAft>
              <a:buSzPts val="1440"/>
              <a:buNone/>
              <a:defRPr sz="1800"/>
            </a:lvl6pPr>
            <a:lvl7pPr indent="-228600" lvl="6" marL="3200400" algn="l">
              <a:lnSpc>
                <a:spcPct val="100000"/>
              </a:lnSpc>
              <a:spcBef>
                <a:spcPts val="2000"/>
              </a:spcBef>
              <a:spcAft>
                <a:spcPts val="0"/>
              </a:spcAft>
              <a:buSzPts val="1440"/>
              <a:buNone/>
              <a:defRPr sz="1800"/>
            </a:lvl7pPr>
            <a:lvl8pPr indent="-228600" lvl="7" marL="3657600" algn="l">
              <a:lnSpc>
                <a:spcPct val="100000"/>
              </a:lnSpc>
              <a:spcBef>
                <a:spcPts val="2000"/>
              </a:spcBef>
              <a:spcAft>
                <a:spcPts val="0"/>
              </a:spcAft>
              <a:buSzPts val="1440"/>
              <a:buNone/>
              <a:defRPr sz="1800"/>
            </a:lvl8pPr>
            <a:lvl9pPr indent="-228600" lvl="8" marL="4114800" algn="l">
              <a:lnSpc>
                <a:spcPct val="100000"/>
              </a:lnSpc>
              <a:spcBef>
                <a:spcPts val="2000"/>
              </a:spcBef>
              <a:spcAft>
                <a:spcPts val="0"/>
              </a:spcAft>
              <a:buSzPts val="1440"/>
              <a:buNone/>
              <a:defRPr sz="1800"/>
            </a:lvl9pPr>
          </a:lstStyle>
          <a:p/>
        </p:txBody>
      </p:sp>
      <p:sp>
        <p:nvSpPr>
          <p:cNvPr id="120" name="Google Shape;120;p16"/>
          <p:cNvSpPr txBox="1"/>
          <p:nvPr>
            <p:ph idx="10" type="dt"/>
          </p:nvPr>
        </p:nvSpPr>
        <p:spPr>
          <a:xfrm>
            <a:off x="14410267" y="12082725"/>
            <a:ext cx="1823878" cy="730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16"/>
          <p:cNvSpPr txBox="1"/>
          <p:nvPr>
            <p:ph idx="11" type="ftr"/>
          </p:nvPr>
        </p:nvSpPr>
        <p:spPr>
          <a:xfrm>
            <a:off x="1354668" y="12082725"/>
            <a:ext cx="12595224"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16"/>
          <p:cNvSpPr txBox="1"/>
          <p:nvPr>
            <p:ph idx="12" type="sldNum"/>
          </p:nvPr>
        </p:nvSpPr>
        <p:spPr>
          <a:xfrm>
            <a:off x="17181327" y="12082725"/>
            <a:ext cx="1366678"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123" name="Shape 123"/>
        <p:cNvGrpSpPr/>
        <p:nvPr/>
      </p:nvGrpSpPr>
      <p:grpSpPr>
        <a:xfrm>
          <a:off x="0" y="0"/>
          <a:ext cx="0" cy="0"/>
          <a:chOff x="0" y="0"/>
          <a:chExt cx="0" cy="0"/>
        </a:xfrm>
      </p:grpSpPr>
      <p:sp>
        <p:nvSpPr>
          <p:cNvPr id="124" name="Google Shape;124;p17"/>
          <p:cNvSpPr txBox="1"/>
          <p:nvPr>
            <p:ph type="title"/>
          </p:nvPr>
        </p:nvSpPr>
        <p:spPr>
          <a:xfrm>
            <a:off x="1354670" y="1219200"/>
            <a:ext cx="17193336" cy="68072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8800"/>
              <a:buFont typeface="Trebuchet MS"/>
              <a:buNone/>
              <a:defRPr b="0" sz="88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17"/>
          <p:cNvSpPr txBox="1"/>
          <p:nvPr>
            <p:ph idx="1" type="body"/>
          </p:nvPr>
        </p:nvSpPr>
        <p:spPr>
          <a:xfrm>
            <a:off x="1354670" y="8940800"/>
            <a:ext cx="17193336" cy="3141924"/>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2000"/>
              </a:spcBef>
              <a:spcAft>
                <a:spcPts val="0"/>
              </a:spcAft>
              <a:buSzPts val="2880"/>
              <a:buNone/>
              <a:defRPr sz="3600">
                <a:solidFill>
                  <a:srgbClr val="3F3F3F"/>
                </a:solidFill>
              </a:defRPr>
            </a:lvl1pPr>
            <a:lvl2pPr indent="-228600" lvl="1" marL="914400" algn="l">
              <a:lnSpc>
                <a:spcPct val="100000"/>
              </a:lnSpc>
              <a:spcBef>
                <a:spcPts val="2000"/>
              </a:spcBef>
              <a:spcAft>
                <a:spcPts val="0"/>
              </a:spcAft>
              <a:buSzPts val="2880"/>
              <a:buNone/>
              <a:defRPr sz="3600">
                <a:solidFill>
                  <a:srgbClr val="888888"/>
                </a:solidFill>
              </a:defRPr>
            </a:lvl2pPr>
            <a:lvl3pPr indent="-228600" lvl="2" marL="1371600" algn="l">
              <a:lnSpc>
                <a:spcPct val="100000"/>
              </a:lnSpc>
              <a:spcBef>
                <a:spcPts val="2000"/>
              </a:spcBef>
              <a:spcAft>
                <a:spcPts val="0"/>
              </a:spcAft>
              <a:buSzPts val="2560"/>
              <a:buNone/>
              <a:defRPr sz="3200">
                <a:solidFill>
                  <a:srgbClr val="888888"/>
                </a:solidFill>
              </a:defRPr>
            </a:lvl3pPr>
            <a:lvl4pPr indent="-228600" lvl="3" marL="1828800" algn="l">
              <a:lnSpc>
                <a:spcPct val="100000"/>
              </a:lnSpc>
              <a:spcBef>
                <a:spcPts val="2000"/>
              </a:spcBef>
              <a:spcAft>
                <a:spcPts val="0"/>
              </a:spcAft>
              <a:buSzPts val="2240"/>
              <a:buNone/>
              <a:defRPr sz="2800">
                <a:solidFill>
                  <a:srgbClr val="888888"/>
                </a:solidFill>
              </a:defRPr>
            </a:lvl4pPr>
            <a:lvl5pPr indent="-228600" lvl="4" marL="2286000" algn="l">
              <a:lnSpc>
                <a:spcPct val="100000"/>
              </a:lnSpc>
              <a:spcBef>
                <a:spcPts val="2000"/>
              </a:spcBef>
              <a:spcAft>
                <a:spcPts val="0"/>
              </a:spcAft>
              <a:buSzPts val="2240"/>
              <a:buNone/>
              <a:defRPr sz="2800">
                <a:solidFill>
                  <a:srgbClr val="888888"/>
                </a:solidFill>
              </a:defRPr>
            </a:lvl5pPr>
            <a:lvl6pPr indent="-228600" lvl="5" marL="2743200" algn="l">
              <a:lnSpc>
                <a:spcPct val="100000"/>
              </a:lnSpc>
              <a:spcBef>
                <a:spcPts val="2000"/>
              </a:spcBef>
              <a:spcAft>
                <a:spcPts val="0"/>
              </a:spcAft>
              <a:buSzPts val="2240"/>
              <a:buNone/>
              <a:defRPr sz="2800">
                <a:solidFill>
                  <a:srgbClr val="888888"/>
                </a:solidFill>
              </a:defRPr>
            </a:lvl6pPr>
            <a:lvl7pPr indent="-228600" lvl="6" marL="3200400" algn="l">
              <a:lnSpc>
                <a:spcPct val="100000"/>
              </a:lnSpc>
              <a:spcBef>
                <a:spcPts val="2000"/>
              </a:spcBef>
              <a:spcAft>
                <a:spcPts val="0"/>
              </a:spcAft>
              <a:buSzPts val="2240"/>
              <a:buNone/>
              <a:defRPr sz="2800">
                <a:solidFill>
                  <a:srgbClr val="888888"/>
                </a:solidFill>
              </a:defRPr>
            </a:lvl7pPr>
            <a:lvl8pPr indent="-228600" lvl="7" marL="3657600" algn="l">
              <a:lnSpc>
                <a:spcPct val="100000"/>
              </a:lnSpc>
              <a:spcBef>
                <a:spcPts val="2000"/>
              </a:spcBef>
              <a:spcAft>
                <a:spcPts val="0"/>
              </a:spcAft>
              <a:buSzPts val="2240"/>
              <a:buNone/>
              <a:defRPr sz="2800">
                <a:solidFill>
                  <a:srgbClr val="888888"/>
                </a:solidFill>
              </a:defRPr>
            </a:lvl8pPr>
            <a:lvl9pPr indent="-228600" lvl="8" marL="4114800" algn="l">
              <a:lnSpc>
                <a:spcPct val="100000"/>
              </a:lnSpc>
              <a:spcBef>
                <a:spcPts val="2000"/>
              </a:spcBef>
              <a:spcAft>
                <a:spcPts val="0"/>
              </a:spcAft>
              <a:buSzPts val="2240"/>
              <a:buNone/>
              <a:defRPr sz="2800">
                <a:solidFill>
                  <a:srgbClr val="888888"/>
                </a:solidFill>
              </a:defRPr>
            </a:lvl9pPr>
          </a:lstStyle>
          <a:p/>
        </p:txBody>
      </p:sp>
      <p:sp>
        <p:nvSpPr>
          <p:cNvPr id="126" name="Google Shape;126;p17"/>
          <p:cNvSpPr txBox="1"/>
          <p:nvPr>
            <p:ph idx="10" type="dt"/>
          </p:nvPr>
        </p:nvSpPr>
        <p:spPr>
          <a:xfrm>
            <a:off x="14410267" y="12082725"/>
            <a:ext cx="1823878" cy="730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17"/>
          <p:cNvSpPr txBox="1"/>
          <p:nvPr>
            <p:ph idx="11" type="ftr"/>
          </p:nvPr>
        </p:nvSpPr>
        <p:spPr>
          <a:xfrm>
            <a:off x="1354668" y="12082725"/>
            <a:ext cx="12595224"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17"/>
          <p:cNvSpPr txBox="1"/>
          <p:nvPr>
            <p:ph idx="12" type="sldNum"/>
          </p:nvPr>
        </p:nvSpPr>
        <p:spPr>
          <a:xfrm>
            <a:off x="17181327" y="12082725"/>
            <a:ext cx="1366678"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29" name="Shape 129"/>
        <p:cNvGrpSpPr/>
        <p:nvPr/>
      </p:nvGrpSpPr>
      <p:grpSpPr>
        <a:xfrm>
          <a:off x="0" y="0"/>
          <a:ext cx="0" cy="0"/>
          <a:chOff x="0" y="0"/>
          <a:chExt cx="0" cy="0"/>
        </a:xfrm>
      </p:grpSpPr>
      <p:sp>
        <p:nvSpPr>
          <p:cNvPr id="130" name="Google Shape;130;p18"/>
          <p:cNvSpPr txBox="1"/>
          <p:nvPr>
            <p:ph type="title"/>
          </p:nvPr>
        </p:nvSpPr>
        <p:spPr>
          <a:xfrm>
            <a:off x="1862668" y="1219200"/>
            <a:ext cx="16188268" cy="60452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8800"/>
              <a:buFont typeface="Trebuchet MS"/>
              <a:buNone/>
              <a:defRPr b="0" sz="88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18"/>
          <p:cNvSpPr txBox="1"/>
          <p:nvPr>
            <p:ph idx="1" type="body"/>
          </p:nvPr>
        </p:nvSpPr>
        <p:spPr>
          <a:xfrm>
            <a:off x="2732278" y="7264400"/>
            <a:ext cx="14449048" cy="762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2000"/>
              </a:spcBef>
              <a:spcAft>
                <a:spcPts val="0"/>
              </a:spcAft>
              <a:buSzPts val="2560"/>
              <a:buFont typeface="Trebuchet MS"/>
              <a:buNone/>
              <a:defRPr sz="3200">
                <a:solidFill>
                  <a:srgbClr val="7F7F7F"/>
                </a:solidFill>
              </a:defRPr>
            </a:lvl1pPr>
            <a:lvl2pPr indent="-228600" lvl="1" marL="914400" algn="l">
              <a:lnSpc>
                <a:spcPct val="100000"/>
              </a:lnSpc>
              <a:spcBef>
                <a:spcPts val="2000"/>
              </a:spcBef>
              <a:spcAft>
                <a:spcPts val="0"/>
              </a:spcAft>
              <a:buSzPts val="2560"/>
              <a:buFont typeface="Trebuchet MS"/>
              <a:buNone/>
              <a:defRPr/>
            </a:lvl2pPr>
            <a:lvl3pPr indent="-228600" lvl="2" marL="1371600" algn="l">
              <a:lnSpc>
                <a:spcPct val="100000"/>
              </a:lnSpc>
              <a:spcBef>
                <a:spcPts val="2000"/>
              </a:spcBef>
              <a:spcAft>
                <a:spcPts val="0"/>
              </a:spcAft>
              <a:buSzPts val="2240"/>
              <a:buFont typeface="Trebuchet MS"/>
              <a:buNone/>
              <a:defRPr/>
            </a:lvl3pPr>
            <a:lvl4pPr indent="-228600" lvl="3" marL="1828800" algn="l">
              <a:lnSpc>
                <a:spcPct val="100000"/>
              </a:lnSpc>
              <a:spcBef>
                <a:spcPts val="2000"/>
              </a:spcBef>
              <a:spcAft>
                <a:spcPts val="0"/>
              </a:spcAft>
              <a:buSzPts val="1920"/>
              <a:buFont typeface="Trebuchet MS"/>
              <a:buNone/>
              <a:defRPr/>
            </a:lvl4pPr>
            <a:lvl5pPr indent="-228600" lvl="4" marL="2286000" algn="l">
              <a:lnSpc>
                <a:spcPct val="100000"/>
              </a:lnSpc>
              <a:spcBef>
                <a:spcPts val="2000"/>
              </a:spcBef>
              <a:spcAft>
                <a:spcPts val="0"/>
              </a:spcAft>
              <a:buSzPts val="1920"/>
              <a:buFont typeface="Trebuchet MS"/>
              <a:buNone/>
              <a:defRPr/>
            </a:lvl5pPr>
            <a:lvl6pPr indent="-320040" lvl="5" marL="2743200" algn="l">
              <a:lnSpc>
                <a:spcPct val="100000"/>
              </a:lnSpc>
              <a:spcBef>
                <a:spcPts val="2000"/>
              </a:spcBef>
              <a:spcAft>
                <a:spcPts val="0"/>
              </a:spcAft>
              <a:buSzPts val="1440"/>
              <a:buChar char="►"/>
              <a:defRPr/>
            </a:lvl6pPr>
            <a:lvl7pPr indent="-320040" lvl="6" marL="3200400" algn="l">
              <a:lnSpc>
                <a:spcPct val="100000"/>
              </a:lnSpc>
              <a:spcBef>
                <a:spcPts val="2000"/>
              </a:spcBef>
              <a:spcAft>
                <a:spcPts val="0"/>
              </a:spcAft>
              <a:buSzPts val="1440"/>
              <a:buChar char="►"/>
              <a:defRPr/>
            </a:lvl7pPr>
            <a:lvl8pPr indent="-320040" lvl="7" marL="3657600" algn="l">
              <a:lnSpc>
                <a:spcPct val="100000"/>
              </a:lnSpc>
              <a:spcBef>
                <a:spcPts val="2000"/>
              </a:spcBef>
              <a:spcAft>
                <a:spcPts val="0"/>
              </a:spcAft>
              <a:buSzPts val="1440"/>
              <a:buChar char="►"/>
              <a:defRPr/>
            </a:lvl8pPr>
            <a:lvl9pPr indent="-320040" lvl="8" marL="4114800" algn="l">
              <a:lnSpc>
                <a:spcPct val="100000"/>
              </a:lnSpc>
              <a:spcBef>
                <a:spcPts val="2000"/>
              </a:spcBef>
              <a:spcAft>
                <a:spcPts val="0"/>
              </a:spcAft>
              <a:buSzPts val="1440"/>
              <a:buChar char="►"/>
              <a:defRPr/>
            </a:lvl9pPr>
          </a:lstStyle>
          <a:p/>
        </p:txBody>
      </p:sp>
      <p:sp>
        <p:nvSpPr>
          <p:cNvPr id="132" name="Google Shape;132;p18"/>
          <p:cNvSpPr txBox="1"/>
          <p:nvPr>
            <p:ph idx="2" type="body"/>
          </p:nvPr>
        </p:nvSpPr>
        <p:spPr>
          <a:xfrm>
            <a:off x="1354670" y="8940800"/>
            <a:ext cx="17193336" cy="3141924"/>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2000"/>
              </a:spcBef>
              <a:spcAft>
                <a:spcPts val="0"/>
              </a:spcAft>
              <a:buSzPts val="2880"/>
              <a:buNone/>
              <a:defRPr sz="3600">
                <a:solidFill>
                  <a:srgbClr val="3F3F3F"/>
                </a:solidFill>
              </a:defRPr>
            </a:lvl1pPr>
            <a:lvl2pPr indent="-228600" lvl="1" marL="914400" algn="l">
              <a:lnSpc>
                <a:spcPct val="100000"/>
              </a:lnSpc>
              <a:spcBef>
                <a:spcPts val="2000"/>
              </a:spcBef>
              <a:spcAft>
                <a:spcPts val="0"/>
              </a:spcAft>
              <a:buSzPts val="2880"/>
              <a:buNone/>
              <a:defRPr sz="3600">
                <a:solidFill>
                  <a:srgbClr val="888888"/>
                </a:solidFill>
              </a:defRPr>
            </a:lvl2pPr>
            <a:lvl3pPr indent="-228600" lvl="2" marL="1371600" algn="l">
              <a:lnSpc>
                <a:spcPct val="100000"/>
              </a:lnSpc>
              <a:spcBef>
                <a:spcPts val="2000"/>
              </a:spcBef>
              <a:spcAft>
                <a:spcPts val="0"/>
              </a:spcAft>
              <a:buSzPts val="2560"/>
              <a:buNone/>
              <a:defRPr sz="3200">
                <a:solidFill>
                  <a:srgbClr val="888888"/>
                </a:solidFill>
              </a:defRPr>
            </a:lvl3pPr>
            <a:lvl4pPr indent="-228600" lvl="3" marL="1828800" algn="l">
              <a:lnSpc>
                <a:spcPct val="100000"/>
              </a:lnSpc>
              <a:spcBef>
                <a:spcPts val="2000"/>
              </a:spcBef>
              <a:spcAft>
                <a:spcPts val="0"/>
              </a:spcAft>
              <a:buSzPts val="2240"/>
              <a:buNone/>
              <a:defRPr sz="2800">
                <a:solidFill>
                  <a:srgbClr val="888888"/>
                </a:solidFill>
              </a:defRPr>
            </a:lvl4pPr>
            <a:lvl5pPr indent="-228600" lvl="4" marL="2286000" algn="l">
              <a:lnSpc>
                <a:spcPct val="100000"/>
              </a:lnSpc>
              <a:spcBef>
                <a:spcPts val="2000"/>
              </a:spcBef>
              <a:spcAft>
                <a:spcPts val="0"/>
              </a:spcAft>
              <a:buSzPts val="2240"/>
              <a:buNone/>
              <a:defRPr sz="2800">
                <a:solidFill>
                  <a:srgbClr val="888888"/>
                </a:solidFill>
              </a:defRPr>
            </a:lvl5pPr>
            <a:lvl6pPr indent="-228600" lvl="5" marL="2743200" algn="l">
              <a:lnSpc>
                <a:spcPct val="100000"/>
              </a:lnSpc>
              <a:spcBef>
                <a:spcPts val="2000"/>
              </a:spcBef>
              <a:spcAft>
                <a:spcPts val="0"/>
              </a:spcAft>
              <a:buSzPts val="2240"/>
              <a:buNone/>
              <a:defRPr sz="2800">
                <a:solidFill>
                  <a:srgbClr val="888888"/>
                </a:solidFill>
              </a:defRPr>
            </a:lvl6pPr>
            <a:lvl7pPr indent="-228600" lvl="6" marL="3200400" algn="l">
              <a:lnSpc>
                <a:spcPct val="100000"/>
              </a:lnSpc>
              <a:spcBef>
                <a:spcPts val="2000"/>
              </a:spcBef>
              <a:spcAft>
                <a:spcPts val="0"/>
              </a:spcAft>
              <a:buSzPts val="2240"/>
              <a:buNone/>
              <a:defRPr sz="2800">
                <a:solidFill>
                  <a:srgbClr val="888888"/>
                </a:solidFill>
              </a:defRPr>
            </a:lvl7pPr>
            <a:lvl8pPr indent="-228600" lvl="7" marL="3657600" algn="l">
              <a:lnSpc>
                <a:spcPct val="100000"/>
              </a:lnSpc>
              <a:spcBef>
                <a:spcPts val="2000"/>
              </a:spcBef>
              <a:spcAft>
                <a:spcPts val="0"/>
              </a:spcAft>
              <a:buSzPts val="2240"/>
              <a:buNone/>
              <a:defRPr sz="2800">
                <a:solidFill>
                  <a:srgbClr val="888888"/>
                </a:solidFill>
              </a:defRPr>
            </a:lvl8pPr>
            <a:lvl9pPr indent="-228600" lvl="8" marL="4114800" algn="l">
              <a:lnSpc>
                <a:spcPct val="100000"/>
              </a:lnSpc>
              <a:spcBef>
                <a:spcPts val="2000"/>
              </a:spcBef>
              <a:spcAft>
                <a:spcPts val="0"/>
              </a:spcAft>
              <a:buSzPts val="2240"/>
              <a:buNone/>
              <a:defRPr sz="2800">
                <a:solidFill>
                  <a:srgbClr val="888888"/>
                </a:solidFill>
              </a:defRPr>
            </a:lvl9pPr>
          </a:lstStyle>
          <a:p/>
        </p:txBody>
      </p:sp>
      <p:sp>
        <p:nvSpPr>
          <p:cNvPr id="133" name="Google Shape;133;p18"/>
          <p:cNvSpPr txBox="1"/>
          <p:nvPr>
            <p:ph idx="10" type="dt"/>
          </p:nvPr>
        </p:nvSpPr>
        <p:spPr>
          <a:xfrm>
            <a:off x="14410267" y="12082725"/>
            <a:ext cx="1823878" cy="730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18"/>
          <p:cNvSpPr txBox="1"/>
          <p:nvPr>
            <p:ph idx="11" type="ftr"/>
          </p:nvPr>
        </p:nvSpPr>
        <p:spPr>
          <a:xfrm>
            <a:off x="1354668" y="12082725"/>
            <a:ext cx="12595224"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18"/>
          <p:cNvSpPr txBox="1"/>
          <p:nvPr>
            <p:ph idx="12" type="sldNum"/>
          </p:nvPr>
        </p:nvSpPr>
        <p:spPr>
          <a:xfrm>
            <a:off x="17181327" y="12082725"/>
            <a:ext cx="1366678"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36" name="Google Shape;136;p18"/>
          <p:cNvSpPr txBox="1"/>
          <p:nvPr/>
        </p:nvSpPr>
        <p:spPr>
          <a:xfrm>
            <a:off x="1083740" y="1580756"/>
            <a:ext cx="1219200" cy="1169552"/>
          </a:xfrm>
          <a:prstGeom prst="rect">
            <a:avLst/>
          </a:prstGeom>
          <a:noFill/>
          <a:ln>
            <a:noFill/>
          </a:ln>
        </p:spPr>
        <p:txBody>
          <a:bodyPr anchorCtr="0" anchor="ctr" bIns="91425" lIns="182875" spcFirstLastPara="1" rIns="182875" wrap="square" tIns="91425">
            <a:noAutofit/>
          </a:bodyPr>
          <a:lstStyle/>
          <a:p>
            <a:pPr indent="0" lvl="0" marL="0" marR="0" rtl="0" algn="l">
              <a:lnSpc>
                <a:spcPct val="100000"/>
              </a:lnSpc>
              <a:spcBef>
                <a:spcPts val="0"/>
              </a:spcBef>
              <a:spcAft>
                <a:spcPts val="0"/>
              </a:spcAft>
              <a:buClr>
                <a:srgbClr val="000000"/>
              </a:buClr>
              <a:buSzPts val="16000"/>
              <a:buFont typeface="Arial"/>
              <a:buNone/>
            </a:pPr>
            <a:r>
              <a:rPr b="0" i="0" lang="en-US" sz="16000" u="none" cap="none" strike="noStrike">
                <a:solidFill>
                  <a:srgbClr val="BFE47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37" name="Google Shape;137;p18"/>
          <p:cNvSpPr txBox="1"/>
          <p:nvPr/>
        </p:nvSpPr>
        <p:spPr>
          <a:xfrm>
            <a:off x="17786022" y="5773112"/>
            <a:ext cx="1219200" cy="1169552"/>
          </a:xfrm>
          <a:prstGeom prst="rect">
            <a:avLst/>
          </a:prstGeom>
          <a:noFill/>
          <a:ln>
            <a:noFill/>
          </a:ln>
        </p:spPr>
        <p:txBody>
          <a:bodyPr anchorCtr="0" anchor="ctr" bIns="91425" lIns="182875" spcFirstLastPara="1" rIns="182875" wrap="square" tIns="91425">
            <a:noAutofit/>
          </a:bodyPr>
          <a:lstStyle/>
          <a:p>
            <a:pPr indent="0" lvl="0" marL="0" marR="0" rtl="0" algn="l">
              <a:lnSpc>
                <a:spcPct val="100000"/>
              </a:lnSpc>
              <a:spcBef>
                <a:spcPts val="0"/>
              </a:spcBef>
              <a:spcAft>
                <a:spcPts val="0"/>
              </a:spcAft>
              <a:buClr>
                <a:srgbClr val="000000"/>
              </a:buClr>
              <a:buSzPts val="16000"/>
              <a:buFont typeface="Arial"/>
              <a:buNone/>
            </a:pPr>
            <a:r>
              <a:rPr b="0" i="0" lang="en-US" sz="16000" u="none" cap="none" strike="noStrike">
                <a:solidFill>
                  <a:srgbClr val="BFE471"/>
                </a:solidFill>
                <a:latin typeface="Arial"/>
                <a:ea typeface="Arial"/>
                <a:cs typeface="Arial"/>
                <a:sym typeface="Arial"/>
              </a:rPr>
              <a:t>”</a:t>
            </a:r>
            <a:endParaRPr b="0" i="0" sz="2800" u="none" cap="none" strike="noStrike">
              <a:solidFill>
                <a:srgbClr val="BFE47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38" name="Shape 138"/>
        <p:cNvGrpSpPr/>
        <p:nvPr/>
      </p:nvGrpSpPr>
      <p:grpSpPr>
        <a:xfrm>
          <a:off x="0" y="0"/>
          <a:ext cx="0" cy="0"/>
          <a:chOff x="0" y="0"/>
          <a:chExt cx="0" cy="0"/>
        </a:xfrm>
      </p:grpSpPr>
      <p:sp>
        <p:nvSpPr>
          <p:cNvPr id="139" name="Google Shape;139;p19"/>
          <p:cNvSpPr txBox="1"/>
          <p:nvPr>
            <p:ph type="title"/>
          </p:nvPr>
        </p:nvSpPr>
        <p:spPr>
          <a:xfrm>
            <a:off x="1354670" y="3863976"/>
            <a:ext cx="17193336" cy="519092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8800"/>
              <a:buFont typeface="Trebuchet MS"/>
              <a:buNone/>
              <a:defRPr b="0" sz="88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19"/>
          <p:cNvSpPr txBox="1"/>
          <p:nvPr>
            <p:ph idx="1" type="body"/>
          </p:nvPr>
        </p:nvSpPr>
        <p:spPr>
          <a:xfrm>
            <a:off x="1354670" y="9054896"/>
            <a:ext cx="17193336" cy="302782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000"/>
              </a:spcBef>
              <a:spcAft>
                <a:spcPts val="0"/>
              </a:spcAft>
              <a:buSzPts val="2880"/>
              <a:buNone/>
              <a:defRPr sz="3600">
                <a:solidFill>
                  <a:srgbClr val="3F3F3F"/>
                </a:solidFill>
              </a:defRPr>
            </a:lvl1pPr>
            <a:lvl2pPr indent="-228600" lvl="1" marL="914400" algn="l">
              <a:lnSpc>
                <a:spcPct val="100000"/>
              </a:lnSpc>
              <a:spcBef>
                <a:spcPts val="2000"/>
              </a:spcBef>
              <a:spcAft>
                <a:spcPts val="0"/>
              </a:spcAft>
              <a:buSzPts val="2880"/>
              <a:buNone/>
              <a:defRPr sz="3600">
                <a:solidFill>
                  <a:srgbClr val="888888"/>
                </a:solidFill>
              </a:defRPr>
            </a:lvl2pPr>
            <a:lvl3pPr indent="-228600" lvl="2" marL="1371600" algn="l">
              <a:lnSpc>
                <a:spcPct val="100000"/>
              </a:lnSpc>
              <a:spcBef>
                <a:spcPts val="2000"/>
              </a:spcBef>
              <a:spcAft>
                <a:spcPts val="0"/>
              </a:spcAft>
              <a:buSzPts val="2560"/>
              <a:buNone/>
              <a:defRPr sz="3200">
                <a:solidFill>
                  <a:srgbClr val="888888"/>
                </a:solidFill>
              </a:defRPr>
            </a:lvl3pPr>
            <a:lvl4pPr indent="-228600" lvl="3" marL="1828800" algn="l">
              <a:lnSpc>
                <a:spcPct val="100000"/>
              </a:lnSpc>
              <a:spcBef>
                <a:spcPts val="2000"/>
              </a:spcBef>
              <a:spcAft>
                <a:spcPts val="0"/>
              </a:spcAft>
              <a:buSzPts val="2240"/>
              <a:buNone/>
              <a:defRPr sz="2800">
                <a:solidFill>
                  <a:srgbClr val="888888"/>
                </a:solidFill>
              </a:defRPr>
            </a:lvl4pPr>
            <a:lvl5pPr indent="-228600" lvl="4" marL="2286000" algn="l">
              <a:lnSpc>
                <a:spcPct val="100000"/>
              </a:lnSpc>
              <a:spcBef>
                <a:spcPts val="2000"/>
              </a:spcBef>
              <a:spcAft>
                <a:spcPts val="0"/>
              </a:spcAft>
              <a:buSzPts val="2240"/>
              <a:buNone/>
              <a:defRPr sz="2800">
                <a:solidFill>
                  <a:srgbClr val="888888"/>
                </a:solidFill>
              </a:defRPr>
            </a:lvl5pPr>
            <a:lvl6pPr indent="-228600" lvl="5" marL="2743200" algn="l">
              <a:lnSpc>
                <a:spcPct val="100000"/>
              </a:lnSpc>
              <a:spcBef>
                <a:spcPts val="2000"/>
              </a:spcBef>
              <a:spcAft>
                <a:spcPts val="0"/>
              </a:spcAft>
              <a:buSzPts val="2240"/>
              <a:buNone/>
              <a:defRPr sz="2800">
                <a:solidFill>
                  <a:srgbClr val="888888"/>
                </a:solidFill>
              </a:defRPr>
            </a:lvl6pPr>
            <a:lvl7pPr indent="-228600" lvl="6" marL="3200400" algn="l">
              <a:lnSpc>
                <a:spcPct val="100000"/>
              </a:lnSpc>
              <a:spcBef>
                <a:spcPts val="2000"/>
              </a:spcBef>
              <a:spcAft>
                <a:spcPts val="0"/>
              </a:spcAft>
              <a:buSzPts val="2240"/>
              <a:buNone/>
              <a:defRPr sz="2800">
                <a:solidFill>
                  <a:srgbClr val="888888"/>
                </a:solidFill>
              </a:defRPr>
            </a:lvl7pPr>
            <a:lvl8pPr indent="-228600" lvl="7" marL="3657600" algn="l">
              <a:lnSpc>
                <a:spcPct val="100000"/>
              </a:lnSpc>
              <a:spcBef>
                <a:spcPts val="2000"/>
              </a:spcBef>
              <a:spcAft>
                <a:spcPts val="0"/>
              </a:spcAft>
              <a:buSzPts val="2240"/>
              <a:buNone/>
              <a:defRPr sz="2800">
                <a:solidFill>
                  <a:srgbClr val="888888"/>
                </a:solidFill>
              </a:defRPr>
            </a:lvl8pPr>
            <a:lvl9pPr indent="-228600" lvl="8" marL="4114800" algn="l">
              <a:lnSpc>
                <a:spcPct val="100000"/>
              </a:lnSpc>
              <a:spcBef>
                <a:spcPts val="2000"/>
              </a:spcBef>
              <a:spcAft>
                <a:spcPts val="0"/>
              </a:spcAft>
              <a:buSzPts val="2240"/>
              <a:buNone/>
              <a:defRPr sz="2800">
                <a:solidFill>
                  <a:srgbClr val="888888"/>
                </a:solidFill>
              </a:defRPr>
            </a:lvl9pPr>
          </a:lstStyle>
          <a:p/>
        </p:txBody>
      </p:sp>
      <p:sp>
        <p:nvSpPr>
          <p:cNvPr id="141" name="Google Shape;141;p19"/>
          <p:cNvSpPr txBox="1"/>
          <p:nvPr>
            <p:ph idx="10" type="dt"/>
          </p:nvPr>
        </p:nvSpPr>
        <p:spPr>
          <a:xfrm>
            <a:off x="14410267" y="12082725"/>
            <a:ext cx="1823878" cy="730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19"/>
          <p:cNvSpPr txBox="1"/>
          <p:nvPr>
            <p:ph idx="11" type="ftr"/>
          </p:nvPr>
        </p:nvSpPr>
        <p:spPr>
          <a:xfrm>
            <a:off x="1354668" y="12082725"/>
            <a:ext cx="12595224"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19"/>
          <p:cNvSpPr txBox="1"/>
          <p:nvPr>
            <p:ph idx="12" type="sldNum"/>
          </p:nvPr>
        </p:nvSpPr>
        <p:spPr>
          <a:xfrm>
            <a:off x="17181327" y="12082725"/>
            <a:ext cx="1366678"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44" name="Shape 144"/>
        <p:cNvGrpSpPr/>
        <p:nvPr/>
      </p:nvGrpSpPr>
      <p:grpSpPr>
        <a:xfrm>
          <a:off x="0" y="0"/>
          <a:ext cx="0" cy="0"/>
          <a:chOff x="0" y="0"/>
          <a:chExt cx="0" cy="0"/>
        </a:xfrm>
      </p:grpSpPr>
      <p:sp>
        <p:nvSpPr>
          <p:cNvPr id="145" name="Google Shape;145;p20"/>
          <p:cNvSpPr txBox="1"/>
          <p:nvPr>
            <p:ph type="title"/>
          </p:nvPr>
        </p:nvSpPr>
        <p:spPr>
          <a:xfrm>
            <a:off x="1862668" y="1219200"/>
            <a:ext cx="16188268" cy="60452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8800"/>
              <a:buFont typeface="Trebuchet MS"/>
              <a:buNone/>
              <a:defRPr b="0" sz="88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20"/>
          <p:cNvSpPr txBox="1"/>
          <p:nvPr>
            <p:ph idx="1" type="body"/>
          </p:nvPr>
        </p:nvSpPr>
        <p:spPr>
          <a:xfrm>
            <a:off x="1354665" y="8026400"/>
            <a:ext cx="17193338" cy="1028496"/>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3840"/>
              <a:buFont typeface="Trebuchet MS"/>
              <a:buNone/>
              <a:defRPr sz="4800">
                <a:solidFill>
                  <a:srgbClr val="3F3F3F"/>
                </a:solidFill>
              </a:defRPr>
            </a:lvl1pPr>
            <a:lvl2pPr indent="-228600" lvl="1" marL="914400" algn="l">
              <a:lnSpc>
                <a:spcPct val="100000"/>
              </a:lnSpc>
              <a:spcBef>
                <a:spcPts val="2000"/>
              </a:spcBef>
              <a:spcAft>
                <a:spcPts val="0"/>
              </a:spcAft>
              <a:buSzPts val="2560"/>
              <a:buFont typeface="Trebuchet MS"/>
              <a:buNone/>
              <a:defRPr/>
            </a:lvl2pPr>
            <a:lvl3pPr indent="-228600" lvl="2" marL="1371600" algn="l">
              <a:lnSpc>
                <a:spcPct val="100000"/>
              </a:lnSpc>
              <a:spcBef>
                <a:spcPts val="2000"/>
              </a:spcBef>
              <a:spcAft>
                <a:spcPts val="0"/>
              </a:spcAft>
              <a:buSzPts val="2240"/>
              <a:buFont typeface="Trebuchet MS"/>
              <a:buNone/>
              <a:defRPr/>
            </a:lvl3pPr>
            <a:lvl4pPr indent="-228600" lvl="3" marL="1828800" algn="l">
              <a:lnSpc>
                <a:spcPct val="100000"/>
              </a:lnSpc>
              <a:spcBef>
                <a:spcPts val="2000"/>
              </a:spcBef>
              <a:spcAft>
                <a:spcPts val="0"/>
              </a:spcAft>
              <a:buSzPts val="1920"/>
              <a:buFont typeface="Trebuchet MS"/>
              <a:buNone/>
              <a:defRPr/>
            </a:lvl4pPr>
            <a:lvl5pPr indent="-228600" lvl="4" marL="2286000" algn="l">
              <a:lnSpc>
                <a:spcPct val="100000"/>
              </a:lnSpc>
              <a:spcBef>
                <a:spcPts val="2000"/>
              </a:spcBef>
              <a:spcAft>
                <a:spcPts val="0"/>
              </a:spcAft>
              <a:buSzPts val="1920"/>
              <a:buFont typeface="Trebuchet MS"/>
              <a:buNone/>
              <a:defRPr/>
            </a:lvl5pPr>
            <a:lvl6pPr indent="-320040" lvl="5" marL="2743200" algn="l">
              <a:lnSpc>
                <a:spcPct val="100000"/>
              </a:lnSpc>
              <a:spcBef>
                <a:spcPts val="2000"/>
              </a:spcBef>
              <a:spcAft>
                <a:spcPts val="0"/>
              </a:spcAft>
              <a:buSzPts val="1440"/>
              <a:buChar char="►"/>
              <a:defRPr/>
            </a:lvl6pPr>
            <a:lvl7pPr indent="-320040" lvl="6" marL="3200400" algn="l">
              <a:lnSpc>
                <a:spcPct val="100000"/>
              </a:lnSpc>
              <a:spcBef>
                <a:spcPts val="2000"/>
              </a:spcBef>
              <a:spcAft>
                <a:spcPts val="0"/>
              </a:spcAft>
              <a:buSzPts val="1440"/>
              <a:buChar char="►"/>
              <a:defRPr/>
            </a:lvl7pPr>
            <a:lvl8pPr indent="-320040" lvl="7" marL="3657600" algn="l">
              <a:lnSpc>
                <a:spcPct val="100000"/>
              </a:lnSpc>
              <a:spcBef>
                <a:spcPts val="2000"/>
              </a:spcBef>
              <a:spcAft>
                <a:spcPts val="0"/>
              </a:spcAft>
              <a:buSzPts val="1440"/>
              <a:buChar char="►"/>
              <a:defRPr/>
            </a:lvl8pPr>
            <a:lvl9pPr indent="-320040" lvl="8" marL="4114800" algn="l">
              <a:lnSpc>
                <a:spcPct val="100000"/>
              </a:lnSpc>
              <a:spcBef>
                <a:spcPts val="2000"/>
              </a:spcBef>
              <a:spcAft>
                <a:spcPts val="0"/>
              </a:spcAft>
              <a:buSzPts val="1440"/>
              <a:buChar char="►"/>
              <a:defRPr/>
            </a:lvl9pPr>
          </a:lstStyle>
          <a:p/>
        </p:txBody>
      </p:sp>
      <p:sp>
        <p:nvSpPr>
          <p:cNvPr id="147" name="Google Shape;147;p20"/>
          <p:cNvSpPr txBox="1"/>
          <p:nvPr>
            <p:ph idx="2" type="body"/>
          </p:nvPr>
        </p:nvSpPr>
        <p:spPr>
          <a:xfrm>
            <a:off x="1354670" y="9054896"/>
            <a:ext cx="17193336" cy="302782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000"/>
              </a:spcBef>
              <a:spcAft>
                <a:spcPts val="0"/>
              </a:spcAft>
              <a:buSzPts val="2880"/>
              <a:buNone/>
              <a:defRPr sz="3600">
                <a:solidFill>
                  <a:srgbClr val="7F7F7F"/>
                </a:solidFill>
              </a:defRPr>
            </a:lvl1pPr>
            <a:lvl2pPr indent="-228600" lvl="1" marL="914400" algn="l">
              <a:lnSpc>
                <a:spcPct val="100000"/>
              </a:lnSpc>
              <a:spcBef>
                <a:spcPts val="2000"/>
              </a:spcBef>
              <a:spcAft>
                <a:spcPts val="0"/>
              </a:spcAft>
              <a:buSzPts val="2880"/>
              <a:buNone/>
              <a:defRPr sz="3600">
                <a:solidFill>
                  <a:srgbClr val="888888"/>
                </a:solidFill>
              </a:defRPr>
            </a:lvl2pPr>
            <a:lvl3pPr indent="-228600" lvl="2" marL="1371600" algn="l">
              <a:lnSpc>
                <a:spcPct val="100000"/>
              </a:lnSpc>
              <a:spcBef>
                <a:spcPts val="2000"/>
              </a:spcBef>
              <a:spcAft>
                <a:spcPts val="0"/>
              </a:spcAft>
              <a:buSzPts val="2560"/>
              <a:buNone/>
              <a:defRPr sz="3200">
                <a:solidFill>
                  <a:srgbClr val="888888"/>
                </a:solidFill>
              </a:defRPr>
            </a:lvl3pPr>
            <a:lvl4pPr indent="-228600" lvl="3" marL="1828800" algn="l">
              <a:lnSpc>
                <a:spcPct val="100000"/>
              </a:lnSpc>
              <a:spcBef>
                <a:spcPts val="2000"/>
              </a:spcBef>
              <a:spcAft>
                <a:spcPts val="0"/>
              </a:spcAft>
              <a:buSzPts val="2240"/>
              <a:buNone/>
              <a:defRPr sz="2800">
                <a:solidFill>
                  <a:srgbClr val="888888"/>
                </a:solidFill>
              </a:defRPr>
            </a:lvl4pPr>
            <a:lvl5pPr indent="-228600" lvl="4" marL="2286000" algn="l">
              <a:lnSpc>
                <a:spcPct val="100000"/>
              </a:lnSpc>
              <a:spcBef>
                <a:spcPts val="2000"/>
              </a:spcBef>
              <a:spcAft>
                <a:spcPts val="0"/>
              </a:spcAft>
              <a:buSzPts val="2240"/>
              <a:buNone/>
              <a:defRPr sz="2800">
                <a:solidFill>
                  <a:srgbClr val="888888"/>
                </a:solidFill>
              </a:defRPr>
            </a:lvl5pPr>
            <a:lvl6pPr indent="-228600" lvl="5" marL="2743200" algn="l">
              <a:lnSpc>
                <a:spcPct val="100000"/>
              </a:lnSpc>
              <a:spcBef>
                <a:spcPts val="2000"/>
              </a:spcBef>
              <a:spcAft>
                <a:spcPts val="0"/>
              </a:spcAft>
              <a:buSzPts val="2240"/>
              <a:buNone/>
              <a:defRPr sz="2800">
                <a:solidFill>
                  <a:srgbClr val="888888"/>
                </a:solidFill>
              </a:defRPr>
            </a:lvl6pPr>
            <a:lvl7pPr indent="-228600" lvl="6" marL="3200400" algn="l">
              <a:lnSpc>
                <a:spcPct val="100000"/>
              </a:lnSpc>
              <a:spcBef>
                <a:spcPts val="2000"/>
              </a:spcBef>
              <a:spcAft>
                <a:spcPts val="0"/>
              </a:spcAft>
              <a:buSzPts val="2240"/>
              <a:buNone/>
              <a:defRPr sz="2800">
                <a:solidFill>
                  <a:srgbClr val="888888"/>
                </a:solidFill>
              </a:defRPr>
            </a:lvl7pPr>
            <a:lvl8pPr indent="-228600" lvl="7" marL="3657600" algn="l">
              <a:lnSpc>
                <a:spcPct val="100000"/>
              </a:lnSpc>
              <a:spcBef>
                <a:spcPts val="2000"/>
              </a:spcBef>
              <a:spcAft>
                <a:spcPts val="0"/>
              </a:spcAft>
              <a:buSzPts val="2240"/>
              <a:buNone/>
              <a:defRPr sz="2800">
                <a:solidFill>
                  <a:srgbClr val="888888"/>
                </a:solidFill>
              </a:defRPr>
            </a:lvl8pPr>
            <a:lvl9pPr indent="-228600" lvl="8" marL="4114800" algn="l">
              <a:lnSpc>
                <a:spcPct val="100000"/>
              </a:lnSpc>
              <a:spcBef>
                <a:spcPts val="2000"/>
              </a:spcBef>
              <a:spcAft>
                <a:spcPts val="0"/>
              </a:spcAft>
              <a:buSzPts val="2240"/>
              <a:buNone/>
              <a:defRPr sz="2800">
                <a:solidFill>
                  <a:srgbClr val="888888"/>
                </a:solidFill>
              </a:defRPr>
            </a:lvl9pPr>
          </a:lstStyle>
          <a:p/>
        </p:txBody>
      </p:sp>
      <p:sp>
        <p:nvSpPr>
          <p:cNvPr id="148" name="Google Shape;148;p20"/>
          <p:cNvSpPr txBox="1"/>
          <p:nvPr>
            <p:ph idx="10" type="dt"/>
          </p:nvPr>
        </p:nvSpPr>
        <p:spPr>
          <a:xfrm>
            <a:off x="14410267" y="12082725"/>
            <a:ext cx="1823878" cy="730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20"/>
          <p:cNvSpPr txBox="1"/>
          <p:nvPr>
            <p:ph idx="11" type="ftr"/>
          </p:nvPr>
        </p:nvSpPr>
        <p:spPr>
          <a:xfrm>
            <a:off x="1354668" y="12082725"/>
            <a:ext cx="12595224"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20"/>
          <p:cNvSpPr txBox="1"/>
          <p:nvPr>
            <p:ph idx="12" type="sldNum"/>
          </p:nvPr>
        </p:nvSpPr>
        <p:spPr>
          <a:xfrm>
            <a:off x="17181327" y="12082725"/>
            <a:ext cx="1366678"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51" name="Google Shape;151;p20"/>
          <p:cNvSpPr txBox="1"/>
          <p:nvPr/>
        </p:nvSpPr>
        <p:spPr>
          <a:xfrm>
            <a:off x="1083740" y="1580756"/>
            <a:ext cx="1219200" cy="1169552"/>
          </a:xfrm>
          <a:prstGeom prst="rect">
            <a:avLst/>
          </a:prstGeom>
          <a:noFill/>
          <a:ln>
            <a:noFill/>
          </a:ln>
        </p:spPr>
        <p:txBody>
          <a:bodyPr anchorCtr="0" anchor="ctr" bIns="91425" lIns="182875" spcFirstLastPara="1" rIns="182875" wrap="square" tIns="91425">
            <a:noAutofit/>
          </a:bodyPr>
          <a:lstStyle/>
          <a:p>
            <a:pPr indent="0" lvl="0" marL="0" marR="0" rtl="0" algn="l">
              <a:lnSpc>
                <a:spcPct val="100000"/>
              </a:lnSpc>
              <a:spcBef>
                <a:spcPts val="0"/>
              </a:spcBef>
              <a:spcAft>
                <a:spcPts val="0"/>
              </a:spcAft>
              <a:buClr>
                <a:srgbClr val="000000"/>
              </a:buClr>
              <a:buSzPts val="16000"/>
              <a:buFont typeface="Arial"/>
              <a:buNone/>
            </a:pPr>
            <a:r>
              <a:rPr b="0" i="0" lang="en-US" sz="16000" u="none" cap="none" strike="noStrike">
                <a:solidFill>
                  <a:srgbClr val="BFE47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52" name="Google Shape;152;p20"/>
          <p:cNvSpPr txBox="1"/>
          <p:nvPr/>
        </p:nvSpPr>
        <p:spPr>
          <a:xfrm>
            <a:off x="17786022" y="5773112"/>
            <a:ext cx="1219200" cy="1169552"/>
          </a:xfrm>
          <a:prstGeom prst="rect">
            <a:avLst/>
          </a:prstGeom>
          <a:noFill/>
          <a:ln>
            <a:noFill/>
          </a:ln>
        </p:spPr>
        <p:txBody>
          <a:bodyPr anchorCtr="0" anchor="ctr" bIns="91425" lIns="182875" spcFirstLastPara="1" rIns="182875" wrap="square" tIns="91425">
            <a:noAutofit/>
          </a:bodyPr>
          <a:lstStyle/>
          <a:p>
            <a:pPr indent="0" lvl="0" marL="0" marR="0" rtl="0" algn="l">
              <a:lnSpc>
                <a:spcPct val="100000"/>
              </a:lnSpc>
              <a:spcBef>
                <a:spcPts val="0"/>
              </a:spcBef>
              <a:spcAft>
                <a:spcPts val="0"/>
              </a:spcAft>
              <a:buClr>
                <a:srgbClr val="000000"/>
              </a:buClr>
              <a:buSzPts val="16000"/>
              <a:buFont typeface="Arial"/>
              <a:buNone/>
            </a:pPr>
            <a:r>
              <a:rPr b="0" i="0" lang="en-US" sz="16000" u="none" cap="none" strike="noStrike">
                <a:solidFill>
                  <a:srgbClr val="BFE47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showMasterSp="0">
  <p:cSld name="Title, Bullets &amp; Photo">
    <p:spTree>
      <p:nvGrpSpPr>
        <p:cNvPr id="39" name="Shape 39"/>
        <p:cNvGrpSpPr/>
        <p:nvPr/>
      </p:nvGrpSpPr>
      <p:grpSpPr>
        <a:xfrm>
          <a:off x="0" y="0"/>
          <a:ext cx="0" cy="0"/>
          <a:chOff x="0" y="0"/>
          <a:chExt cx="0" cy="0"/>
        </a:xfrm>
      </p:grpSpPr>
      <p:sp>
        <p:nvSpPr>
          <p:cNvPr id="40" name="Google Shape;40;p3"/>
          <p:cNvSpPr/>
          <p:nvPr>
            <p:ph idx="2" type="pic"/>
          </p:nvPr>
        </p:nvSpPr>
        <p:spPr>
          <a:xfrm>
            <a:off x="12636500" y="-2413000"/>
            <a:ext cx="11024400" cy="16154400"/>
          </a:xfrm>
          <a:prstGeom prst="rect">
            <a:avLst/>
          </a:prstGeom>
          <a:noFill/>
          <a:ln>
            <a:noFill/>
          </a:ln>
        </p:spPr>
      </p:sp>
      <p:sp>
        <p:nvSpPr>
          <p:cNvPr id="41" name="Google Shape;41;p3"/>
          <p:cNvSpPr txBox="1"/>
          <p:nvPr>
            <p:ph type="title"/>
          </p:nvPr>
        </p:nvSpPr>
        <p:spPr>
          <a:xfrm>
            <a:off x="952500" y="1143000"/>
            <a:ext cx="22479000" cy="1663800"/>
          </a:xfrm>
          <a:prstGeom prst="rect">
            <a:avLst/>
          </a:prstGeom>
          <a:noFill/>
          <a:ln>
            <a:noFill/>
          </a:ln>
        </p:spPr>
        <p:txBody>
          <a:bodyPr anchorCtr="0" anchor="ctr" bIns="50800" lIns="50800" spcFirstLastPara="1" rIns="50800" wrap="square" tIns="50800">
            <a:normAutofit/>
          </a:bodyPr>
          <a:lstStyle>
            <a:lvl1pPr lvl="0" algn="ctr">
              <a:lnSpc>
                <a:spcPct val="90000"/>
              </a:lnSpc>
              <a:spcBef>
                <a:spcPts val="2300"/>
              </a:spcBef>
              <a:spcAft>
                <a:spcPts val="0"/>
              </a:spcAft>
              <a:buClr>
                <a:srgbClr val="D93E2B"/>
              </a:buClr>
              <a:buSzPts val="1800"/>
              <a:buFont typeface="Play"/>
              <a:buNone/>
              <a:defRPr/>
            </a:lvl1pPr>
            <a:lvl2pPr lvl="1" algn="ctr">
              <a:lnSpc>
                <a:spcPct val="90000"/>
              </a:lnSpc>
              <a:spcBef>
                <a:spcPts val="2300"/>
              </a:spcBef>
              <a:spcAft>
                <a:spcPts val="0"/>
              </a:spcAft>
              <a:buClr>
                <a:srgbClr val="D93E2B"/>
              </a:buClr>
              <a:buSzPts val="1800"/>
              <a:buNone/>
              <a:defRPr/>
            </a:lvl2pPr>
            <a:lvl3pPr lvl="2" algn="ctr">
              <a:lnSpc>
                <a:spcPct val="90000"/>
              </a:lnSpc>
              <a:spcBef>
                <a:spcPts val="2300"/>
              </a:spcBef>
              <a:spcAft>
                <a:spcPts val="0"/>
              </a:spcAft>
              <a:buClr>
                <a:srgbClr val="D93E2B"/>
              </a:buClr>
              <a:buSzPts val="1800"/>
              <a:buNone/>
              <a:defRPr/>
            </a:lvl3pPr>
            <a:lvl4pPr lvl="3" algn="ctr">
              <a:lnSpc>
                <a:spcPct val="90000"/>
              </a:lnSpc>
              <a:spcBef>
                <a:spcPts val="2300"/>
              </a:spcBef>
              <a:spcAft>
                <a:spcPts val="0"/>
              </a:spcAft>
              <a:buClr>
                <a:srgbClr val="D93E2B"/>
              </a:buClr>
              <a:buSzPts val="1800"/>
              <a:buNone/>
              <a:defRPr/>
            </a:lvl4pPr>
            <a:lvl5pPr lvl="4" algn="ctr">
              <a:lnSpc>
                <a:spcPct val="90000"/>
              </a:lnSpc>
              <a:spcBef>
                <a:spcPts val="2300"/>
              </a:spcBef>
              <a:spcAft>
                <a:spcPts val="0"/>
              </a:spcAft>
              <a:buClr>
                <a:srgbClr val="D93E2B"/>
              </a:buClr>
              <a:buSzPts val="1800"/>
              <a:buNone/>
              <a:defRPr/>
            </a:lvl5pPr>
            <a:lvl6pPr lvl="5" algn="ctr">
              <a:lnSpc>
                <a:spcPct val="90000"/>
              </a:lnSpc>
              <a:spcBef>
                <a:spcPts val="2300"/>
              </a:spcBef>
              <a:spcAft>
                <a:spcPts val="0"/>
              </a:spcAft>
              <a:buClr>
                <a:srgbClr val="D93E2B"/>
              </a:buClr>
              <a:buSzPts val="1800"/>
              <a:buNone/>
              <a:defRPr/>
            </a:lvl6pPr>
            <a:lvl7pPr lvl="6" algn="ctr">
              <a:lnSpc>
                <a:spcPct val="90000"/>
              </a:lnSpc>
              <a:spcBef>
                <a:spcPts val="2300"/>
              </a:spcBef>
              <a:spcAft>
                <a:spcPts val="0"/>
              </a:spcAft>
              <a:buClr>
                <a:srgbClr val="D93E2B"/>
              </a:buClr>
              <a:buSzPts val="1800"/>
              <a:buNone/>
              <a:defRPr/>
            </a:lvl7pPr>
            <a:lvl8pPr lvl="7" algn="ctr">
              <a:lnSpc>
                <a:spcPct val="90000"/>
              </a:lnSpc>
              <a:spcBef>
                <a:spcPts val="2300"/>
              </a:spcBef>
              <a:spcAft>
                <a:spcPts val="0"/>
              </a:spcAft>
              <a:buClr>
                <a:srgbClr val="D93E2B"/>
              </a:buClr>
              <a:buSzPts val="1800"/>
              <a:buNone/>
              <a:defRPr/>
            </a:lvl8pPr>
            <a:lvl9pPr lvl="8" algn="ctr">
              <a:lnSpc>
                <a:spcPct val="90000"/>
              </a:lnSpc>
              <a:spcBef>
                <a:spcPts val="2300"/>
              </a:spcBef>
              <a:spcAft>
                <a:spcPts val="0"/>
              </a:spcAft>
              <a:buClr>
                <a:srgbClr val="D93E2B"/>
              </a:buClr>
              <a:buSzPts val="1800"/>
              <a:buNone/>
              <a:defRPr/>
            </a:lvl9pPr>
          </a:lstStyle>
          <a:p/>
        </p:txBody>
      </p:sp>
      <p:sp>
        <p:nvSpPr>
          <p:cNvPr id="42" name="Google Shape;42;p3"/>
          <p:cNvSpPr txBox="1"/>
          <p:nvPr>
            <p:ph idx="1" type="body"/>
          </p:nvPr>
        </p:nvSpPr>
        <p:spPr>
          <a:xfrm>
            <a:off x="952500" y="3797300"/>
            <a:ext cx="10909200" cy="8928000"/>
          </a:xfrm>
          <a:prstGeom prst="rect">
            <a:avLst/>
          </a:prstGeom>
          <a:noFill/>
          <a:ln>
            <a:noFill/>
          </a:ln>
        </p:spPr>
        <p:txBody>
          <a:bodyPr anchorCtr="0" anchor="ctr" bIns="50800" lIns="50800" spcFirstLastPara="1" rIns="50800" wrap="square" tIns="50800">
            <a:normAutofit/>
          </a:bodyPr>
          <a:lstStyle>
            <a:lvl1pPr indent="-401955" lvl="0" marL="457200" algn="l">
              <a:lnSpc>
                <a:spcPct val="100000"/>
              </a:lnSpc>
              <a:spcBef>
                <a:spcPts val="2500"/>
              </a:spcBef>
              <a:spcAft>
                <a:spcPts val="0"/>
              </a:spcAft>
              <a:buClr>
                <a:schemeClr val="dk1"/>
              </a:buClr>
              <a:buSzPts val="2730"/>
              <a:buChar char="●"/>
              <a:defRPr sz="4200"/>
            </a:lvl1pPr>
            <a:lvl2pPr indent="-401955" lvl="1" marL="914400" algn="l">
              <a:lnSpc>
                <a:spcPct val="100000"/>
              </a:lnSpc>
              <a:spcBef>
                <a:spcPts val="2500"/>
              </a:spcBef>
              <a:spcAft>
                <a:spcPts val="0"/>
              </a:spcAft>
              <a:buClr>
                <a:schemeClr val="dk1"/>
              </a:buClr>
              <a:buSzPts val="2730"/>
              <a:buChar char="●"/>
              <a:defRPr sz="4200"/>
            </a:lvl2pPr>
            <a:lvl3pPr indent="-401955" lvl="2" marL="1371600" algn="l">
              <a:lnSpc>
                <a:spcPct val="100000"/>
              </a:lnSpc>
              <a:spcBef>
                <a:spcPts val="2500"/>
              </a:spcBef>
              <a:spcAft>
                <a:spcPts val="0"/>
              </a:spcAft>
              <a:buClr>
                <a:schemeClr val="dk1"/>
              </a:buClr>
              <a:buSzPts val="2730"/>
              <a:buChar char="●"/>
              <a:defRPr sz="4200"/>
            </a:lvl3pPr>
            <a:lvl4pPr indent="-401955" lvl="3" marL="1828800" algn="l">
              <a:lnSpc>
                <a:spcPct val="100000"/>
              </a:lnSpc>
              <a:spcBef>
                <a:spcPts val="2500"/>
              </a:spcBef>
              <a:spcAft>
                <a:spcPts val="0"/>
              </a:spcAft>
              <a:buClr>
                <a:schemeClr val="dk1"/>
              </a:buClr>
              <a:buSzPts val="2730"/>
              <a:buChar char="●"/>
              <a:defRPr sz="4200"/>
            </a:lvl4pPr>
            <a:lvl5pPr indent="-401955" lvl="4" marL="2286000" algn="l">
              <a:lnSpc>
                <a:spcPct val="100000"/>
              </a:lnSpc>
              <a:spcBef>
                <a:spcPts val="2500"/>
              </a:spcBef>
              <a:spcAft>
                <a:spcPts val="0"/>
              </a:spcAft>
              <a:buClr>
                <a:schemeClr val="dk1"/>
              </a:buClr>
              <a:buSzPts val="2730"/>
              <a:buChar char="●"/>
              <a:defRPr sz="4200"/>
            </a:lvl5pPr>
            <a:lvl6pPr indent="-297180" lvl="5" marL="2743200" algn="l">
              <a:lnSpc>
                <a:spcPct val="100000"/>
              </a:lnSpc>
              <a:spcBef>
                <a:spcPts val="3400"/>
              </a:spcBef>
              <a:spcAft>
                <a:spcPts val="0"/>
              </a:spcAft>
              <a:buClr>
                <a:schemeClr val="dk1"/>
              </a:buClr>
              <a:buSzPts val="1080"/>
              <a:buChar char="●"/>
              <a:defRPr/>
            </a:lvl6pPr>
            <a:lvl7pPr indent="-297180" lvl="6" marL="3200400" algn="l">
              <a:lnSpc>
                <a:spcPct val="100000"/>
              </a:lnSpc>
              <a:spcBef>
                <a:spcPts val="3400"/>
              </a:spcBef>
              <a:spcAft>
                <a:spcPts val="0"/>
              </a:spcAft>
              <a:buClr>
                <a:schemeClr val="dk1"/>
              </a:buClr>
              <a:buSzPts val="1080"/>
              <a:buChar char="●"/>
              <a:defRPr/>
            </a:lvl7pPr>
            <a:lvl8pPr indent="-297180" lvl="7" marL="3657600" algn="l">
              <a:lnSpc>
                <a:spcPct val="100000"/>
              </a:lnSpc>
              <a:spcBef>
                <a:spcPts val="3400"/>
              </a:spcBef>
              <a:spcAft>
                <a:spcPts val="0"/>
              </a:spcAft>
              <a:buClr>
                <a:schemeClr val="dk1"/>
              </a:buClr>
              <a:buSzPts val="1080"/>
              <a:buChar char="●"/>
              <a:defRPr/>
            </a:lvl8pPr>
            <a:lvl9pPr indent="-297180" lvl="8" marL="4114800" algn="l">
              <a:lnSpc>
                <a:spcPct val="100000"/>
              </a:lnSpc>
              <a:spcBef>
                <a:spcPts val="3400"/>
              </a:spcBef>
              <a:spcAft>
                <a:spcPts val="0"/>
              </a:spcAft>
              <a:buClr>
                <a:schemeClr val="dk1"/>
              </a:buClr>
              <a:buSzPts val="1080"/>
              <a:buChar char="●"/>
              <a:defRPr/>
            </a:lvl9pPr>
          </a:lstStyle>
          <a:p/>
        </p:txBody>
      </p:sp>
      <p:sp>
        <p:nvSpPr>
          <p:cNvPr id="43" name="Google Shape;43;p3"/>
          <p:cNvSpPr txBox="1"/>
          <p:nvPr>
            <p:ph idx="12" type="sldNum"/>
          </p:nvPr>
        </p:nvSpPr>
        <p:spPr>
          <a:xfrm>
            <a:off x="11976099" y="13017500"/>
            <a:ext cx="419100" cy="471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1pPr>
            <a:lvl2pPr indent="0" lvl="1" marL="0" marR="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2pPr>
            <a:lvl3pPr indent="0" lvl="2" marL="0" marR="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3pPr>
            <a:lvl4pPr indent="0" lvl="3" marL="0" marR="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4pPr>
            <a:lvl5pPr indent="0" lvl="4" marL="0" marR="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5pPr>
            <a:lvl6pPr indent="0" lvl="5" marL="0" marR="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6pPr>
            <a:lvl7pPr indent="0" lvl="6" marL="0" marR="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7pPr>
            <a:lvl8pPr indent="0" lvl="7" marL="0" marR="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8pPr>
            <a:lvl9pPr indent="0" lvl="8" marL="0" marR="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53" name="Shape 153"/>
        <p:cNvGrpSpPr/>
        <p:nvPr/>
      </p:nvGrpSpPr>
      <p:grpSpPr>
        <a:xfrm>
          <a:off x="0" y="0"/>
          <a:ext cx="0" cy="0"/>
          <a:chOff x="0" y="0"/>
          <a:chExt cx="0" cy="0"/>
        </a:xfrm>
      </p:grpSpPr>
      <p:sp>
        <p:nvSpPr>
          <p:cNvPr id="154" name="Google Shape;154;p21"/>
          <p:cNvSpPr txBox="1"/>
          <p:nvPr>
            <p:ph type="title"/>
          </p:nvPr>
        </p:nvSpPr>
        <p:spPr>
          <a:xfrm>
            <a:off x="1371599" y="1219200"/>
            <a:ext cx="17176406" cy="60452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8800"/>
              <a:buFont typeface="Trebuchet MS"/>
              <a:buNone/>
              <a:defRPr b="0" sz="88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21"/>
          <p:cNvSpPr txBox="1"/>
          <p:nvPr>
            <p:ph idx="1" type="body"/>
          </p:nvPr>
        </p:nvSpPr>
        <p:spPr>
          <a:xfrm>
            <a:off x="1354665" y="8026400"/>
            <a:ext cx="17193338" cy="1028496"/>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2000"/>
              </a:spcBef>
              <a:spcAft>
                <a:spcPts val="0"/>
              </a:spcAft>
              <a:buSzPts val="3840"/>
              <a:buFont typeface="Trebuchet MS"/>
              <a:buNone/>
              <a:defRPr sz="4800">
                <a:solidFill>
                  <a:schemeClr val="accent1"/>
                </a:solidFill>
              </a:defRPr>
            </a:lvl1pPr>
            <a:lvl2pPr indent="-228600" lvl="1" marL="914400" algn="l">
              <a:lnSpc>
                <a:spcPct val="100000"/>
              </a:lnSpc>
              <a:spcBef>
                <a:spcPts val="2000"/>
              </a:spcBef>
              <a:spcAft>
                <a:spcPts val="0"/>
              </a:spcAft>
              <a:buSzPts val="2560"/>
              <a:buFont typeface="Trebuchet MS"/>
              <a:buNone/>
              <a:defRPr/>
            </a:lvl2pPr>
            <a:lvl3pPr indent="-228600" lvl="2" marL="1371600" algn="l">
              <a:lnSpc>
                <a:spcPct val="100000"/>
              </a:lnSpc>
              <a:spcBef>
                <a:spcPts val="2000"/>
              </a:spcBef>
              <a:spcAft>
                <a:spcPts val="0"/>
              </a:spcAft>
              <a:buSzPts val="2240"/>
              <a:buFont typeface="Trebuchet MS"/>
              <a:buNone/>
              <a:defRPr/>
            </a:lvl3pPr>
            <a:lvl4pPr indent="-228600" lvl="3" marL="1828800" algn="l">
              <a:lnSpc>
                <a:spcPct val="100000"/>
              </a:lnSpc>
              <a:spcBef>
                <a:spcPts val="2000"/>
              </a:spcBef>
              <a:spcAft>
                <a:spcPts val="0"/>
              </a:spcAft>
              <a:buSzPts val="1920"/>
              <a:buFont typeface="Trebuchet MS"/>
              <a:buNone/>
              <a:defRPr/>
            </a:lvl4pPr>
            <a:lvl5pPr indent="-228600" lvl="4" marL="2286000" algn="l">
              <a:lnSpc>
                <a:spcPct val="100000"/>
              </a:lnSpc>
              <a:spcBef>
                <a:spcPts val="2000"/>
              </a:spcBef>
              <a:spcAft>
                <a:spcPts val="0"/>
              </a:spcAft>
              <a:buSzPts val="1920"/>
              <a:buFont typeface="Trebuchet MS"/>
              <a:buNone/>
              <a:defRPr/>
            </a:lvl5pPr>
            <a:lvl6pPr indent="-320040" lvl="5" marL="2743200" algn="l">
              <a:lnSpc>
                <a:spcPct val="100000"/>
              </a:lnSpc>
              <a:spcBef>
                <a:spcPts val="2000"/>
              </a:spcBef>
              <a:spcAft>
                <a:spcPts val="0"/>
              </a:spcAft>
              <a:buSzPts val="1440"/>
              <a:buChar char="►"/>
              <a:defRPr/>
            </a:lvl6pPr>
            <a:lvl7pPr indent="-320040" lvl="6" marL="3200400" algn="l">
              <a:lnSpc>
                <a:spcPct val="100000"/>
              </a:lnSpc>
              <a:spcBef>
                <a:spcPts val="2000"/>
              </a:spcBef>
              <a:spcAft>
                <a:spcPts val="0"/>
              </a:spcAft>
              <a:buSzPts val="1440"/>
              <a:buChar char="►"/>
              <a:defRPr/>
            </a:lvl7pPr>
            <a:lvl8pPr indent="-320040" lvl="7" marL="3657600" algn="l">
              <a:lnSpc>
                <a:spcPct val="100000"/>
              </a:lnSpc>
              <a:spcBef>
                <a:spcPts val="2000"/>
              </a:spcBef>
              <a:spcAft>
                <a:spcPts val="0"/>
              </a:spcAft>
              <a:buSzPts val="1440"/>
              <a:buChar char="►"/>
              <a:defRPr/>
            </a:lvl8pPr>
            <a:lvl9pPr indent="-320040" lvl="8" marL="4114800" algn="l">
              <a:lnSpc>
                <a:spcPct val="100000"/>
              </a:lnSpc>
              <a:spcBef>
                <a:spcPts val="2000"/>
              </a:spcBef>
              <a:spcAft>
                <a:spcPts val="0"/>
              </a:spcAft>
              <a:buSzPts val="1440"/>
              <a:buChar char="►"/>
              <a:defRPr/>
            </a:lvl9pPr>
          </a:lstStyle>
          <a:p/>
        </p:txBody>
      </p:sp>
      <p:sp>
        <p:nvSpPr>
          <p:cNvPr id="156" name="Google Shape;156;p21"/>
          <p:cNvSpPr txBox="1"/>
          <p:nvPr>
            <p:ph idx="2" type="body"/>
          </p:nvPr>
        </p:nvSpPr>
        <p:spPr>
          <a:xfrm>
            <a:off x="1354670" y="9054896"/>
            <a:ext cx="17193336" cy="302782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000"/>
              </a:spcBef>
              <a:spcAft>
                <a:spcPts val="0"/>
              </a:spcAft>
              <a:buSzPts val="2880"/>
              <a:buNone/>
              <a:defRPr sz="3600">
                <a:solidFill>
                  <a:srgbClr val="7F7F7F"/>
                </a:solidFill>
              </a:defRPr>
            </a:lvl1pPr>
            <a:lvl2pPr indent="-228600" lvl="1" marL="914400" algn="l">
              <a:lnSpc>
                <a:spcPct val="100000"/>
              </a:lnSpc>
              <a:spcBef>
                <a:spcPts val="2000"/>
              </a:spcBef>
              <a:spcAft>
                <a:spcPts val="0"/>
              </a:spcAft>
              <a:buSzPts val="2880"/>
              <a:buNone/>
              <a:defRPr sz="3600">
                <a:solidFill>
                  <a:srgbClr val="888888"/>
                </a:solidFill>
              </a:defRPr>
            </a:lvl2pPr>
            <a:lvl3pPr indent="-228600" lvl="2" marL="1371600" algn="l">
              <a:lnSpc>
                <a:spcPct val="100000"/>
              </a:lnSpc>
              <a:spcBef>
                <a:spcPts val="2000"/>
              </a:spcBef>
              <a:spcAft>
                <a:spcPts val="0"/>
              </a:spcAft>
              <a:buSzPts val="2560"/>
              <a:buNone/>
              <a:defRPr sz="3200">
                <a:solidFill>
                  <a:srgbClr val="888888"/>
                </a:solidFill>
              </a:defRPr>
            </a:lvl3pPr>
            <a:lvl4pPr indent="-228600" lvl="3" marL="1828800" algn="l">
              <a:lnSpc>
                <a:spcPct val="100000"/>
              </a:lnSpc>
              <a:spcBef>
                <a:spcPts val="2000"/>
              </a:spcBef>
              <a:spcAft>
                <a:spcPts val="0"/>
              </a:spcAft>
              <a:buSzPts val="2240"/>
              <a:buNone/>
              <a:defRPr sz="2800">
                <a:solidFill>
                  <a:srgbClr val="888888"/>
                </a:solidFill>
              </a:defRPr>
            </a:lvl4pPr>
            <a:lvl5pPr indent="-228600" lvl="4" marL="2286000" algn="l">
              <a:lnSpc>
                <a:spcPct val="100000"/>
              </a:lnSpc>
              <a:spcBef>
                <a:spcPts val="2000"/>
              </a:spcBef>
              <a:spcAft>
                <a:spcPts val="0"/>
              </a:spcAft>
              <a:buSzPts val="2240"/>
              <a:buNone/>
              <a:defRPr sz="2800">
                <a:solidFill>
                  <a:srgbClr val="888888"/>
                </a:solidFill>
              </a:defRPr>
            </a:lvl5pPr>
            <a:lvl6pPr indent="-228600" lvl="5" marL="2743200" algn="l">
              <a:lnSpc>
                <a:spcPct val="100000"/>
              </a:lnSpc>
              <a:spcBef>
                <a:spcPts val="2000"/>
              </a:spcBef>
              <a:spcAft>
                <a:spcPts val="0"/>
              </a:spcAft>
              <a:buSzPts val="2240"/>
              <a:buNone/>
              <a:defRPr sz="2800">
                <a:solidFill>
                  <a:srgbClr val="888888"/>
                </a:solidFill>
              </a:defRPr>
            </a:lvl6pPr>
            <a:lvl7pPr indent="-228600" lvl="6" marL="3200400" algn="l">
              <a:lnSpc>
                <a:spcPct val="100000"/>
              </a:lnSpc>
              <a:spcBef>
                <a:spcPts val="2000"/>
              </a:spcBef>
              <a:spcAft>
                <a:spcPts val="0"/>
              </a:spcAft>
              <a:buSzPts val="2240"/>
              <a:buNone/>
              <a:defRPr sz="2800">
                <a:solidFill>
                  <a:srgbClr val="888888"/>
                </a:solidFill>
              </a:defRPr>
            </a:lvl7pPr>
            <a:lvl8pPr indent="-228600" lvl="7" marL="3657600" algn="l">
              <a:lnSpc>
                <a:spcPct val="100000"/>
              </a:lnSpc>
              <a:spcBef>
                <a:spcPts val="2000"/>
              </a:spcBef>
              <a:spcAft>
                <a:spcPts val="0"/>
              </a:spcAft>
              <a:buSzPts val="2240"/>
              <a:buNone/>
              <a:defRPr sz="2800">
                <a:solidFill>
                  <a:srgbClr val="888888"/>
                </a:solidFill>
              </a:defRPr>
            </a:lvl8pPr>
            <a:lvl9pPr indent="-228600" lvl="8" marL="4114800" algn="l">
              <a:lnSpc>
                <a:spcPct val="100000"/>
              </a:lnSpc>
              <a:spcBef>
                <a:spcPts val="2000"/>
              </a:spcBef>
              <a:spcAft>
                <a:spcPts val="0"/>
              </a:spcAft>
              <a:buSzPts val="2240"/>
              <a:buNone/>
              <a:defRPr sz="2800">
                <a:solidFill>
                  <a:srgbClr val="888888"/>
                </a:solidFill>
              </a:defRPr>
            </a:lvl9pPr>
          </a:lstStyle>
          <a:p/>
        </p:txBody>
      </p:sp>
      <p:sp>
        <p:nvSpPr>
          <p:cNvPr id="157" name="Google Shape;157;p21"/>
          <p:cNvSpPr txBox="1"/>
          <p:nvPr>
            <p:ph idx="10" type="dt"/>
          </p:nvPr>
        </p:nvSpPr>
        <p:spPr>
          <a:xfrm>
            <a:off x="14410267" y="12082725"/>
            <a:ext cx="1823878" cy="730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21"/>
          <p:cNvSpPr txBox="1"/>
          <p:nvPr>
            <p:ph idx="11" type="ftr"/>
          </p:nvPr>
        </p:nvSpPr>
        <p:spPr>
          <a:xfrm>
            <a:off x="1354668" y="12082725"/>
            <a:ext cx="12595224"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21"/>
          <p:cNvSpPr txBox="1"/>
          <p:nvPr>
            <p:ph idx="12" type="sldNum"/>
          </p:nvPr>
        </p:nvSpPr>
        <p:spPr>
          <a:xfrm>
            <a:off x="17181327" y="12082725"/>
            <a:ext cx="1366678"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0" name="Shape 160"/>
        <p:cNvGrpSpPr/>
        <p:nvPr/>
      </p:nvGrpSpPr>
      <p:grpSpPr>
        <a:xfrm>
          <a:off x="0" y="0"/>
          <a:ext cx="0" cy="0"/>
          <a:chOff x="0" y="0"/>
          <a:chExt cx="0" cy="0"/>
        </a:xfrm>
      </p:grpSpPr>
      <p:sp>
        <p:nvSpPr>
          <p:cNvPr id="161" name="Google Shape;161;p22"/>
          <p:cNvSpPr txBox="1"/>
          <p:nvPr>
            <p:ph type="title"/>
          </p:nvPr>
        </p:nvSpPr>
        <p:spPr>
          <a:xfrm>
            <a:off x="1354668" y="1219200"/>
            <a:ext cx="17193336" cy="26416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p22"/>
          <p:cNvSpPr txBox="1"/>
          <p:nvPr>
            <p:ph idx="1" type="body"/>
          </p:nvPr>
        </p:nvSpPr>
        <p:spPr>
          <a:xfrm rot="5400000">
            <a:off x="6070563" y="-394716"/>
            <a:ext cx="7761546" cy="17193336"/>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2000"/>
              </a:spcBef>
              <a:spcAft>
                <a:spcPts val="0"/>
              </a:spcAft>
              <a:buSzPts val="1440"/>
              <a:buChar char="►"/>
              <a:defRPr/>
            </a:lvl1pPr>
            <a:lvl2pPr indent="-320040" lvl="1" marL="914400" algn="l">
              <a:lnSpc>
                <a:spcPct val="100000"/>
              </a:lnSpc>
              <a:spcBef>
                <a:spcPts val="2000"/>
              </a:spcBef>
              <a:spcAft>
                <a:spcPts val="0"/>
              </a:spcAft>
              <a:buSzPts val="1440"/>
              <a:buChar char="►"/>
              <a:defRPr/>
            </a:lvl2pPr>
            <a:lvl3pPr indent="-320040" lvl="2" marL="1371600" algn="l">
              <a:lnSpc>
                <a:spcPct val="100000"/>
              </a:lnSpc>
              <a:spcBef>
                <a:spcPts val="2000"/>
              </a:spcBef>
              <a:spcAft>
                <a:spcPts val="0"/>
              </a:spcAft>
              <a:buSzPts val="1440"/>
              <a:buChar char="►"/>
              <a:defRPr/>
            </a:lvl3pPr>
            <a:lvl4pPr indent="-320040" lvl="3" marL="1828800" algn="l">
              <a:lnSpc>
                <a:spcPct val="100000"/>
              </a:lnSpc>
              <a:spcBef>
                <a:spcPts val="2000"/>
              </a:spcBef>
              <a:spcAft>
                <a:spcPts val="0"/>
              </a:spcAft>
              <a:buSzPts val="1440"/>
              <a:buChar char="►"/>
              <a:defRPr/>
            </a:lvl4pPr>
            <a:lvl5pPr indent="-320040" lvl="4" marL="2286000" algn="l">
              <a:lnSpc>
                <a:spcPct val="100000"/>
              </a:lnSpc>
              <a:spcBef>
                <a:spcPts val="2000"/>
              </a:spcBef>
              <a:spcAft>
                <a:spcPts val="0"/>
              </a:spcAft>
              <a:buSzPts val="1440"/>
              <a:buChar char="►"/>
              <a:defRPr/>
            </a:lvl5pPr>
            <a:lvl6pPr indent="-320040" lvl="5" marL="2743200" algn="l">
              <a:lnSpc>
                <a:spcPct val="100000"/>
              </a:lnSpc>
              <a:spcBef>
                <a:spcPts val="2000"/>
              </a:spcBef>
              <a:spcAft>
                <a:spcPts val="0"/>
              </a:spcAft>
              <a:buSzPts val="1440"/>
              <a:buChar char="►"/>
              <a:defRPr/>
            </a:lvl6pPr>
            <a:lvl7pPr indent="-320040" lvl="6" marL="3200400" algn="l">
              <a:lnSpc>
                <a:spcPct val="100000"/>
              </a:lnSpc>
              <a:spcBef>
                <a:spcPts val="2000"/>
              </a:spcBef>
              <a:spcAft>
                <a:spcPts val="0"/>
              </a:spcAft>
              <a:buSzPts val="1440"/>
              <a:buChar char="►"/>
              <a:defRPr/>
            </a:lvl7pPr>
            <a:lvl8pPr indent="-320040" lvl="7" marL="3657600" algn="l">
              <a:lnSpc>
                <a:spcPct val="100000"/>
              </a:lnSpc>
              <a:spcBef>
                <a:spcPts val="2000"/>
              </a:spcBef>
              <a:spcAft>
                <a:spcPts val="0"/>
              </a:spcAft>
              <a:buSzPts val="1440"/>
              <a:buChar char="►"/>
              <a:defRPr/>
            </a:lvl8pPr>
            <a:lvl9pPr indent="-320040" lvl="8" marL="4114800" algn="l">
              <a:lnSpc>
                <a:spcPct val="100000"/>
              </a:lnSpc>
              <a:spcBef>
                <a:spcPts val="2000"/>
              </a:spcBef>
              <a:spcAft>
                <a:spcPts val="0"/>
              </a:spcAft>
              <a:buSzPts val="1440"/>
              <a:buChar char="►"/>
              <a:defRPr/>
            </a:lvl9pPr>
          </a:lstStyle>
          <a:p/>
        </p:txBody>
      </p:sp>
      <p:sp>
        <p:nvSpPr>
          <p:cNvPr id="163" name="Google Shape;163;p22"/>
          <p:cNvSpPr txBox="1"/>
          <p:nvPr>
            <p:ph idx="10" type="dt"/>
          </p:nvPr>
        </p:nvSpPr>
        <p:spPr>
          <a:xfrm>
            <a:off x="14410267" y="12082725"/>
            <a:ext cx="1823878" cy="730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22"/>
          <p:cNvSpPr txBox="1"/>
          <p:nvPr>
            <p:ph idx="11" type="ftr"/>
          </p:nvPr>
        </p:nvSpPr>
        <p:spPr>
          <a:xfrm>
            <a:off x="1354668" y="12082725"/>
            <a:ext cx="12595224"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22"/>
          <p:cNvSpPr txBox="1"/>
          <p:nvPr>
            <p:ph idx="12" type="sldNum"/>
          </p:nvPr>
        </p:nvSpPr>
        <p:spPr>
          <a:xfrm>
            <a:off x="17181327" y="12082725"/>
            <a:ext cx="1366678"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6" name="Shape 166"/>
        <p:cNvGrpSpPr/>
        <p:nvPr/>
      </p:nvGrpSpPr>
      <p:grpSpPr>
        <a:xfrm>
          <a:off x="0" y="0"/>
          <a:ext cx="0" cy="0"/>
          <a:chOff x="0" y="0"/>
          <a:chExt cx="0" cy="0"/>
        </a:xfrm>
      </p:grpSpPr>
      <p:sp>
        <p:nvSpPr>
          <p:cNvPr id="167" name="Google Shape;167;p23"/>
          <p:cNvSpPr txBox="1"/>
          <p:nvPr>
            <p:ph type="title"/>
          </p:nvPr>
        </p:nvSpPr>
        <p:spPr>
          <a:xfrm rot="5400000">
            <a:off x="11988639" y="5165907"/>
            <a:ext cx="10502902" cy="2609486"/>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23"/>
          <p:cNvSpPr txBox="1"/>
          <p:nvPr>
            <p:ph idx="1" type="body"/>
          </p:nvPr>
        </p:nvSpPr>
        <p:spPr>
          <a:xfrm rot="5400000">
            <a:off x="3163370" y="-589500"/>
            <a:ext cx="10502900" cy="1412030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2000"/>
              </a:spcBef>
              <a:spcAft>
                <a:spcPts val="0"/>
              </a:spcAft>
              <a:buSzPts val="1440"/>
              <a:buChar char="►"/>
              <a:defRPr/>
            </a:lvl1pPr>
            <a:lvl2pPr indent="-320040" lvl="1" marL="914400" algn="l">
              <a:lnSpc>
                <a:spcPct val="100000"/>
              </a:lnSpc>
              <a:spcBef>
                <a:spcPts val="2000"/>
              </a:spcBef>
              <a:spcAft>
                <a:spcPts val="0"/>
              </a:spcAft>
              <a:buSzPts val="1440"/>
              <a:buChar char="►"/>
              <a:defRPr/>
            </a:lvl2pPr>
            <a:lvl3pPr indent="-320040" lvl="2" marL="1371600" algn="l">
              <a:lnSpc>
                <a:spcPct val="100000"/>
              </a:lnSpc>
              <a:spcBef>
                <a:spcPts val="2000"/>
              </a:spcBef>
              <a:spcAft>
                <a:spcPts val="0"/>
              </a:spcAft>
              <a:buSzPts val="1440"/>
              <a:buChar char="►"/>
              <a:defRPr/>
            </a:lvl3pPr>
            <a:lvl4pPr indent="-320040" lvl="3" marL="1828800" algn="l">
              <a:lnSpc>
                <a:spcPct val="100000"/>
              </a:lnSpc>
              <a:spcBef>
                <a:spcPts val="2000"/>
              </a:spcBef>
              <a:spcAft>
                <a:spcPts val="0"/>
              </a:spcAft>
              <a:buSzPts val="1440"/>
              <a:buChar char="►"/>
              <a:defRPr/>
            </a:lvl4pPr>
            <a:lvl5pPr indent="-320040" lvl="4" marL="2286000" algn="l">
              <a:lnSpc>
                <a:spcPct val="100000"/>
              </a:lnSpc>
              <a:spcBef>
                <a:spcPts val="2000"/>
              </a:spcBef>
              <a:spcAft>
                <a:spcPts val="0"/>
              </a:spcAft>
              <a:buSzPts val="1440"/>
              <a:buChar char="►"/>
              <a:defRPr/>
            </a:lvl5pPr>
            <a:lvl6pPr indent="-320040" lvl="5" marL="2743200" algn="l">
              <a:lnSpc>
                <a:spcPct val="100000"/>
              </a:lnSpc>
              <a:spcBef>
                <a:spcPts val="2000"/>
              </a:spcBef>
              <a:spcAft>
                <a:spcPts val="0"/>
              </a:spcAft>
              <a:buSzPts val="1440"/>
              <a:buChar char="►"/>
              <a:defRPr/>
            </a:lvl6pPr>
            <a:lvl7pPr indent="-320040" lvl="6" marL="3200400" algn="l">
              <a:lnSpc>
                <a:spcPct val="100000"/>
              </a:lnSpc>
              <a:spcBef>
                <a:spcPts val="2000"/>
              </a:spcBef>
              <a:spcAft>
                <a:spcPts val="0"/>
              </a:spcAft>
              <a:buSzPts val="1440"/>
              <a:buChar char="►"/>
              <a:defRPr/>
            </a:lvl7pPr>
            <a:lvl8pPr indent="-320040" lvl="7" marL="3657600" algn="l">
              <a:lnSpc>
                <a:spcPct val="100000"/>
              </a:lnSpc>
              <a:spcBef>
                <a:spcPts val="2000"/>
              </a:spcBef>
              <a:spcAft>
                <a:spcPts val="0"/>
              </a:spcAft>
              <a:buSzPts val="1440"/>
              <a:buChar char="►"/>
              <a:defRPr/>
            </a:lvl8pPr>
            <a:lvl9pPr indent="-320040" lvl="8" marL="4114800" algn="l">
              <a:lnSpc>
                <a:spcPct val="100000"/>
              </a:lnSpc>
              <a:spcBef>
                <a:spcPts val="2000"/>
              </a:spcBef>
              <a:spcAft>
                <a:spcPts val="0"/>
              </a:spcAft>
              <a:buSzPts val="1440"/>
              <a:buChar char="►"/>
              <a:defRPr/>
            </a:lvl9pPr>
          </a:lstStyle>
          <a:p/>
        </p:txBody>
      </p:sp>
      <p:sp>
        <p:nvSpPr>
          <p:cNvPr id="169" name="Google Shape;169;p23"/>
          <p:cNvSpPr txBox="1"/>
          <p:nvPr>
            <p:ph idx="10" type="dt"/>
          </p:nvPr>
        </p:nvSpPr>
        <p:spPr>
          <a:xfrm>
            <a:off x="14410267" y="12082725"/>
            <a:ext cx="1823878" cy="730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23"/>
          <p:cNvSpPr txBox="1"/>
          <p:nvPr>
            <p:ph idx="11" type="ftr"/>
          </p:nvPr>
        </p:nvSpPr>
        <p:spPr>
          <a:xfrm>
            <a:off x="1354668" y="12082725"/>
            <a:ext cx="12595224"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23"/>
          <p:cNvSpPr txBox="1"/>
          <p:nvPr>
            <p:ph idx="12" type="sldNum"/>
          </p:nvPr>
        </p:nvSpPr>
        <p:spPr>
          <a:xfrm>
            <a:off x="17181327" y="12082725"/>
            <a:ext cx="1366678"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1_Section Header">
    <p:spTree>
      <p:nvGrpSpPr>
        <p:cNvPr id="44" name="Shape 44"/>
        <p:cNvGrpSpPr/>
        <p:nvPr/>
      </p:nvGrpSpPr>
      <p:grpSpPr>
        <a:xfrm>
          <a:off x="0" y="0"/>
          <a:ext cx="0" cy="0"/>
          <a:chOff x="0" y="0"/>
          <a:chExt cx="0" cy="0"/>
        </a:xfrm>
      </p:grpSpPr>
      <p:sp>
        <p:nvSpPr>
          <p:cNvPr id="45" name="Google Shape;45;p4"/>
          <p:cNvSpPr txBox="1"/>
          <p:nvPr>
            <p:ph type="title"/>
          </p:nvPr>
        </p:nvSpPr>
        <p:spPr>
          <a:xfrm>
            <a:off x="1663700" y="3419477"/>
            <a:ext cx="21031200" cy="57054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2000"/>
              <a:buFont typeface="Play"/>
              <a:buNone/>
              <a:defRPr sz="12000"/>
            </a:lvl1pPr>
            <a:lvl2pPr lvl="1" algn="l">
              <a:lnSpc>
                <a:spcPct val="100000"/>
              </a:lnSpc>
              <a:spcBef>
                <a:spcPts val="0"/>
              </a:spcBef>
              <a:spcAft>
                <a:spcPts val="0"/>
              </a:spcAft>
              <a:buClr>
                <a:schemeClr val="dk2"/>
              </a:buClr>
              <a:buSzPts val="1400"/>
              <a:buNone/>
              <a:defRPr/>
            </a:lvl2pPr>
            <a:lvl3pPr lvl="2" algn="l">
              <a:lnSpc>
                <a:spcPct val="100000"/>
              </a:lnSpc>
              <a:spcBef>
                <a:spcPts val="0"/>
              </a:spcBef>
              <a:spcAft>
                <a:spcPts val="0"/>
              </a:spcAft>
              <a:buClr>
                <a:schemeClr val="dk2"/>
              </a:buClr>
              <a:buSzPts val="1400"/>
              <a:buNone/>
              <a:defRPr/>
            </a:lvl3pPr>
            <a:lvl4pPr lvl="3" algn="l">
              <a:lnSpc>
                <a:spcPct val="100000"/>
              </a:lnSpc>
              <a:spcBef>
                <a:spcPts val="0"/>
              </a:spcBef>
              <a:spcAft>
                <a:spcPts val="0"/>
              </a:spcAft>
              <a:buClr>
                <a:schemeClr val="dk2"/>
              </a:buClr>
              <a:buSzPts val="1400"/>
              <a:buNone/>
              <a:defRPr/>
            </a:lvl4pPr>
            <a:lvl5pPr lvl="4" algn="l">
              <a:lnSpc>
                <a:spcPct val="100000"/>
              </a:lnSpc>
              <a:spcBef>
                <a:spcPts val="0"/>
              </a:spcBef>
              <a:spcAft>
                <a:spcPts val="0"/>
              </a:spcAft>
              <a:buClr>
                <a:schemeClr val="dk2"/>
              </a:buClr>
              <a:buSzPts val="1400"/>
              <a:buNone/>
              <a:defRPr/>
            </a:lvl5pPr>
            <a:lvl6pPr lvl="5" algn="l">
              <a:lnSpc>
                <a:spcPct val="100000"/>
              </a:lnSpc>
              <a:spcBef>
                <a:spcPts val="0"/>
              </a:spcBef>
              <a:spcAft>
                <a:spcPts val="0"/>
              </a:spcAft>
              <a:buClr>
                <a:schemeClr val="dk2"/>
              </a:buClr>
              <a:buSzPts val="1400"/>
              <a:buNone/>
              <a:defRPr/>
            </a:lvl6pPr>
            <a:lvl7pPr lvl="6" algn="l">
              <a:lnSpc>
                <a:spcPct val="100000"/>
              </a:lnSpc>
              <a:spcBef>
                <a:spcPts val="0"/>
              </a:spcBef>
              <a:spcAft>
                <a:spcPts val="0"/>
              </a:spcAft>
              <a:buClr>
                <a:schemeClr val="dk2"/>
              </a:buClr>
              <a:buSzPts val="1400"/>
              <a:buNone/>
              <a:defRPr/>
            </a:lvl7pPr>
            <a:lvl8pPr lvl="7" algn="l">
              <a:lnSpc>
                <a:spcPct val="100000"/>
              </a:lnSpc>
              <a:spcBef>
                <a:spcPts val="0"/>
              </a:spcBef>
              <a:spcAft>
                <a:spcPts val="0"/>
              </a:spcAft>
              <a:buClr>
                <a:schemeClr val="dk2"/>
              </a:buClr>
              <a:buSzPts val="1400"/>
              <a:buNone/>
              <a:defRPr/>
            </a:lvl8pPr>
            <a:lvl9pPr lvl="8" algn="l">
              <a:lnSpc>
                <a:spcPct val="100000"/>
              </a:lnSpc>
              <a:spcBef>
                <a:spcPts val="0"/>
              </a:spcBef>
              <a:spcAft>
                <a:spcPts val="0"/>
              </a:spcAft>
              <a:buClr>
                <a:schemeClr val="dk2"/>
              </a:buClr>
              <a:buSzPts val="1400"/>
              <a:buNone/>
              <a:defRPr/>
            </a:lvl9pPr>
          </a:lstStyle>
          <a:p/>
        </p:txBody>
      </p:sp>
      <p:sp>
        <p:nvSpPr>
          <p:cNvPr id="46" name="Google Shape;46;p4"/>
          <p:cNvSpPr txBox="1"/>
          <p:nvPr>
            <p:ph idx="1" type="body"/>
          </p:nvPr>
        </p:nvSpPr>
        <p:spPr>
          <a:xfrm>
            <a:off x="1663700" y="9178927"/>
            <a:ext cx="21031200" cy="30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2000"/>
              </a:spcBef>
              <a:spcAft>
                <a:spcPts val="0"/>
              </a:spcAft>
              <a:buClr>
                <a:srgbClr val="757575"/>
              </a:buClr>
              <a:buSzPts val="4800"/>
              <a:buNone/>
              <a:defRPr sz="4800">
                <a:solidFill>
                  <a:srgbClr val="757575"/>
                </a:solidFill>
              </a:defRPr>
            </a:lvl1pPr>
            <a:lvl2pPr indent="-228600" lvl="1" marL="914400" algn="l">
              <a:lnSpc>
                <a:spcPct val="90000"/>
              </a:lnSpc>
              <a:spcBef>
                <a:spcPts val="1000"/>
              </a:spcBef>
              <a:spcAft>
                <a:spcPts val="0"/>
              </a:spcAft>
              <a:buClr>
                <a:srgbClr val="757575"/>
              </a:buClr>
              <a:buSzPts val="4000"/>
              <a:buNone/>
              <a:defRPr sz="4000">
                <a:solidFill>
                  <a:srgbClr val="757575"/>
                </a:solidFill>
              </a:defRPr>
            </a:lvl2pPr>
            <a:lvl3pPr indent="-228600" lvl="2" marL="1371600" algn="l">
              <a:lnSpc>
                <a:spcPct val="90000"/>
              </a:lnSpc>
              <a:spcBef>
                <a:spcPts val="1000"/>
              </a:spcBef>
              <a:spcAft>
                <a:spcPts val="0"/>
              </a:spcAft>
              <a:buClr>
                <a:srgbClr val="757575"/>
              </a:buClr>
              <a:buSzPts val="3600"/>
              <a:buNone/>
              <a:defRPr sz="3600">
                <a:solidFill>
                  <a:srgbClr val="757575"/>
                </a:solidFill>
              </a:defRPr>
            </a:lvl3pPr>
            <a:lvl4pPr indent="-228600" lvl="3" marL="1828800" algn="l">
              <a:lnSpc>
                <a:spcPct val="90000"/>
              </a:lnSpc>
              <a:spcBef>
                <a:spcPts val="1000"/>
              </a:spcBef>
              <a:spcAft>
                <a:spcPts val="0"/>
              </a:spcAft>
              <a:buClr>
                <a:srgbClr val="757575"/>
              </a:buClr>
              <a:buSzPts val="3200"/>
              <a:buNone/>
              <a:defRPr sz="3200">
                <a:solidFill>
                  <a:srgbClr val="757575"/>
                </a:solidFill>
              </a:defRPr>
            </a:lvl4pPr>
            <a:lvl5pPr indent="-228600" lvl="4" marL="2286000" algn="l">
              <a:lnSpc>
                <a:spcPct val="90000"/>
              </a:lnSpc>
              <a:spcBef>
                <a:spcPts val="1000"/>
              </a:spcBef>
              <a:spcAft>
                <a:spcPts val="0"/>
              </a:spcAft>
              <a:buClr>
                <a:srgbClr val="757575"/>
              </a:buClr>
              <a:buSzPts val="3200"/>
              <a:buNone/>
              <a:defRPr sz="3200">
                <a:solidFill>
                  <a:srgbClr val="757575"/>
                </a:solidFill>
              </a:defRPr>
            </a:lvl5pPr>
            <a:lvl6pPr indent="-228600" lvl="5" marL="2743200" algn="l">
              <a:lnSpc>
                <a:spcPct val="90000"/>
              </a:lnSpc>
              <a:spcBef>
                <a:spcPts val="1000"/>
              </a:spcBef>
              <a:spcAft>
                <a:spcPts val="0"/>
              </a:spcAft>
              <a:buClr>
                <a:srgbClr val="757575"/>
              </a:buClr>
              <a:buSzPts val="3200"/>
              <a:buNone/>
              <a:defRPr sz="3200">
                <a:solidFill>
                  <a:srgbClr val="757575"/>
                </a:solidFill>
              </a:defRPr>
            </a:lvl6pPr>
            <a:lvl7pPr indent="-228600" lvl="6" marL="3200400" algn="l">
              <a:lnSpc>
                <a:spcPct val="90000"/>
              </a:lnSpc>
              <a:spcBef>
                <a:spcPts val="1000"/>
              </a:spcBef>
              <a:spcAft>
                <a:spcPts val="0"/>
              </a:spcAft>
              <a:buClr>
                <a:srgbClr val="757575"/>
              </a:buClr>
              <a:buSzPts val="3200"/>
              <a:buNone/>
              <a:defRPr sz="3200">
                <a:solidFill>
                  <a:srgbClr val="757575"/>
                </a:solidFill>
              </a:defRPr>
            </a:lvl7pPr>
            <a:lvl8pPr indent="-228600" lvl="7" marL="3657600" algn="l">
              <a:lnSpc>
                <a:spcPct val="90000"/>
              </a:lnSpc>
              <a:spcBef>
                <a:spcPts val="1000"/>
              </a:spcBef>
              <a:spcAft>
                <a:spcPts val="0"/>
              </a:spcAft>
              <a:buClr>
                <a:srgbClr val="757575"/>
              </a:buClr>
              <a:buSzPts val="3200"/>
              <a:buNone/>
              <a:defRPr sz="3200">
                <a:solidFill>
                  <a:srgbClr val="757575"/>
                </a:solidFill>
              </a:defRPr>
            </a:lvl8pPr>
            <a:lvl9pPr indent="-228600" lvl="8" marL="4114800" algn="l">
              <a:lnSpc>
                <a:spcPct val="90000"/>
              </a:lnSpc>
              <a:spcBef>
                <a:spcPts val="1000"/>
              </a:spcBef>
              <a:spcAft>
                <a:spcPts val="0"/>
              </a:spcAft>
              <a:buClr>
                <a:srgbClr val="757575"/>
              </a:buClr>
              <a:buSzPts val="3200"/>
              <a:buNone/>
              <a:defRPr sz="3200">
                <a:solidFill>
                  <a:srgbClr val="757575"/>
                </a:solidFill>
              </a:defRPr>
            </a:lvl9pPr>
          </a:lstStyle>
          <a:p/>
        </p:txBody>
      </p:sp>
      <p:sp>
        <p:nvSpPr>
          <p:cNvPr id="47" name="Google Shape;47;p4"/>
          <p:cNvSpPr txBox="1"/>
          <p:nvPr>
            <p:ph idx="10" type="dt"/>
          </p:nvPr>
        </p:nvSpPr>
        <p:spPr>
          <a:xfrm>
            <a:off x="1676400" y="12712701"/>
            <a:ext cx="5486400" cy="7302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8" name="Google Shape;48;p4"/>
          <p:cNvSpPr txBox="1"/>
          <p:nvPr>
            <p:ph idx="11" type="ftr"/>
          </p:nvPr>
        </p:nvSpPr>
        <p:spPr>
          <a:xfrm>
            <a:off x="8077200" y="12712701"/>
            <a:ext cx="8229600" cy="7302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9" name="Google Shape;49;p4"/>
          <p:cNvSpPr txBox="1"/>
          <p:nvPr>
            <p:ph idx="12" type="sldNum"/>
          </p:nvPr>
        </p:nvSpPr>
        <p:spPr>
          <a:xfrm>
            <a:off x="17221200" y="12712701"/>
            <a:ext cx="5486400" cy="730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757575"/>
              </a:buClr>
              <a:buSzPts val="2400"/>
              <a:buFont typeface="Arial"/>
              <a:buNone/>
              <a:defRPr b="0" i="0" sz="24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757575"/>
              </a:buClr>
              <a:buSzPts val="2400"/>
              <a:buFont typeface="Arial"/>
              <a:buNone/>
              <a:defRPr b="0" i="0" sz="24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757575"/>
              </a:buClr>
              <a:buSzPts val="2400"/>
              <a:buFont typeface="Arial"/>
              <a:buNone/>
              <a:defRPr b="0" i="0" sz="24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757575"/>
              </a:buClr>
              <a:buSzPts val="2400"/>
              <a:buFont typeface="Arial"/>
              <a:buNone/>
              <a:defRPr b="0" i="0" sz="24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757575"/>
              </a:buClr>
              <a:buSzPts val="2400"/>
              <a:buFont typeface="Arial"/>
              <a:buNone/>
              <a:defRPr b="0" i="0" sz="24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757575"/>
              </a:buClr>
              <a:buSzPts val="2400"/>
              <a:buFont typeface="Arial"/>
              <a:buNone/>
              <a:defRPr b="0" i="0" sz="24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757575"/>
              </a:buClr>
              <a:buSzPts val="2400"/>
              <a:buFont typeface="Arial"/>
              <a:buNone/>
              <a:defRPr b="0" i="0" sz="24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757575"/>
              </a:buClr>
              <a:buSzPts val="2400"/>
              <a:buFont typeface="Arial"/>
              <a:buNone/>
              <a:defRPr b="0" i="0" sz="24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757575"/>
              </a:buClr>
              <a:buSzPts val="2400"/>
              <a:buFont typeface="Arial"/>
              <a:buNone/>
              <a:defRPr b="0" i="0" sz="24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0" name="Shape 50"/>
        <p:cNvGrpSpPr/>
        <p:nvPr/>
      </p:nvGrpSpPr>
      <p:grpSpPr>
        <a:xfrm>
          <a:off x="0" y="0"/>
          <a:ext cx="0" cy="0"/>
          <a:chOff x="0" y="0"/>
          <a:chExt cx="0" cy="0"/>
        </a:xfrm>
      </p:grpSpPr>
      <p:sp>
        <p:nvSpPr>
          <p:cNvPr id="51" name="Google Shape;51;p5"/>
          <p:cNvSpPr txBox="1"/>
          <p:nvPr>
            <p:ph type="title"/>
          </p:nvPr>
        </p:nvSpPr>
        <p:spPr>
          <a:xfrm>
            <a:off x="1354668" y="1219200"/>
            <a:ext cx="17193336" cy="26416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5"/>
          <p:cNvSpPr txBox="1"/>
          <p:nvPr>
            <p:ph idx="1" type="body"/>
          </p:nvPr>
        </p:nvSpPr>
        <p:spPr>
          <a:xfrm>
            <a:off x="1354669" y="4321178"/>
            <a:ext cx="8368070" cy="7761544"/>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2000"/>
              </a:spcBef>
              <a:spcAft>
                <a:spcPts val="0"/>
              </a:spcAft>
              <a:buSzPts val="1440"/>
              <a:buChar char="►"/>
              <a:defRPr/>
            </a:lvl1pPr>
            <a:lvl2pPr indent="-320040" lvl="1" marL="914400" algn="l">
              <a:lnSpc>
                <a:spcPct val="100000"/>
              </a:lnSpc>
              <a:spcBef>
                <a:spcPts val="2000"/>
              </a:spcBef>
              <a:spcAft>
                <a:spcPts val="0"/>
              </a:spcAft>
              <a:buSzPts val="1440"/>
              <a:buChar char="►"/>
              <a:defRPr/>
            </a:lvl2pPr>
            <a:lvl3pPr indent="-320040" lvl="2" marL="1371600" algn="l">
              <a:lnSpc>
                <a:spcPct val="100000"/>
              </a:lnSpc>
              <a:spcBef>
                <a:spcPts val="2000"/>
              </a:spcBef>
              <a:spcAft>
                <a:spcPts val="0"/>
              </a:spcAft>
              <a:buSzPts val="1440"/>
              <a:buChar char="►"/>
              <a:defRPr/>
            </a:lvl3pPr>
            <a:lvl4pPr indent="-320040" lvl="3" marL="1828800" algn="l">
              <a:lnSpc>
                <a:spcPct val="100000"/>
              </a:lnSpc>
              <a:spcBef>
                <a:spcPts val="2000"/>
              </a:spcBef>
              <a:spcAft>
                <a:spcPts val="0"/>
              </a:spcAft>
              <a:buSzPts val="1440"/>
              <a:buChar char="►"/>
              <a:defRPr/>
            </a:lvl4pPr>
            <a:lvl5pPr indent="-320040" lvl="4" marL="2286000" algn="l">
              <a:lnSpc>
                <a:spcPct val="100000"/>
              </a:lnSpc>
              <a:spcBef>
                <a:spcPts val="2000"/>
              </a:spcBef>
              <a:spcAft>
                <a:spcPts val="0"/>
              </a:spcAft>
              <a:buSzPts val="1440"/>
              <a:buChar char="►"/>
              <a:defRPr/>
            </a:lvl5pPr>
            <a:lvl6pPr indent="-320040" lvl="5" marL="2743200" algn="l">
              <a:lnSpc>
                <a:spcPct val="100000"/>
              </a:lnSpc>
              <a:spcBef>
                <a:spcPts val="2000"/>
              </a:spcBef>
              <a:spcAft>
                <a:spcPts val="0"/>
              </a:spcAft>
              <a:buSzPts val="1440"/>
              <a:buChar char="►"/>
              <a:defRPr/>
            </a:lvl6pPr>
            <a:lvl7pPr indent="-320040" lvl="6" marL="3200400" algn="l">
              <a:lnSpc>
                <a:spcPct val="100000"/>
              </a:lnSpc>
              <a:spcBef>
                <a:spcPts val="2000"/>
              </a:spcBef>
              <a:spcAft>
                <a:spcPts val="0"/>
              </a:spcAft>
              <a:buSzPts val="1440"/>
              <a:buChar char="►"/>
              <a:defRPr/>
            </a:lvl7pPr>
            <a:lvl8pPr indent="-320040" lvl="7" marL="3657600" algn="l">
              <a:lnSpc>
                <a:spcPct val="100000"/>
              </a:lnSpc>
              <a:spcBef>
                <a:spcPts val="2000"/>
              </a:spcBef>
              <a:spcAft>
                <a:spcPts val="0"/>
              </a:spcAft>
              <a:buSzPts val="1440"/>
              <a:buChar char="►"/>
              <a:defRPr/>
            </a:lvl8pPr>
            <a:lvl9pPr indent="-320040" lvl="8" marL="4114800" algn="l">
              <a:lnSpc>
                <a:spcPct val="100000"/>
              </a:lnSpc>
              <a:spcBef>
                <a:spcPts val="2000"/>
              </a:spcBef>
              <a:spcAft>
                <a:spcPts val="0"/>
              </a:spcAft>
              <a:buSzPts val="1440"/>
              <a:buChar char="►"/>
              <a:defRPr/>
            </a:lvl9pPr>
          </a:lstStyle>
          <a:p/>
        </p:txBody>
      </p:sp>
      <p:sp>
        <p:nvSpPr>
          <p:cNvPr id="53" name="Google Shape;53;p5"/>
          <p:cNvSpPr txBox="1"/>
          <p:nvPr>
            <p:ph idx="2" type="body"/>
          </p:nvPr>
        </p:nvSpPr>
        <p:spPr>
          <a:xfrm>
            <a:off x="10179940" y="4321179"/>
            <a:ext cx="8368068" cy="7761546"/>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2000"/>
              </a:spcBef>
              <a:spcAft>
                <a:spcPts val="0"/>
              </a:spcAft>
              <a:buSzPts val="1440"/>
              <a:buChar char="►"/>
              <a:defRPr/>
            </a:lvl1pPr>
            <a:lvl2pPr indent="-320040" lvl="1" marL="914400" algn="l">
              <a:lnSpc>
                <a:spcPct val="100000"/>
              </a:lnSpc>
              <a:spcBef>
                <a:spcPts val="2000"/>
              </a:spcBef>
              <a:spcAft>
                <a:spcPts val="0"/>
              </a:spcAft>
              <a:buSzPts val="1440"/>
              <a:buChar char="►"/>
              <a:defRPr/>
            </a:lvl2pPr>
            <a:lvl3pPr indent="-320040" lvl="2" marL="1371600" algn="l">
              <a:lnSpc>
                <a:spcPct val="100000"/>
              </a:lnSpc>
              <a:spcBef>
                <a:spcPts val="2000"/>
              </a:spcBef>
              <a:spcAft>
                <a:spcPts val="0"/>
              </a:spcAft>
              <a:buSzPts val="1440"/>
              <a:buChar char="►"/>
              <a:defRPr/>
            </a:lvl3pPr>
            <a:lvl4pPr indent="-320040" lvl="3" marL="1828800" algn="l">
              <a:lnSpc>
                <a:spcPct val="100000"/>
              </a:lnSpc>
              <a:spcBef>
                <a:spcPts val="2000"/>
              </a:spcBef>
              <a:spcAft>
                <a:spcPts val="0"/>
              </a:spcAft>
              <a:buSzPts val="1440"/>
              <a:buChar char="►"/>
              <a:defRPr/>
            </a:lvl4pPr>
            <a:lvl5pPr indent="-320040" lvl="4" marL="2286000" algn="l">
              <a:lnSpc>
                <a:spcPct val="100000"/>
              </a:lnSpc>
              <a:spcBef>
                <a:spcPts val="2000"/>
              </a:spcBef>
              <a:spcAft>
                <a:spcPts val="0"/>
              </a:spcAft>
              <a:buSzPts val="1440"/>
              <a:buChar char="►"/>
              <a:defRPr/>
            </a:lvl5pPr>
            <a:lvl6pPr indent="-320040" lvl="5" marL="2743200" algn="l">
              <a:lnSpc>
                <a:spcPct val="100000"/>
              </a:lnSpc>
              <a:spcBef>
                <a:spcPts val="2000"/>
              </a:spcBef>
              <a:spcAft>
                <a:spcPts val="0"/>
              </a:spcAft>
              <a:buSzPts val="1440"/>
              <a:buChar char="►"/>
              <a:defRPr/>
            </a:lvl6pPr>
            <a:lvl7pPr indent="-320040" lvl="6" marL="3200400" algn="l">
              <a:lnSpc>
                <a:spcPct val="100000"/>
              </a:lnSpc>
              <a:spcBef>
                <a:spcPts val="2000"/>
              </a:spcBef>
              <a:spcAft>
                <a:spcPts val="0"/>
              </a:spcAft>
              <a:buSzPts val="1440"/>
              <a:buChar char="►"/>
              <a:defRPr/>
            </a:lvl7pPr>
            <a:lvl8pPr indent="-320040" lvl="7" marL="3657600" algn="l">
              <a:lnSpc>
                <a:spcPct val="100000"/>
              </a:lnSpc>
              <a:spcBef>
                <a:spcPts val="2000"/>
              </a:spcBef>
              <a:spcAft>
                <a:spcPts val="0"/>
              </a:spcAft>
              <a:buSzPts val="1440"/>
              <a:buChar char="►"/>
              <a:defRPr/>
            </a:lvl8pPr>
            <a:lvl9pPr indent="-320040" lvl="8" marL="4114800" algn="l">
              <a:lnSpc>
                <a:spcPct val="100000"/>
              </a:lnSpc>
              <a:spcBef>
                <a:spcPts val="2000"/>
              </a:spcBef>
              <a:spcAft>
                <a:spcPts val="0"/>
              </a:spcAft>
              <a:buSzPts val="1440"/>
              <a:buChar char="►"/>
              <a:defRPr/>
            </a:lvl9pPr>
          </a:lstStyle>
          <a:p/>
        </p:txBody>
      </p:sp>
      <p:sp>
        <p:nvSpPr>
          <p:cNvPr id="54" name="Google Shape;54;p5"/>
          <p:cNvSpPr txBox="1"/>
          <p:nvPr>
            <p:ph idx="10" type="dt"/>
          </p:nvPr>
        </p:nvSpPr>
        <p:spPr>
          <a:xfrm>
            <a:off x="14410267" y="12082725"/>
            <a:ext cx="1823878" cy="730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5"/>
          <p:cNvSpPr txBox="1"/>
          <p:nvPr>
            <p:ph idx="11" type="ftr"/>
          </p:nvPr>
        </p:nvSpPr>
        <p:spPr>
          <a:xfrm>
            <a:off x="1354668" y="12082725"/>
            <a:ext cx="12595224"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5"/>
          <p:cNvSpPr txBox="1"/>
          <p:nvPr>
            <p:ph idx="12" type="sldNum"/>
          </p:nvPr>
        </p:nvSpPr>
        <p:spPr>
          <a:xfrm>
            <a:off x="17181327" y="12082725"/>
            <a:ext cx="1366678"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 name="Shape 57"/>
        <p:cNvGrpSpPr/>
        <p:nvPr/>
      </p:nvGrpSpPr>
      <p:grpSpPr>
        <a:xfrm>
          <a:off x="0" y="0"/>
          <a:ext cx="0" cy="0"/>
          <a:chOff x="0" y="0"/>
          <a:chExt cx="0" cy="0"/>
        </a:xfrm>
      </p:grpSpPr>
      <p:sp>
        <p:nvSpPr>
          <p:cNvPr id="58" name="Google Shape;58;p6"/>
          <p:cNvSpPr txBox="1"/>
          <p:nvPr>
            <p:ph type="title"/>
          </p:nvPr>
        </p:nvSpPr>
        <p:spPr>
          <a:xfrm>
            <a:off x="1354668" y="1219200"/>
            <a:ext cx="17193336" cy="26416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7200"/>
              <a:buFont typeface="Trebuchet MS"/>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6"/>
          <p:cNvSpPr txBox="1"/>
          <p:nvPr>
            <p:ph idx="1" type="body"/>
          </p:nvPr>
        </p:nvSpPr>
        <p:spPr>
          <a:xfrm>
            <a:off x="1354668" y="4321179"/>
            <a:ext cx="17193336" cy="7761546"/>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2000"/>
              </a:spcBef>
              <a:spcAft>
                <a:spcPts val="0"/>
              </a:spcAft>
              <a:buSzPts val="1440"/>
              <a:buChar char="►"/>
              <a:defRPr/>
            </a:lvl1pPr>
            <a:lvl2pPr indent="-320040" lvl="1" marL="914400" algn="l">
              <a:lnSpc>
                <a:spcPct val="100000"/>
              </a:lnSpc>
              <a:spcBef>
                <a:spcPts val="2000"/>
              </a:spcBef>
              <a:spcAft>
                <a:spcPts val="0"/>
              </a:spcAft>
              <a:buSzPts val="1440"/>
              <a:buChar char="►"/>
              <a:defRPr/>
            </a:lvl2pPr>
            <a:lvl3pPr indent="-320040" lvl="2" marL="1371600" algn="l">
              <a:lnSpc>
                <a:spcPct val="100000"/>
              </a:lnSpc>
              <a:spcBef>
                <a:spcPts val="2000"/>
              </a:spcBef>
              <a:spcAft>
                <a:spcPts val="0"/>
              </a:spcAft>
              <a:buSzPts val="1440"/>
              <a:buChar char="►"/>
              <a:defRPr/>
            </a:lvl3pPr>
            <a:lvl4pPr indent="-320040" lvl="3" marL="1828800" algn="l">
              <a:lnSpc>
                <a:spcPct val="100000"/>
              </a:lnSpc>
              <a:spcBef>
                <a:spcPts val="2000"/>
              </a:spcBef>
              <a:spcAft>
                <a:spcPts val="0"/>
              </a:spcAft>
              <a:buSzPts val="1440"/>
              <a:buChar char="►"/>
              <a:defRPr/>
            </a:lvl4pPr>
            <a:lvl5pPr indent="-320040" lvl="4" marL="2286000" algn="l">
              <a:lnSpc>
                <a:spcPct val="100000"/>
              </a:lnSpc>
              <a:spcBef>
                <a:spcPts val="2000"/>
              </a:spcBef>
              <a:spcAft>
                <a:spcPts val="0"/>
              </a:spcAft>
              <a:buSzPts val="1440"/>
              <a:buChar char="►"/>
              <a:defRPr/>
            </a:lvl5pPr>
            <a:lvl6pPr indent="-320040" lvl="5" marL="2743200" algn="l">
              <a:lnSpc>
                <a:spcPct val="100000"/>
              </a:lnSpc>
              <a:spcBef>
                <a:spcPts val="2000"/>
              </a:spcBef>
              <a:spcAft>
                <a:spcPts val="0"/>
              </a:spcAft>
              <a:buSzPts val="1440"/>
              <a:buChar char="►"/>
              <a:defRPr/>
            </a:lvl6pPr>
            <a:lvl7pPr indent="-320040" lvl="6" marL="3200400" algn="l">
              <a:lnSpc>
                <a:spcPct val="100000"/>
              </a:lnSpc>
              <a:spcBef>
                <a:spcPts val="2000"/>
              </a:spcBef>
              <a:spcAft>
                <a:spcPts val="0"/>
              </a:spcAft>
              <a:buSzPts val="1440"/>
              <a:buChar char="►"/>
              <a:defRPr/>
            </a:lvl7pPr>
            <a:lvl8pPr indent="-320040" lvl="7" marL="3657600" algn="l">
              <a:lnSpc>
                <a:spcPct val="100000"/>
              </a:lnSpc>
              <a:spcBef>
                <a:spcPts val="2000"/>
              </a:spcBef>
              <a:spcAft>
                <a:spcPts val="0"/>
              </a:spcAft>
              <a:buSzPts val="1440"/>
              <a:buChar char="►"/>
              <a:defRPr/>
            </a:lvl8pPr>
            <a:lvl9pPr indent="-320040" lvl="8" marL="4114800" algn="l">
              <a:lnSpc>
                <a:spcPct val="100000"/>
              </a:lnSpc>
              <a:spcBef>
                <a:spcPts val="2000"/>
              </a:spcBef>
              <a:spcAft>
                <a:spcPts val="0"/>
              </a:spcAft>
              <a:buSzPts val="1440"/>
              <a:buChar char="►"/>
              <a:defRPr/>
            </a:lvl9pPr>
          </a:lstStyle>
          <a:p/>
        </p:txBody>
      </p:sp>
      <p:sp>
        <p:nvSpPr>
          <p:cNvPr id="60" name="Google Shape;60;p6"/>
          <p:cNvSpPr txBox="1"/>
          <p:nvPr>
            <p:ph idx="10" type="dt"/>
          </p:nvPr>
        </p:nvSpPr>
        <p:spPr>
          <a:xfrm>
            <a:off x="14410267" y="12082725"/>
            <a:ext cx="1823878" cy="730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6"/>
          <p:cNvSpPr txBox="1"/>
          <p:nvPr>
            <p:ph idx="11" type="ftr"/>
          </p:nvPr>
        </p:nvSpPr>
        <p:spPr>
          <a:xfrm>
            <a:off x="1354668" y="12082725"/>
            <a:ext cx="12595224"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6"/>
          <p:cNvSpPr txBox="1"/>
          <p:nvPr>
            <p:ph idx="12" type="sldNum"/>
          </p:nvPr>
        </p:nvSpPr>
        <p:spPr>
          <a:xfrm>
            <a:off x="17181327" y="12082725"/>
            <a:ext cx="1366678"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7"/>
          <p:cNvSpPr txBox="1"/>
          <p:nvPr>
            <p:ph type="title"/>
          </p:nvPr>
        </p:nvSpPr>
        <p:spPr>
          <a:xfrm>
            <a:off x="3476800" y="1596200"/>
            <a:ext cx="18747900" cy="2664900"/>
          </a:xfrm>
          <a:prstGeom prst="rect">
            <a:avLst/>
          </a:prstGeom>
          <a:noFill/>
          <a:ln>
            <a:noFill/>
          </a:ln>
        </p:spPr>
        <p:txBody>
          <a:bodyPr anchorCtr="0" anchor="t" bIns="243800" lIns="243800" spcFirstLastPara="1" rIns="243800" wrap="square" tIns="243800">
            <a:normAutofit/>
          </a:bodyPr>
          <a:lstStyle>
            <a:lvl1pPr lvl="0" algn="l">
              <a:lnSpc>
                <a:spcPct val="100000"/>
              </a:lnSpc>
              <a:spcBef>
                <a:spcPts val="0"/>
              </a:spcBef>
              <a:spcAft>
                <a:spcPts val="0"/>
              </a:spcAft>
              <a:buClr>
                <a:schemeClr val="accent1"/>
              </a:buClr>
              <a:buSzPts val="7500"/>
              <a:buFont typeface="Trebuchet MS"/>
              <a:buNone/>
              <a:defRPr/>
            </a:lvl1pPr>
            <a:lvl2pPr lvl="1" algn="l">
              <a:lnSpc>
                <a:spcPct val="100000"/>
              </a:lnSpc>
              <a:spcBef>
                <a:spcPts val="0"/>
              </a:spcBef>
              <a:spcAft>
                <a:spcPts val="0"/>
              </a:spcAft>
              <a:buClr>
                <a:schemeClr val="dk2"/>
              </a:buClr>
              <a:buSzPts val="7500"/>
              <a:buNone/>
              <a:defRPr/>
            </a:lvl2pPr>
            <a:lvl3pPr lvl="2" algn="l">
              <a:lnSpc>
                <a:spcPct val="100000"/>
              </a:lnSpc>
              <a:spcBef>
                <a:spcPts val="0"/>
              </a:spcBef>
              <a:spcAft>
                <a:spcPts val="0"/>
              </a:spcAft>
              <a:buClr>
                <a:schemeClr val="dk2"/>
              </a:buClr>
              <a:buSzPts val="7500"/>
              <a:buNone/>
              <a:defRPr/>
            </a:lvl3pPr>
            <a:lvl4pPr lvl="3" algn="l">
              <a:lnSpc>
                <a:spcPct val="100000"/>
              </a:lnSpc>
              <a:spcBef>
                <a:spcPts val="0"/>
              </a:spcBef>
              <a:spcAft>
                <a:spcPts val="0"/>
              </a:spcAft>
              <a:buClr>
                <a:schemeClr val="dk2"/>
              </a:buClr>
              <a:buSzPts val="7500"/>
              <a:buNone/>
              <a:defRPr/>
            </a:lvl4pPr>
            <a:lvl5pPr lvl="4" algn="l">
              <a:lnSpc>
                <a:spcPct val="100000"/>
              </a:lnSpc>
              <a:spcBef>
                <a:spcPts val="0"/>
              </a:spcBef>
              <a:spcAft>
                <a:spcPts val="0"/>
              </a:spcAft>
              <a:buClr>
                <a:schemeClr val="dk2"/>
              </a:buClr>
              <a:buSzPts val="7500"/>
              <a:buNone/>
              <a:defRPr/>
            </a:lvl5pPr>
            <a:lvl6pPr lvl="5" algn="l">
              <a:lnSpc>
                <a:spcPct val="100000"/>
              </a:lnSpc>
              <a:spcBef>
                <a:spcPts val="0"/>
              </a:spcBef>
              <a:spcAft>
                <a:spcPts val="0"/>
              </a:spcAft>
              <a:buClr>
                <a:schemeClr val="dk2"/>
              </a:buClr>
              <a:buSzPts val="7500"/>
              <a:buNone/>
              <a:defRPr/>
            </a:lvl6pPr>
            <a:lvl7pPr lvl="6" algn="l">
              <a:lnSpc>
                <a:spcPct val="100000"/>
              </a:lnSpc>
              <a:spcBef>
                <a:spcPts val="0"/>
              </a:spcBef>
              <a:spcAft>
                <a:spcPts val="0"/>
              </a:spcAft>
              <a:buClr>
                <a:schemeClr val="dk2"/>
              </a:buClr>
              <a:buSzPts val="7500"/>
              <a:buNone/>
              <a:defRPr/>
            </a:lvl7pPr>
            <a:lvl8pPr lvl="7" algn="l">
              <a:lnSpc>
                <a:spcPct val="100000"/>
              </a:lnSpc>
              <a:spcBef>
                <a:spcPts val="0"/>
              </a:spcBef>
              <a:spcAft>
                <a:spcPts val="0"/>
              </a:spcAft>
              <a:buClr>
                <a:schemeClr val="dk2"/>
              </a:buClr>
              <a:buSzPts val="7500"/>
              <a:buNone/>
              <a:defRPr/>
            </a:lvl8pPr>
            <a:lvl9pPr lvl="8" algn="l">
              <a:lnSpc>
                <a:spcPct val="100000"/>
              </a:lnSpc>
              <a:spcBef>
                <a:spcPts val="0"/>
              </a:spcBef>
              <a:spcAft>
                <a:spcPts val="0"/>
              </a:spcAft>
              <a:buClr>
                <a:schemeClr val="dk2"/>
              </a:buClr>
              <a:buSzPts val="7500"/>
              <a:buNone/>
              <a:defRPr/>
            </a:lvl9pPr>
          </a:lstStyle>
          <a:p/>
        </p:txBody>
      </p:sp>
      <p:sp>
        <p:nvSpPr>
          <p:cNvPr id="65" name="Google Shape;65;p7"/>
          <p:cNvSpPr txBox="1"/>
          <p:nvPr>
            <p:ph idx="1" type="body"/>
          </p:nvPr>
        </p:nvSpPr>
        <p:spPr>
          <a:xfrm>
            <a:off x="3476800" y="5306800"/>
            <a:ext cx="18747900" cy="6777600"/>
          </a:xfrm>
          <a:prstGeom prst="rect">
            <a:avLst/>
          </a:prstGeom>
          <a:noFill/>
          <a:ln>
            <a:noFill/>
          </a:ln>
        </p:spPr>
        <p:txBody>
          <a:bodyPr anchorCtr="0" anchor="t" bIns="243800" lIns="243800" spcFirstLastPara="1" rIns="243800" wrap="square" tIns="243800">
            <a:normAutofit/>
          </a:bodyPr>
          <a:lstStyle>
            <a:lvl1pPr indent="-450850" lvl="0" marL="457200" algn="l">
              <a:lnSpc>
                <a:spcPct val="115000"/>
              </a:lnSpc>
              <a:spcBef>
                <a:spcPts val="0"/>
              </a:spcBef>
              <a:spcAft>
                <a:spcPts val="0"/>
              </a:spcAft>
              <a:buSzPts val="3500"/>
              <a:buChar char="●"/>
              <a:defRPr/>
            </a:lvl1pPr>
            <a:lvl2pPr indent="-412750" lvl="1" marL="914400" algn="l">
              <a:lnSpc>
                <a:spcPct val="115000"/>
              </a:lnSpc>
              <a:spcBef>
                <a:spcPts val="0"/>
              </a:spcBef>
              <a:spcAft>
                <a:spcPts val="0"/>
              </a:spcAft>
              <a:buSzPts val="2900"/>
              <a:buChar char="○"/>
              <a:defRPr/>
            </a:lvl2pPr>
            <a:lvl3pPr indent="-412750" lvl="2" marL="1371600" algn="l">
              <a:lnSpc>
                <a:spcPct val="115000"/>
              </a:lnSpc>
              <a:spcBef>
                <a:spcPts val="0"/>
              </a:spcBef>
              <a:spcAft>
                <a:spcPts val="0"/>
              </a:spcAft>
              <a:buSzPts val="2900"/>
              <a:buChar char="■"/>
              <a:defRPr/>
            </a:lvl3pPr>
            <a:lvl4pPr indent="-412750" lvl="3" marL="1828800" algn="l">
              <a:lnSpc>
                <a:spcPct val="115000"/>
              </a:lnSpc>
              <a:spcBef>
                <a:spcPts val="0"/>
              </a:spcBef>
              <a:spcAft>
                <a:spcPts val="0"/>
              </a:spcAft>
              <a:buSzPts val="2900"/>
              <a:buChar char="●"/>
              <a:defRPr/>
            </a:lvl4pPr>
            <a:lvl5pPr indent="-412750" lvl="4" marL="2286000" algn="l">
              <a:lnSpc>
                <a:spcPct val="115000"/>
              </a:lnSpc>
              <a:spcBef>
                <a:spcPts val="0"/>
              </a:spcBef>
              <a:spcAft>
                <a:spcPts val="0"/>
              </a:spcAft>
              <a:buSzPts val="2900"/>
              <a:buChar char="○"/>
              <a:defRPr/>
            </a:lvl5pPr>
            <a:lvl6pPr indent="-412750" lvl="5" marL="2743200" algn="l">
              <a:lnSpc>
                <a:spcPct val="115000"/>
              </a:lnSpc>
              <a:spcBef>
                <a:spcPts val="0"/>
              </a:spcBef>
              <a:spcAft>
                <a:spcPts val="0"/>
              </a:spcAft>
              <a:buSzPts val="2900"/>
              <a:buChar char="■"/>
              <a:defRPr/>
            </a:lvl6pPr>
            <a:lvl7pPr indent="-412750" lvl="6" marL="3200400" algn="l">
              <a:lnSpc>
                <a:spcPct val="115000"/>
              </a:lnSpc>
              <a:spcBef>
                <a:spcPts val="0"/>
              </a:spcBef>
              <a:spcAft>
                <a:spcPts val="0"/>
              </a:spcAft>
              <a:buSzPts val="2900"/>
              <a:buChar char="●"/>
              <a:defRPr/>
            </a:lvl7pPr>
            <a:lvl8pPr indent="-412750" lvl="7" marL="3657600" algn="l">
              <a:lnSpc>
                <a:spcPct val="115000"/>
              </a:lnSpc>
              <a:spcBef>
                <a:spcPts val="0"/>
              </a:spcBef>
              <a:spcAft>
                <a:spcPts val="0"/>
              </a:spcAft>
              <a:buSzPts val="2900"/>
              <a:buChar char="○"/>
              <a:defRPr/>
            </a:lvl8pPr>
            <a:lvl9pPr indent="-412750" lvl="8" marL="4114800" algn="l">
              <a:lnSpc>
                <a:spcPct val="115000"/>
              </a:lnSpc>
              <a:spcBef>
                <a:spcPts val="0"/>
              </a:spcBef>
              <a:spcAft>
                <a:spcPts val="0"/>
              </a:spcAft>
              <a:buSzPts val="2900"/>
              <a:buChar char="■"/>
              <a:defRPr/>
            </a:lvl9pPr>
          </a:lstStyle>
          <a:p/>
        </p:txBody>
      </p:sp>
      <p:sp>
        <p:nvSpPr>
          <p:cNvPr id="66" name="Google Shape;66;p7"/>
          <p:cNvSpPr txBox="1"/>
          <p:nvPr>
            <p:ph idx="12" type="sldNum"/>
          </p:nvPr>
        </p:nvSpPr>
        <p:spPr>
          <a:xfrm>
            <a:off x="22536123" y="12631935"/>
            <a:ext cx="1463100" cy="1049700"/>
          </a:xfrm>
          <a:prstGeom prst="rect">
            <a:avLst/>
          </a:prstGeom>
          <a:noFill/>
          <a:ln>
            <a:noFill/>
          </a:ln>
        </p:spPr>
        <p:txBody>
          <a:bodyPr anchorCtr="0" anchor="ctr" bIns="243800" lIns="243800" spcFirstLastPara="1" rIns="243800" wrap="square" tIns="243800">
            <a:norm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p8"/>
          <p:cNvSpPr txBox="1"/>
          <p:nvPr>
            <p:ph idx="10" type="dt"/>
          </p:nvPr>
        </p:nvSpPr>
        <p:spPr>
          <a:xfrm>
            <a:off x="14410267" y="12082725"/>
            <a:ext cx="1823878" cy="730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
          <p:cNvSpPr txBox="1"/>
          <p:nvPr>
            <p:ph idx="11" type="ftr"/>
          </p:nvPr>
        </p:nvSpPr>
        <p:spPr>
          <a:xfrm>
            <a:off x="1354668" y="12082725"/>
            <a:ext cx="12595224"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
          <p:cNvSpPr txBox="1"/>
          <p:nvPr>
            <p:ph idx="12" type="sldNum"/>
          </p:nvPr>
        </p:nvSpPr>
        <p:spPr>
          <a:xfrm>
            <a:off x="17181327" y="12082725"/>
            <a:ext cx="1366678"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 name="Shape 71"/>
        <p:cNvGrpSpPr/>
        <p:nvPr/>
      </p:nvGrpSpPr>
      <p:grpSpPr>
        <a:xfrm>
          <a:off x="0" y="0"/>
          <a:ext cx="0" cy="0"/>
          <a:chOff x="0" y="0"/>
          <a:chExt cx="0" cy="0"/>
        </a:xfrm>
      </p:grpSpPr>
      <p:sp>
        <p:nvSpPr>
          <p:cNvPr id="72" name="Google Shape;72;p9"/>
          <p:cNvSpPr txBox="1"/>
          <p:nvPr>
            <p:ph type="title"/>
          </p:nvPr>
        </p:nvSpPr>
        <p:spPr>
          <a:xfrm>
            <a:off x="1354668" y="1219200"/>
            <a:ext cx="17193336" cy="26416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9"/>
          <p:cNvSpPr txBox="1"/>
          <p:nvPr>
            <p:ph idx="10" type="dt"/>
          </p:nvPr>
        </p:nvSpPr>
        <p:spPr>
          <a:xfrm>
            <a:off x="14410267" y="12082725"/>
            <a:ext cx="1823878" cy="73025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9"/>
          <p:cNvSpPr txBox="1"/>
          <p:nvPr>
            <p:ph idx="11" type="ftr"/>
          </p:nvPr>
        </p:nvSpPr>
        <p:spPr>
          <a:xfrm>
            <a:off x="1354668" y="12082725"/>
            <a:ext cx="12595224"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9"/>
          <p:cNvSpPr txBox="1"/>
          <p:nvPr>
            <p:ph idx="12" type="sldNum"/>
          </p:nvPr>
        </p:nvSpPr>
        <p:spPr>
          <a:xfrm>
            <a:off x="17181327" y="12082725"/>
            <a:ext cx="1366678"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showMasterSp="0">
  <p:cSld name="Photo - 3 Up">
    <p:spTree>
      <p:nvGrpSpPr>
        <p:cNvPr id="76" name="Shape 76"/>
        <p:cNvGrpSpPr/>
        <p:nvPr/>
      </p:nvGrpSpPr>
      <p:grpSpPr>
        <a:xfrm>
          <a:off x="0" y="0"/>
          <a:ext cx="0" cy="0"/>
          <a:chOff x="0" y="0"/>
          <a:chExt cx="0" cy="0"/>
        </a:xfrm>
      </p:grpSpPr>
      <p:sp>
        <p:nvSpPr>
          <p:cNvPr id="77" name="Google Shape;77;p10"/>
          <p:cNvSpPr/>
          <p:nvPr>
            <p:ph idx="2" type="pic"/>
          </p:nvPr>
        </p:nvSpPr>
        <p:spPr>
          <a:xfrm>
            <a:off x="12232231" y="6024722"/>
            <a:ext cx="11498100" cy="8088600"/>
          </a:xfrm>
          <a:prstGeom prst="rect">
            <a:avLst/>
          </a:prstGeom>
          <a:noFill/>
          <a:ln>
            <a:noFill/>
          </a:ln>
        </p:spPr>
      </p:sp>
      <p:sp>
        <p:nvSpPr>
          <p:cNvPr id="78" name="Google Shape;78;p10"/>
          <p:cNvSpPr/>
          <p:nvPr>
            <p:ph idx="3" type="pic"/>
          </p:nvPr>
        </p:nvSpPr>
        <p:spPr>
          <a:xfrm>
            <a:off x="12349986" y="635000"/>
            <a:ext cx="11226900" cy="6807300"/>
          </a:xfrm>
          <a:prstGeom prst="rect">
            <a:avLst/>
          </a:prstGeom>
          <a:noFill/>
          <a:ln>
            <a:noFill/>
          </a:ln>
        </p:spPr>
      </p:sp>
      <p:sp>
        <p:nvSpPr>
          <p:cNvPr id="79" name="Google Shape;79;p10"/>
          <p:cNvSpPr/>
          <p:nvPr>
            <p:ph idx="4" type="pic"/>
          </p:nvPr>
        </p:nvSpPr>
        <p:spPr>
          <a:xfrm>
            <a:off x="730989" y="-2438400"/>
            <a:ext cx="11050500" cy="16192500"/>
          </a:xfrm>
          <a:prstGeom prst="rect">
            <a:avLst/>
          </a:prstGeom>
          <a:noFill/>
          <a:ln>
            <a:noFill/>
          </a:ln>
        </p:spPr>
      </p:sp>
      <p:sp>
        <p:nvSpPr>
          <p:cNvPr id="80" name="Google Shape;80;p10"/>
          <p:cNvSpPr txBox="1"/>
          <p:nvPr>
            <p:ph idx="12" type="sldNum"/>
          </p:nvPr>
        </p:nvSpPr>
        <p:spPr>
          <a:xfrm>
            <a:off x="11976099" y="13017500"/>
            <a:ext cx="419100" cy="471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1pPr>
            <a:lvl2pPr indent="0" lvl="1" marL="0" marR="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2pPr>
            <a:lvl3pPr indent="0" lvl="2" marL="0" marR="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3pPr>
            <a:lvl4pPr indent="0" lvl="3" marL="0" marR="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4pPr>
            <a:lvl5pPr indent="0" lvl="4" marL="0" marR="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5pPr>
            <a:lvl6pPr indent="0" lvl="5" marL="0" marR="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6pPr>
            <a:lvl7pPr indent="0" lvl="6" marL="0" marR="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7pPr>
            <a:lvl8pPr indent="0" lvl="7" marL="0" marR="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8pPr>
            <a:lvl9pPr indent="0" lvl="8" marL="0" marR="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1"/>
          <p:cNvGrpSpPr/>
          <p:nvPr/>
        </p:nvGrpSpPr>
        <p:grpSpPr>
          <a:xfrm>
            <a:off x="0" y="-16933"/>
            <a:ext cx="24384000" cy="13732934"/>
            <a:chOff x="0" y="-8467"/>
            <a:chExt cx="12192000" cy="6866467"/>
          </a:xfrm>
        </p:grpSpPr>
        <p:cxnSp>
          <p:nvCxnSpPr>
            <p:cNvPr id="7" name="Google Shape;7;p1"/>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8" name="Google Shape;8;p1"/>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9" name="Google Shape;9;p1"/>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 name="Google Shape;10;p1"/>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 name="Google Shape;11;p1"/>
            <p:cNvSpPr/>
            <p:nvPr/>
          </p:nvSpPr>
          <p:spPr>
            <a:xfrm>
              <a:off x="8932333" y="3048000"/>
              <a:ext cx="3259667" cy="3810000"/>
            </a:xfrm>
            <a:prstGeom prst="triangle">
              <a:avLst>
                <a:gd fmla="val 100000" name="adj"/>
              </a:avLst>
            </a:pr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1"/>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 name="Google Shape;13;p1"/>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 name="Google Shape;14;p1"/>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 name="Google Shape;15;p1"/>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1"/>
            <p:cNvSpPr/>
            <p:nvPr/>
          </p:nvSpPr>
          <p:spPr>
            <a:xfrm>
              <a:off x="0" y="4013200"/>
              <a:ext cx="448733" cy="2844800"/>
            </a:xfrm>
            <a:prstGeom prst="triangle">
              <a:avLst>
                <a:gd fmla="val 0" name="adj"/>
              </a:avLst>
            </a:prstGeom>
            <a:solidFill>
              <a:schemeClr val="accent1">
                <a:alpha val="8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 name="Google Shape;17;p1"/>
          <p:cNvSpPr txBox="1"/>
          <p:nvPr>
            <p:ph type="title"/>
          </p:nvPr>
        </p:nvSpPr>
        <p:spPr>
          <a:xfrm>
            <a:off x="1354668" y="1219200"/>
            <a:ext cx="17193336" cy="26416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chemeClr val="accent1"/>
              </a:buClr>
              <a:buSzPts val="7200"/>
              <a:buFont typeface="Trebuchet MS"/>
              <a:buNone/>
              <a:defRPr b="0" i="0" sz="72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18" name="Google Shape;18;p1"/>
          <p:cNvSpPr txBox="1"/>
          <p:nvPr>
            <p:ph idx="1" type="body"/>
          </p:nvPr>
        </p:nvSpPr>
        <p:spPr>
          <a:xfrm>
            <a:off x="1354668" y="4321179"/>
            <a:ext cx="17193336" cy="7761546"/>
          </a:xfrm>
          <a:prstGeom prst="rect">
            <a:avLst/>
          </a:prstGeom>
          <a:noFill/>
          <a:ln>
            <a:noFill/>
          </a:ln>
        </p:spPr>
        <p:txBody>
          <a:bodyPr anchorCtr="0" anchor="t" bIns="45700" lIns="91425" spcFirstLastPara="1" rIns="91425" wrap="square" tIns="45700">
            <a:normAutofit/>
          </a:bodyPr>
          <a:lstStyle>
            <a:lvl1pPr indent="-411480" lvl="0" marL="457200" marR="0" rtl="0" algn="l">
              <a:lnSpc>
                <a:spcPct val="100000"/>
              </a:lnSpc>
              <a:spcBef>
                <a:spcPts val="2000"/>
              </a:spcBef>
              <a:spcAft>
                <a:spcPts val="0"/>
              </a:spcAft>
              <a:buClr>
                <a:schemeClr val="accent1"/>
              </a:buClr>
              <a:buSzPts val="2880"/>
              <a:buFont typeface="Noto Sans Symbols"/>
              <a:buChar char="►"/>
              <a:defRPr b="0" i="0" sz="3600" u="none" cap="none" strike="noStrike">
                <a:solidFill>
                  <a:srgbClr val="3F3F3F"/>
                </a:solidFill>
                <a:latin typeface="Trebuchet MS"/>
                <a:ea typeface="Trebuchet MS"/>
                <a:cs typeface="Trebuchet MS"/>
                <a:sym typeface="Trebuchet MS"/>
              </a:defRPr>
            </a:lvl1pPr>
            <a:lvl2pPr indent="-391160" lvl="1" marL="914400" marR="0" rtl="0" algn="l">
              <a:lnSpc>
                <a:spcPct val="100000"/>
              </a:lnSpc>
              <a:spcBef>
                <a:spcPts val="2000"/>
              </a:spcBef>
              <a:spcAft>
                <a:spcPts val="0"/>
              </a:spcAft>
              <a:buClr>
                <a:schemeClr val="accent1"/>
              </a:buClr>
              <a:buSzPts val="2560"/>
              <a:buFont typeface="Noto Sans Symbols"/>
              <a:buChar char="►"/>
              <a:defRPr b="0" i="0" sz="3200" u="none" cap="none" strike="noStrike">
                <a:solidFill>
                  <a:srgbClr val="3F3F3F"/>
                </a:solidFill>
                <a:latin typeface="Trebuchet MS"/>
                <a:ea typeface="Trebuchet MS"/>
                <a:cs typeface="Trebuchet MS"/>
                <a:sym typeface="Trebuchet MS"/>
              </a:defRPr>
            </a:lvl2pPr>
            <a:lvl3pPr indent="-370840" lvl="2" marL="1371600" marR="0" rtl="0" algn="l">
              <a:lnSpc>
                <a:spcPct val="100000"/>
              </a:lnSpc>
              <a:spcBef>
                <a:spcPts val="2000"/>
              </a:spcBef>
              <a:spcAft>
                <a:spcPts val="0"/>
              </a:spcAft>
              <a:buClr>
                <a:schemeClr val="accent1"/>
              </a:buClr>
              <a:buSzPts val="2240"/>
              <a:buFont typeface="Noto Sans Symbols"/>
              <a:buChar char="►"/>
              <a:defRPr b="0" i="0" sz="2800" u="none" cap="none" strike="noStrike">
                <a:solidFill>
                  <a:srgbClr val="3F3F3F"/>
                </a:solidFill>
                <a:latin typeface="Trebuchet MS"/>
                <a:ea typeface="Trebuchet MS"/>
                <a:cs typeface="Trebuchet MS"/>
                <a:sym typeface="Trebuchet MS"/>
              </a:defRPr>
            </a:lvl3pPr>
            <a:lvl4pPr indent="-350520" lvl="3" marL="1828800" marR="0" rtl="0" algn="l">
              <a:lnSpc>
                <a:spcPct val="100000"/>
              </a:lnSpc>
              <a:spcBef>
                <a:spcPts val="2000"/>
              </a:spcBef>
              <a:spcAft>
                <a:spcPts val="0"/>
              </a:spcAft>
              <a:buClr>
                <a:schemeClr val="accent1"/>
              </a:buClr>
              <a:buSzPts val="1920"/>
              <a:buFont typeface="Noto Sans Symbols"/>
              <a:buChar char="►"/>
              <a:defRPr b="0" i="0" sz="2400" u="none" cap="none" strike="noStrike">
                <a:solidFill>
                  <a:srgbClr val="3F3F3F"/>
                </a:solidFill>
                <a:latin typeface="Trebuchet MS"/>
                <a:ea typeface="Trebuchet MS"/>
                <a:cs typeface="Trebuchet MS"/>
                <a:sym typeface="Trebuchet MS"/>
              </a:defRPr>
            </a:lvl4pPr>
            <a:lvl5pPr indent="-350520" lvl="4" marL="2286000" marR="0" rtl="0" algn="l">
              <a:lnSpc>
                <a:spcPct val="100000"/>
              </a:lnSpc>
              <a:spcBef>
                <a:spcPts val="2000"/>
              </a:spcBef>
              <a:spcAft>
                <a:spcPts val="0"/>
              </a:spcAft>
              <a:buClr>
                <a:schemeClr val="accent1"/>
              </a:buClr>
              <a:buSzPts val="1920"/>
              <a:buFont typeface="Noto Sans Symbols"/>
              <a:buChar char="►"/>
              <a:defRPr b="0" i="0" sz="2400" u="none" cap="none" strike="noStrike">
                <a:solidFill>
                  <a:srgbClr val="3F3F3F"/>
                </a:solidFill>
                <a:latin typeface="Trebuchet MS"/>
                <a:ea typeface="Trebuchet MS"/>
                <a:cs typeface="Trebuchet MS"/>
                <a:sym typeface="Trebuchet MS"/>
              </a:defRPr>
            </a:lvl5pPr>
            <a:lvl6pPr indent="-350520" lvl="5" marL="2743200" marR="0" rtl="0" algn="l">
              <a:lnSpc>
                <a:spcPct val="100000"/>
              </a:lnSpc>
              <a:spcBef>
                <a:spcPts val="2000"/>
              </a:spcBef>
              <a:spcAft>
                <a:spcPts val="0"/>
              </a:spcAft>
              <a:buClr>
                <a:schemeClr val="accent1"/>
              </a:buClr>
              <a:buSzPts val="1920"/>
              <a:buFont typeface="Noto Sans Symbols"/>
              <a:buChar char="►"/>
              <a:defRPr b="0" i="0" sz="2400" u="none" cap="none" strike="noStrike">
                <a:solidFill>
                  <a:srgbClr val="3F3F3F"/>
                </a:solidFill>
                <a:latin typeface="Trebuchet MS"/>
                <a:ea typeface="Trebuchet MS"/>
                <a:cs typeface="Trebuchet MS"/>
                <a:sym typeface="Trebuchet MS"/>
              </a:defRPr>
            </a:lvl6pPr>
            <a:lvl7pPr indent="-350520" lvl="6" marL="3200400" marR="0" rtl="0" algn="l">
              <a:lnSpc>
                <a:spcPct val="100000"/>
              </a:lnSpc>
              <a:spcBef>
                <a:spcPts val="2000"/>
              </a:spcBef>
              <a:spcAft>
                <a:spcPts val="0"/>
              </a:spcAft>
              <a:buClr>
                <a:schemeClr val="accent1"/>
              </a:buClr>
              <a:buSzPts val="1920"/>
              <a:buFont typeface="Noto Sans Symbols"/>
              <a:buChar char="►"/>
              <a:defRPr b="0" i="0" sz="2400" u="none" cap="none" strike="noStrike">
                <a:solidFill>
                  <a:srgbClr val="3F3F3F"/>
                </a:solidFill>
                <a:latin typeface="Trebuchet MS"/>
                <a:ea typeface="Trebuchet MS"/>
                <a:cs typeface="Trebuchet MS"/>
                <a:sym typeface="Trebuchet MS"/>
              </a:defRPr>
            </a:lvl7pPr>
            <a:lvl8pPr indent="-350520" lvl="7" marL="3657600" marR="0" rtl="0" algn="l">
              <a:lnSpc>
                <a:spcPct val="100000"/>
              </a:lnSpc>
              <a:spcBef>
                <a:spcPts val="2000"/>
              </a:spcBef>
              <a:spcAft>
                <a:spcPts val="0"/>
              </a:spcAft>
              <a:buClr>
                <a:schemeClr val="accent1"/>
              </a:buClr>
              <a:buSzPts val="1920"/>
              <a:buFont typeface="Noto Sans Symbols"/>
              <a:buChar char="►"/>
              <a:defRPr b="0" i="0" sz="2400" u="none" cap="none" strike="noStrike">
                <a:solidFill>
                  <a:srgbClr val="3F3F3F"/>
                </a:solidFill>
                <a:latin typeface="Trebuchet MS"/>
                <a:ea typeface="Trebuchet MS"/>
                <a:cs typeface="Trebuchet MS"/>
                <a:sym typeface="Trebuchet MS"/>
              </a:defRPr>
            </a:lvl8pPr>
            <a:lvl9pPr indent="-350520" lvl="8" marL="4114800" marR="0" rtl="0" algn="l">
              <a:lnSpc>
                <a:spcPct val="100000"/>
              </a:lnSpc>
              <a:spcBef>
                <a:spcPts val="2000"/>
              </a:spcBef>
              <a:spcAft>
                <a:spcPts val="0"/>
              </a:spcAft>
              <a:buClr>
                <a:schemeClr val="accent1"/>
              </a:buClr>
              <a:buSzPts val="1920"/>
              <a:buFont typeface="Noto Sans Symbols"/>
              <a:buChar char="►"/>
              <a:defRPr b="0" i="0" sz="2400" u="none" cap="none" strike="noStrike">
                <a:solidFill>
                  <a:srgbClr val="3F3F3F"/>
                </a:solidFill>
                <a:latin typeface="Trebuchet MS"/>
                <a:ea typeface="Trebuchet MS"/>
                <a:cs typeface="Trebuchet MS"/>
                <a:sym typeface="Trebuchet MS"/>
              </a:defRPr>
            </a:lvl9pPr>
          </a:lstStyle>
          <a:p/>
        </p:txBody>
      </p:sp>
      <p:sp>
        <p:nvSpPr>
          <p:cNvPr id="19" name="Google Shape;19;p1"/>
          <p:cNvSpPr txBox="1"/>
          <p:nvPr>
            <p:ph idx="10" type="dt"/>
          </p:nvPr>
        </p:nvSpPr>
        <p:spPr>
          <a:xfrm>
            <a:off x="14410267" y="12082725"/>
            <a:ext cx="1823878" cy="73025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8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20" name="Google Shape;20;p1"/>
          <p:cNvSpPr txBox="1"/>
          <p:nvPr>
            <p:ph idx="11" type="ftr"/>
          </p:nvPr>
        </p:nvSpPr>
        <p:spPr>
          <a:xfrm>
            <a:off x="1354668" y="12082725"/>
            <a:ext cx="12595224" cy="73025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21" name="Google Shape;21;p1"/>
          <p:cNvSpPr txBox="1"/>
          <p:nvPr>
            <p:ph idx="12" type="sldNum"/>
          </p:nvPr>
        </p:nvSpPr>
        <p:spPr>
          <a:xfrm>
            <a:off x="17181327" y="12082725"/>
            <a:ext cx="1366678"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1800"/>
              <a:buFont typeface="Trebuchet MS"/>
              <a:buNone/>
              <a:defRPr b="0" i="0" sz="18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cbt-trainers.com" TargetMode="External"/><Relationship Id="rId4" Type="http://schemas.openxmlformats.org/officeDocument/2006/relationships/image" Target="../media/image9.jp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12.png"/><Relationship Id="rId4" Type="http://schemas.openxmlformats.org/officeDocument/2006/relationships/image" Target="../media/image5.jpg"/><Relationship Id="rId5" Type="http://schemas.openxmlformats.org/officeDocument/2006/relationships/image" Target="../media/image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25.jpg"/><Relationship Id="rId4" Type="http://schemas.openxmlformats.org/officeDocument/2006/relationships/image" Target="../media/image1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11.png"/><Relationship Id="rId6" Type="http://schemas.openxmlformats.org/officeDocument/2006/relationships/image" Target="../media/image1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0.jpg"/><Relationship Id="rId4" Type="http://schemas.openxmlformats.org/officeDocument/2006/relationships/hyperlink" Target="https://www.flickr.com/photos/11483960@N08/2765541278/" TargetMode="External"/><Relationship Id="rId5" Type="http://schemas.openxmlformats.org/officeDocument/2006/relationships/hyperlink" Target="https://creativecommons.org/licenses/by-nc-sa/3.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9.jpg"/><Relationship Id="rId4" Type="http://schemas.openxmlformats.org/officeDocument/2006/relationships/hyperlink" Target="mailto:dr.roddick@cbtcentralflorida.com" TargetMode="External"/><Relationship Id="rId9" Type="http://schemas.openxmlformats.org/officeDocument/2006/relationships/image" Target="../media/image20.png"/><Relationship Id="rId5" Type="http://schemas.openxmlformats.org/officeDocument/2006/relationships/hyperlink" Target="http://www.cbtcentralflorida.com/" TargetMode="External"/><Relationship Id="rId6" Type="http://schemas.openxmlformats.org/officeDocument/2006/relationships/hyperlink" Target="http://cbt-trainers.com" TargetMode="External"/><Relationship Id="rId7" Type="http://schemas.openxmlformats.org/officeDocument/2006/relationships/image" Target="../media/image18.jpg"/><Relationship Id="rId8"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75" name="Shape 175"/>
        <p:cNvGrpSpPr/>
        <p:nvPr/>
      </p:nvGrpSpPr>
      <p:grpSpPr>
        <a:xfrm>
          <a:off x="0" y="0"/>
          <a:ext cx="0" cy="0"/>
          <a:chOff x="0" y="0"/>
          <a:chExt cx="0" cy="0"/>
        </a:xfrm>
      </p:grpSpPr>
      <p:sp>
        <p:nvSpPr>
          <p:cNvPr id="176" name="Google Shape;176;p24"/>
          <p:cNvSpPr/>
          <p:nvPr/>
        </p:nvSpPr>
        <p:spPr>
          <a:xfrm>
            <a:off x="0" y="0"/>
            <a:ext cx="24384000" cy="1371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7" name="Google Shape;177;p24"/>
          <p:cNvSpPr/>
          <p:nvPr/>
        </p:nvSpPr>
        <p:spPr>
          <a:xfrm flipH="1">
            <a:off x="16514128" y="6085808"/>
            <a:ext cx="6583800" cy="6400800"/>
          </a:xfrm>
          <a:prstGeom prst="rtTriangle">
            <a:avLst/>
          </a:prstGeom>
          <a:solidFill>
            <a:schemeClr val="accent2"/>
          </a:solid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8" name="Google Shape;178;p24"/>
          <p:cNvSpPr/>
          <p:nvPr/>
        </p:nvSpPr>
        <p:spPr>
          <a:xfrm>
            <a:off x="1278906" y="1250100"/>
            <a:ext cx="21826200" cy="11215800"/>
          </a:xfrm>
          <a:prstGeom prst="rect">
            <a:avLst/>
          </a:prstGeom>
          <a:no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8000"/>
              <a:buFont typeface="Oswald"/>
              <a:buNone/>
            </a:pPr>
            <a:r>
              <a:t/>
            </a:r>
            <a:endParaRPr b="1" i="0" sz="4000" u="none" cap="none" strike="noStrike">
              <a:solidFill>
                <a:srgbClr val="3F3F3F"/>
              </a:solidFill>
              <a:latin typeface="EB Garamond"/>
              <a:ea typeface="EB Garamond"/>
              <a:cs typeface="EB Garamond"/>
              <a:sym typeface="EB Garamond"/>
            </a:endParaRPr>
          </a:p>
          <a:p>
            <a:pPr indent="0" lvl="0" marL="0" marR="0" rtl="0" algn="ctr">
              <a:lnSpc>
                <a:spcPct val="100000"/>
              </a:lnSpc>
              <a:spcBef>
                <a:spcPts val="0"/>
              </a:spcBef>
              <a:spcAft>
                <a:spcPts val="0"/>
              </a:spcAft>
              <a:buClr>
                <a:schemeClr val="dk1"/>
              </a:buClr>
              <a:buSzPts val="8000"/>
              <a:buFont typeface="Oswald"/>
              <a:buNone/>
            </a:pPr>
            <a:r>
              <a:t/>
            </a:r>
            <a:endParaRPr b="1" i="0" sz="4000" u="none" cap="none" strike="noStrike">
              <a:solidFill>
                <a:srgbClr val="3F3F3F"/>
              </a:solidFill>
              <a:latin typeface="EB Garamond"/>
              <a:ea typeface="EB Garamond"/>
              <a:cs typeface="EB Garamond"/>
              <a:sym typeface="EB Garamond"/>
            </a:endParaRPr>
          </a:p>
          <a:p>
            <a:pPr indent="0" lvl="0" marL="0" marR="0" rtl="0" algn="ctr">
              <a:lnSpc>
                <a:spcPct val="100000"/>
              </a:lnSpc>
              <a:spcBef>
                <a:spcPts val="0"/>
              </a:spcBef>
              <a:spcAft>
                <a:spcPts val="0"/>
              </a:spcAft>
              <a:buClr>
                <a:schemeClr val="dk1"/>
              </a:buClr>
              <a:buSzPts val="8000"/>
              <a:buFont typeface="Oswald"/>
              <a:buNone/>
            </a:pPr>
            <a:r>
              <a:t/>
            </a:r>
            <a:endParaRPr b="1" i="0" sz="4000" u="none" cap="none" strike="noStrike">
              <a:solidFill>
                <a:srgbClr val="3F3F3F"/>
              </a:solidFill>
              <a:latin typeface="EB Garamond"/>
              <a:ea typeface="EB Garamond"/>
              <a:cs typeface="EB Garamond"/>
              <a:sym typeface="EB Garamond"/>
            </a:endParaRPr>
          </a:p>
          <a:p>
            <a:pPr indent="0" lvl="0" marL="0" marR="0" rtl="0" algn="ctr">
              <a:lnSpc>
                <a:spcPct val="100000"/>
              </a:lnSpc>
              <a:spcBef>
                <a:spcPts val="0"/>
              </a:spcBef>
              <a:spcAft>
                <a:spcPts val="0"/>
              </a:spcAft>
              <a:buClr>
                <a:schemeClr val="dk1"/>
              </a:buClr>
              <a:buSzPts val="8000"/>
              <a:buFont typeface="Oswald"/>
              <a:buNone/>
            </a:pPr>
            <a:r>
              <a:t/>
            </a:r>
            <a:endParaRPr b="1" i="0" sz="4000" u="none" cap="none" strike="noStrike">
              <a:solidFill>
                <a:srgbClr val="3F3F3F"/>
              </a:solidFill>
              <a:latin typeface="EB Garamond"/>
              <a:ea typeface="EB Garamond"/>
              <a:cs typeface="EB Garamond"/>
              <a:sym typeface="EB Garamond"/>
            </a:endParaRPr>
          </a:p>
          <a:p>
            <a:pPr indent="0" lvl="0" marL="0" marR="0" rtl="0" algn="ctr">
              <a:lnSpc>
                <a:spcPct val="100000"/>
              </a:lnSpc>
              <a:spcBef>
                <a:spcPts val="0"/>
              </a:spcBef>
              <a:spcAft>
                <a:spcPts val="0"/>
              </a:spcAft>
              <a:buClr>
                <a:schemeClr val="dk1"/>
              </a:buClr>
              <a:buSzPts val="8000"/>
              <a:buFont typeface="Oswald"/>
              <a:buNone/>
            </a:pPr>
            <a:r>
              <a:t/>
            </a:r>
            <a:endParaRPr b="1" i="0" sz="4000" u="none" cap="none" strike="noStrike">
              <a:solidFill>
                <a:srgbClr val="3F3F3F"/>
              </a:solidFill>
              <a:latin typeface="EB Garamond"/>
              <a:ea typeface="EB Garamond"/>
              <a:cs typeface="EB Garamond"/>
              <a:sym typeface="EB Garamond"/>
            </a:endParaRPr>
          </a:p>
          <a:p>
            <a:pPr indent="0" lvl="0" marL="0" marR="0" rtl="0" algn="ctr">
              <a:lnSpc>
                <a:spcPct val="100000"/>
              </a:lnSpc>
              <a:spcBef>
                <a:spcPts val="0"/>
              </a:spcBef>
              <a:spcAft>
                <a:spcPts val="0"/>
              </a:spcAft>
              <a:buClr>
                <a:schemeClr val="dk1"/>
              </a:buClr>
              <a:buSzPts val="8000"/>
              <a:buFont typeface="Oswald"/>
              <a:buNone/>
            </a:pPr>
            <a:r>
              <a:t/>
            </a:r>
            <a:endParaRPr b="1" i="0" sz="4000" u="none" cap="none" strike="noStrike">
              <a:solidFill>
                <a:srgbClr val="3F3F3F"/>
              </a:solidFill>
              <a:latin typeface="EB Garamond"/>
              <a:ea typeface="EB Garamond"/>
              <a:cs typeface="EB Garamond"/>
              <a:sym typeface="EB Garamond"/>
            </a:endParaRPr>
          </a:p>
          <a:p>
            <a:pPr indent="0" lvl="0" marL="0" marR="0" rtl="0" algn="ctr">
              <a:lnSpc>
                <a:spcPct val="100000"/>
              </a:lnSpc>
              <a:spcBef>
                <a:spcPts val="0"/>
              </a:spcBef>
              <a:spcAft>
                <a:spcPts val="0"/>
              </a:spcAft>
              <a:buClr>
                <a:schemeClr val="dk1"/>
              </a:buClr>
              <a:buSzPts val="8000"/>
              <a:buFont typeface="Oswald"/>
              <a:buNone/>
            </a:pPr>
            <a:r>
              <a:t/>
            </a:r>
            <a:endParaRPr b="1" i="0" sz="4000" u="none" cap="none" strike="noStrike">
              <a:solidFill>
                <a:srgbClr val="3F3F3F"/>
              </a:solidFill>
              <a:latin typeface="EB Garamond"/>
              <a:ea typeface="EB Garamond"/>
              <a:cs typeface="EB Garamond"/>
              <a:sym typeface="EB Garamond"/>
            </a:endParaRPr>
          </a:p>
          <a:p>
            <a:pPr indent="0" lvl="0" marL="0" marR="0" rtl="0" algn="ctr">
              <a:lnSpc>
                <a:spcPct val="100000"/>
              </a:lnSpc>
              <a:spcBef>
                <a:spcPts val="0"/>
              </a:spcBef>
              <a:spcAft>
                <a:spcPts val="0"/>
              </a:spcAft>
              <a:buClr>
                <a:schemeClr val="dk1"/>
              </a:buClr>
              <a:buSzPts val="8000"/>
              <a:buFont typeface="Oswald"/>
              <a:buNone/>
            </a:pPr>
            <a:r>
              <a:t/>
            </a:r>
            <a:endParaRPr b="1" i="0" sz="4000" u="none" cap="none" strike="noStrike">
              <a:solidFill>
                <a:srgbClr val="3F3F3F"/>
              </a:solidFill>
              <a:latin typeface="EB Garamond"/>
              <a:ea typeface="EB Garamond"/>
              <a:cs typeface="EB Garamond"/>
              <a:sym typeface="EB Garamond"/>
            </a:endParaRPr>
          </a:p>
          <a:p>
            <a:pPr indent="0" lvl="0" marL="0" marR="0" rtl="0" algn="ctr">
              <a:lnSpc>
                <a:spcPct val="100000"/>
              </a:lnSpc>
              <a:spcBef>
                <a:spcPts val="0"/>
              </a:spcBef>
              <a:spcAft>
                <a:spcPts val="0"/>
              </a:spcAft>
              <a:buClr>
                <a:schemeClr val="dk1"/>
              </a:buClr>
              <a:buSzPts val="8000"/>
              <a:buFont typeface="Oswald"/>
              <a:buNone/>
            </a:pPr>
            <a:r>
              <a:t/>
            </a:r>
            <a:endParaRPr b="1" i="0" sz="4000" u="none" cap="none" strike="noStrike">
              <a:solidFill>
                <a:srgbClr val="3F3F3F"/>
              </a:solidFill>
              <a:latin typeface="EB Garamond"/>
              <a:ea typeface="EB Garamond"/>
              <a:cs typeface="EB Garamond"/>
              <a:sym typeface="EB Garamond"/>
            </a:endParaRPr>
          </a:p>
          <a:p>
            <a:pPr indent="0" lvl="0" marL="0" marR="0" rtl="0" algn="ctr">
              <a:lnSpc>
                <a:spcPct val="100000"/>
              </a:lnSpc>
              <a:spcBef>
                <a:spcPts val="0"/>
              </a:spcBef>
              <a:spcAft>
                <a:spcPts val="0"/>
              </a:spcAft>
              <a:buClr>
                <a:schemeClr val="dk1"/>
              </a:buClr>
              <a:buSzPts val="8000"/>
              <a:buFont typeface="Oswald"/>
              <a:buNone/>
            </a:pPr>
            <a:r>
              <a:t/>
            </a:r>
            <a:endParaRPr b="1" i="0" sz="4000" u="none" cap="none" strike="noStrike">
              <a:solidFill>
                <a:srgbClr val="3F3F3F"/>
              </a:solidFill>
              <a:latin typeface="EB Garamond"/>
              <a:ea typeface="EB Garamond"/>
              <a:cs typeface="EB Garamond"/>
              <a:sym typeface="EB Garamond"/>
            </a:endParaRPr>
          </a:p>
          <a:p>
            <a:pPr indent="0" lvl="0" marL="0" marR="0" rtl="0" algn="ctr">
              <a:lnSpc>
                <a:spcPct val="100000"/>
              </a:lnSpc>
              <a:spcBef>
                <a:spcPts val="0"/>
              </a:spcBef>
              <a:spcAft>
                <a:spcPts val="0"/>
              </a:spcAft>
              <a:buClr>
                <a:schemeClr val="dk1"/>
              </a:buClr>
              <a:buSzPts val="8000"/>
              <a:buFont typeface="Oswald"/>
              <a:buNone/>
            </a:pPr>
            <a:r>
              <a:t/>
            </a:r>
            <a:endParaRPr b="1" i="0" sz="4000" u="none" cap="none" strike="noStrike">
              <a:solidFill>
                <a:srgbClr val="3F3F3F"/>
              </a:solidFill>
              <a:latin typeface="EB Garamond"/>
              <a:ea typeface="EB Garamond"/>
              <a:cs typeface="EB Garamond"/>
              <a:sym typeface="EB Garamond"/>
            </a:endParaRPr>
          </a:p>
          <a:p>
            <a:pPr indent="0" lvl="0" marL="0" marR="0" rtl="0" algn="ctr">
              <a:lnSpc>
                <a:spcPct val="100000"/>
              </a:lnSpc>
              <a:spcBef>
                <a:spcPts val="0"/>
              </a:spcBef>
              <a:spcAft>
                <a:spcPts val="0"/>
              </a:spcAft>
              <a:buClr>
                <a:schemeClr val="dk1"/>
              </a:buClr>
              <a:buSzPts val="8000"/>
              <a:buFont typeface="Oswald"/>
              <a:buNone/>
            </a:pPr>
            <a:r>
              <a:t/>
            </a:r>
            <a:endParaRPr b="1" i="0" sz="4000" u="none" cap="none" strike="noStrike">
              <a:solidFill>
                <a:srgbClr val="3F3F3F"/>
              </a:solidFill>
              <a:latin typeface="EB Garamond"/>
              <a:ea typeface="EB Garamond"/>
              <a:cs typeface="EB Garamond"/>
              <a:sym typeface="EB Garamond"/>
            </a:endParaRPr>
          </a:p>
          <a:p>
            <a:pPr indent="457200" lvl="0" marL="0" marR="0" rtl="0" algn="l">
              <a:lnSpc>
                <a:spcPct val="100000"/>
              </a:lnSpc>
              <a:spcBef>
                <a:spcPts val="0"/>
              </a:spcBef>
              <a:spcAft>
                <a:spcPts val="0"/>
              </a:spcAft>
              <a:buClr>
                <a:schemeClr val="dk1"/>
              </a:buClr>
              <a:buSzPts val="8000"/>
              <a:buFont typeface="Oswald"/>
              <a:buNone/>
            </a:pPr>
            <a:r>
              <a:rPr b="1" i="0" lang="en-US" sz="4800" u="none" cap="none" strike="noStrike">
                <a:solidFill>
                  <a:srgbClr val="0070C0"/>
                </a:solidFill>
                <a:latin typeface="EB Garamond"/>
                <a:ea typeface="EB Garamond"/>
                <a:cs typeface="EB Garamond"/>
                <a:sym typeface="EB Garamond"/>
              </a:rPr>
              <a:t>Gwilym Roddick, DSW, LCSW</a:t>
            </a:r>
            <a:endParaRPr b="1" i="0" sz="4800" u="none" cap="none" strike="noStrike">
              <a:solidFill>
                <a:srgbClr val="0070C0"/>
              </a:solidFill>
              <a:latin typeface="EB Garamond"/>
              <a:ea typeface="EB Garamond"/>
              <a:cs typeface="EB Garamond"/>
              <a:sym typeface="EB Garamond"/>
            </a:endParaRPr>
          </a:p>
          <a:p>
            <a:pPr indent="457200" lvl="0" marL="0" marR="0" rtl="0" algn="l">
              <a:lnSpc>
                <a:spcPct val="100000"/>
              </a:lnSpc>
              <a:spcBef>
                <a:spcPts val="0"/>
              </a:spcBef>
              <a:spcAft>
                <a:spcPts val="0"/>
              </a:spcAft>
              <a:buClr>
                <a:schemeClr val="dk1"/>
              </a:buClr>
              <a:buSzPts val="8000"/>
              <a:buFont typeface="Oswald"/>
              <a:buNone/>
            </a:pPr>
            <a:r>
              <a:rPr b="1" i="0" lang="en-US" sz="4000" u="none" cap="none" strike="noStrike">
                <a:solidFill>
                  <a:srgbClr val="3F3F3F"/>
                </a:solidFill>
                <a:latin typeface="EB Garamond"/>
                <a:ea typeface="EB Garamond"/>
                <a:cs typeface="EB Garamond"/>
                <a:sym typeface="EB Garamond"/>
              </a:rPr>
              <a:t>Founder, CBT of Central &amp; South Florida </a:t>
            </a:r>
            <a:endParaRPr b="1" i="0" sz="4000" u="none" cap="none" strike="noStrike">
              <a:solidFill>
                <a:srgbClr val="3F3F3F"/>
              </a:solidFill>
              <a:latin typeface="EB Garamond"/>
              <a:ea typeface="EB Garamond"/>
              <a:cs typeface="EB Garamond"/>
              <a:sym typeface="EB Garamond"/>
            </a:endParaRPr>
          </a:p>
          <a:p>
            <a:pPr indent="457200" lvl="0" marL="0" marR="0" rtl="0" algn="l">
              <a:lnSpc>
                <a:spcPct val="100000"/>
              </a:lnSpc>
              <a:spcBef>
                <a:spcPts val="0"/>
              </a:spcBef>
              <a:spcAft>
                <a:spcPts val="0"/>
              </a:spcAft>
              <a:buClr>
                <a:schemeClr val="dk1"/>
              </a:buClr>
              <a:buSzPts val="8000"/>
              <a:buFont typeface="Oswald"/>
              <a:buNone/>
            </a:pPr>
            <a:r>
              <a:rPr b="1" i="0" lang="en-US" sz="4000" u="none" cap="none" strike="noStrike">
                <a:solidFill>
                  <a:srgbClr val="3F3F3F"/>
                </a:solidFill>
                <a:latin typeface="EB Garamond"/>
                <a:ea typeface="EB Garamond"/>
                <a:cs typeface="EB Garamond"/>
                <a:sym typeface="EB Garamond"/>
              </a:rPr>
              <a:t>Vice President, OCD Central &amp; South Florida </a:t>
            </a:r>
            <a:endParaRPr b="1" i="0" sz="4000" u="none" cap="none" strike="noStrike">
              <a:solidFill>
                <a:srgbClr val="3F3F3F"/>
              </a:solidFill>
              <a:latin typeface="EB Garamond"/>
              <a:ea typeface="EB Garamond"/>
              <a:cs typeface="EB Garamond"/>
              <a:sym typeface="EB Garamond"/>
            </a:endParaRPr>
          </a:p>
          <a:p>
            <a:pPr indent="457200" lvl="0" marL="0" marR="0" rtl="0" algn="l">
              <a:lnSpc>
                <a:spcPct val="100000"/>
              </a:lnSpc>
              <a:spcBef>
                <a:spcPts val="0"/>
              </a:spcBef>
              <a:spcAft>
                <a:spcPts val="0"/>
              </a:spcAft>
              <a:buClr>
                <a:schemeClr val="dk1"/>
              </a:buClr>
              <a:buSzPts val="8000"/>
              <a:buFont typeface="Oswald"/>
              <a:buNone/>
            </a:pPr>
            <a:r>
              <a:rPr b="1" i="0" lang="en-US" sz="4000" u="none" cap="none" strike="noStrike">
                <a:solidFill>
                  <a:srgbClr val="3F3F3F"/>
                </a:solidFill>
                <a:latin typeface="EB Garamond"/>
                <a:ea typeface="EB Garamond"/>
                <a:cs typeface="EB Garamond"/>
                <a:sym typeface="EB Garamond"/>
              </a:rPr>
              <a:t>Co-Founder: </a:t>
            </a:r>
            <a:r>
              <a:rPr b="1" i="0" lang="en-US" sz="4000" u="sng" cap="none" strike="noStrike">
                <a:solidFill>
                  <a:schemeClr val="hlink"/>
                </a:solidFill>
                <a:latin typeface="EB Garamond"/>
                <a:ea typeface="EB Garamond"/>
                <a:cs typeface="EB Garamond"/>
                <a:sym typeface="EB Garamond"/>
                <a:hlinkClick r:id="rId3"/>
              </a:rPr>
              <a:t>CBT-Trainers.com</a:t>
            </a:r>
            <a:endParaRPr b="1" i="0" sz="4000" u="none" cap="none" strike="noStrike">
              <a:solidFill>
                <a:srgbClr val="3F3F3F"/>
              </a:solidFill>
              <a:latin typeface="EB Garamond"/>
              <a:ea typeface="EB Garamond"/>
              <a:cs typeface="EB Garamond"/>
              <a:sym typeface="EB Garamond"/>
            </a:endParaRPr>
          </a:p>
          <a:p>
            <a:pPr indent="457200" lvl="0" marL="0" marR="0" rtl="0" algn="l">
              <a:lnSpc>
                <a:spcPct val="100000"/>
              </a:lnSpc>
              <a:spcBef>
                <a:spcPts val="0"/>
              </a:spcBef>
              <a:spcAft>
                <a:spcPts val="0"/>
              </a:spcAft>
              <a:buClr>
                <a:schemeClr val="dk1"/>
              </a:buClr>
              <a:buSzPts val="8000"/>
              <a:buFont typeface="Oswald"/>
              <a:buNone/>
            </a:pPr>
            <a:r>
              <a:rPr b="1" i="0" lang="en-US" sz="4000" u="none" cap="none" strike="noStrike">
                <a:solidFill>
                  <a:srgbClr val="3F3F3F"/>
                </a:solidFill>
                <a:latin typeface="EB Garamond"/>
                <a:ea typeface="EB Garamond"/>
                <a:cs typeface="EB Garamond"/>
                <a:sym typeface="EB Garamond"/>
              </a:rPr>
              <a:t>Founding President, CBT Alliance of Florida</a:t>
            </a:r>
            <a:endParaRPr b="1" i="0" sz="4000" u="none" cap="none" strike="noStrike">
              <a:solidFill>
                <a:srgbClr val="3F3F3F"/>
              </a:solidFill>
              <a:latin typeface="EB Garamond"/>
              <a:ea typeface="EB Garamond"/>
              <a:cs typeface="EB Garamond"/>
              <a:sym typeface="EB Garamond"/>
            </a:endParaRPr>
          </a:p>
          <a:p>
            <a:pPr indent="0" lvl="0" marL="0" marR="0" rtl="0" algn="ctr">
              <a:lnSpc>
                <a:spcPct val="100000"/>
              </a:lnSpc>
              <a:spcBef>
                <a:spcPts val="0"/>
              </a:spcBef>
              <a:spcAft>
                <a:spcPts val="0"/>
              </a:spcAft>
              <a:buClr>
                <a:schemeClr val="dk1"/>
              </a:buClr>
              <a:buSzPts val="8000"/>
              <a:buFont typeface="Play"/>
              <a:buNone/>
            </a:pPr>
            <a:r>
              <a:t/>
            </a:r>
            <a:endParaRPr b="1" i="0" sz="3000" u="none" cap="none" strike="noStrike">
              <a:solidFill>
                <a:srgbClr val="3F3F3F"/>
              </a:solidFill>
              <a:latin typeface="EB Garamond"/>
              <a:ea typeface="EB Garamond"/>
              <a:cs typeface="EB Garamond"/>
              <a:sym typeface="EB Garamond"/>
            </a:endParaRPr>
          </a:p>
        </p:txBody>
      </p:sp>
      <p:sp>
        <p:nvSpPr>
          <p:cNvPr id="179" name="Google Shape;179;p24"/>
          <p:cNvSpPr txBox="1"/>
          <p:nvPr>
            <p:ph type="ctrTitle"/>
          </p:nvPr>
        </p:nvSpPr>
        <p:spPr>
          <a:xfrm>
            <a:off x="2411400" y="2222950"/>
            <a:ext cx="15301200" cy="2249400"/>
          </a:xfrm>
          <a:prstGeom prst="rect">
            <a:avLst/>
          </a:prstGeom>
          <a:noFill/>
          <a:ln>
            <a:noFill/>
          </a:ln>
        </p:spPr>
        <p:txBody>
          <a:bodyPr anchorCtr="0" anchor="b" bIns="243800" lIns="243800" spcFirstLastPara="1" rIns="243800" wrap="square" tIns="243800">
            <a:noAutofit/>
          </a:bodyPr>
          <a:lstStyle/>
          <a:p>
            <a:pPr indent="0" lvl="0" marL="0" rtl="0" algn="l">
              <a:lnSpc>
                <a:spcPct val="90000"/>
              </a:lnSpc>
              <a:spcBef>
                <a:spcPts val="0"/>
              </a:spcBef>
              <a:spcAft>
                <a:spcPts val="0"/>
              </a:spcAft>
              <a:buClr>
                <a:schemeClr val="dk1"/>
              </a:buClr>
              <a:buSzPts val="891"/>
              <a:buFont typeface="Play"/>
              <a:buNone/>
            </a:pPr>
            <a:r>
              <a:rPr lang="en-US" sz="14100" u="sng">
                <a:solidFill>
                  <a:schemeClr val="lt1"/>
                </a:solidFill>
                <a:latin typeface="EB Garamond"/>
                <a:ea typeface="EB Garamond"/>
                <a:cs typeface="EB Garamond"/>
                <a:sym typeface="EB Garamond"/>
              </a:rPr>
              <a:t>You</a:t>
            </a:r>
            <a:r>
              <a:rPr lang="en-US" sz="14100">
                <a:solidFill>
                  <a:schemeClr val="lt1"/>
                </a:solidFill>
                <a:latin typeface="EB Garamond"/>
                <a:ea typeface="EB Garamond"/>
                <a:cs typeface="EB Garamond"/>
                <a:sym typeface="EB Garamond"/>
              </a:rPr>
              <a:t> Can Do This…</a:t>
            </a:r>
            <a:endParaRPr sz="10500">
              <a:solidFill>
                <a:schemeClr val="lt1"/>
              </a:solidFill>
              <a:latin typeface="EB Garamond"/>
              <a:ea typeface="EB Garamond"/>
              <a:cs typeface="EB Garamond"/>
              <a:sym typeface="EB Garamond"/>
            </a:endParaRPr>
          </a:p>
        </p:txBody>
      </p:sp>
      <p:sp>
        <p:nvSpPr>
          <p:cNvPr id="180" name="Google Shape;180;p24"/>
          <p:cNvSpPr txBox="1"/>
          <p:nvPr>
            <p:ph idx="1" type="subTitle"/>
          </p:nvPr>
        </p:nvSpPr>
        <p:spPr>
          <a:xfrm>
            <a:off x="1558513" y="3915140"/>
            <a:ext cx="14780700" cy="2522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600"/>
              </a:spcBef>
              <a:spcAft>
                <a:spcPts val="0"/>
              </a:spcAft>
              <a:buClr>
                <a:schemeClr val="dk1"/>
              </a:buClr>
              <a:buSzPts val="990"/>
              <a:buNone/>
            </a:pPr>
            <a:r>
              <a:rPr b="1" lang="en-US" sz="8500">
                <a:solidFill>
                  <a:srgbClr val="0070C0"/>
                </a:solidFill>
                <a:latin typeface="EB Garamond"/>
                <a:ea typeface="EB Garamond"/>
                <a:cs typeface="EB Garamond"/>
                <a:sym typeface="EB Garamond"/>
              </a:rPr>
              <a:t>One Plan, Two Challenges:</a:t>
            </a:r>
            <a:endParaRPr b="1" sz="8500">
              <a:solidFill>
                <a:srgbClr val="0070C0"/>
              </a:solidFill>
              <a:latin typeface="EB Garamond"/>
              <a:ea typeface="EB Garamond"/>
              <a:cs typeface="EB Garamond"/>
              <a:sym typeface="EB Garamond"/>
            </a:endParaRPr>
          </a:p>
          <a:p>
            <a:pPr indent="0" lvl="0" marL="0" rtl="0" algn="l">
              <a:lnSpc>
                <a:spcPct val="90000"/>
              </a:lnSpc>
              <a:spcBef>
                <a:spcPts val="600"/>
              </a:spcBef>
              <a:spcAft>
                <a:spcPts val="0"/>
              </a:spcAft>
              <a:buClr>
                <a:schemeClr val="dk1"/>
              </a:buClr>
              <a:buSzPts val="990"/>
              <a:buNone/>
            </a:pPr>
            <a:r>
              <a:rPr b="1" lang="en-US" sz="5700">
                <a:solidFill>
                  <a:srgbClr val="3F3F3F"/>
                </a:solidFill>
                <a:latin typeface="EB Garamond"/>
                <a:ea typeface="EB Garamond"/>
                <a:cs typeface="EB Garamond"/>
                <a:sym typeface="EB Garamond"/>
              </a:rPr>
              <a:t>Shared Principles and Processes in Helping People with Substance Use Disorders and OCD</a:t>
            </a:r>
            <a:endParaRPr b="1" sz="5700">
              <a:solidFill>
                <a:srgbClr val="3F3F3F"/>
              </a:solidFill>
              <a:latin typeface="EB Garamond"/>
              <a:ea typeface="EB Garamond"/>
              <a:cs typeface="EB Garamond"/>
              <a:sym typeface="EB Garamond"/>
            </a:endParaRPr>
          </a:p>
        </p:txBody>
      </p:sp>
      <p:pic>
        <p:nvPicPr>
          <p:cNvPr descr="fernando-dearferdo-6x2iKGi6SPU-unsplash.jpg" id="181" name="Google Shape;181;p24"/>
          <p:cNvPicPr preferRelativeResize="0"/>
          <p:nvPr/>
        </p:nvPicPr>
        <p:blipFill rotWithShape="1">
          <a:blip r:embed="rId4">
            <a:alphaModFix/>
          </a:blip>
          <a:srcRect b="0" l="0" r="0" t="0"/>
          <a:stretch/>
        </p:blipFill>
        <p:spPr>
          <a:xfrm>
            <a:off x="-6287549" y="22064795"/>
            <a:ext cx="7554981" cy="5036651"/>
          </a:xfrm>
          <a:prstGeom prst="rect">
            <a:avLst/>
          </a:prstGeom>
          <a:noFill/>
          <a:ln>
            <a:noFill/>
          </a:ln>
        </p:spPr>
      </p:pic>
      <p:pic>
        <p:nvPicPr>
          <p:cNvPr descr="Bridges to Empowerment,&#10;&#10;AI-generated content may be incorrect." id="182" name="Google Shape;182;p24"/>
          <p:cNvPicPr preferRelativeResize="0"/>
          <p:nvPr/>
        </p:nvPicPr>
        <p:blipFill rotWithShape="1">
          <a:blip r:embed="rId5">
            <a:alphaModFix/>
          </a:blip>
          <a:srcRect b="7923" l="10407" r="10108" t="3755"/>
          <a:stretch/>
        </p:blipFill>
        <p:spPr>
          <a:xfrm>
            <a:off x="16829933" y="1792317"/>
            <a:ext cx="5579327" cy="5328608"/>
          </a:xfrm>
          <a:prstGeom prst="rect">
            <a:avLst/>
          </a:prstGeom>
          <a:noFill/>
          <a:ln>
            <a:noFill/>
          </a:ln>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3"/>
          <p:cNvSpPr txBox="1"/>
          <p:nvPr>
            <p:ph type="title"/>
          </p:nvPr>
        </p:nvSpPr>
        <p:spPr>
          <a:xfrm>
            <a:off x="1354675" y="313550"/>
            <a:ext cx="17193300" cy="20229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ts val="1800"/>
              <a:buNone/>
            </a:pPr>
            <a:r>
              <a:rPr b="1" lang="en-US" sz="8000">
                <a:latin typeface="EB Garamond"/>
                <a:ea typeface="EB Garamond"/>
                <a:cs typeface="EB Garamond"/>
                <a:sym typeface="EB Garamond"/>
              </a:rPr>
              <a:t>What Obsessive Compulsive Disorder is: </a:t>
            </a:r>
            <a:endParaRPr b="1" sz="8000">
              <a:latin typeface="EB Garamond"/>
              <a:ea typeface="EB Garamond"/>
              <a:cs typeface="EB Garamond"/>
              <a:sym typeface="EB Garamond"/>
            </a:endParaRPr>
          </a:p>
        </p:txBody>
      </p:sp>
      <p:sp>
        <p:nvSpPr>
          <p:cNvPr id="256" name="Google Shape;256;p33"/>
          <p:cNvSpPr txBox="1"/>
          <p:nvPr>
            <p:ph idx="1" type="body"/>
          </p:nvPr>
        </p:nvSpPr>
        <p:spPr>
          <a:xfrm>
            <a:off x="1262800" y="2399699"/>
            <a:ext cx="17193300" cy="99249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1" lang="en-US" sz="5400">
                <a:solidFill>
                  <a:srgbClr val="1973EB"/>
                </a:solidFill>
                <a:latin typeface="EB Garamond"/>
                <a:ea typeface="EB Garamond"/>
                <a:cs typeface="EB Garamond"/>
                <a:sym typeface="EB Garamond"/>
              </a:rPr>
              <a:t>A cycle of obsessions and compulsions</a:t>
            </a:r>
            <a:endParaRPr b="1" sz="5400">
              <a:solidFill>
                <a:srgbClr val="1973EB"/>
              </a:solidFill>
              <a:latin typeface="EB Garamond"/>
              <a:ea typeface="EB Garamond"/>
              <a:cs typeface="EB Garamond"/>
              <a:sym typeface="EB Garamond"/>
            </a:endParaRPr>
          </a:p>
          <a:p>
            <a:pPr indent="-406400" lvl="0" marL="457200" rtl="0" algn="l">
              <a:lnSpc>
                <a:spcPct val="115000"/>
              </a:lnSpc>
              <a:spcBef>
                <a:spcPts val="1200"/>
              </a:spcBef>
              <a:spcAft>
                <a:spcPts val="0"/>
              </a:spcAft>
              <a:buClr>
                <a:schemeClr val="dk1"/>
              </a:buClr>
              <a:buSzPts val="2800"/>
              <a:buFont typeface="Arial"/>
              <a:buChar char="●"/>
            </a:pPr>
            <a:r>
              <a:rPr b="1" lang="en-US" sz="5400">
                <a:solidFill>
                  <a:schemeClr val="dk1"/>
                </a:solidFill>
                <a:latin typeface="EB Garamond"/>
                <a:ea typeface="EB Garamond"/>
                <a:cs typeface="EB Garamond"/>
                <a:sym typeface="EB Garamond"/>
              </a:rPr>
              <a:t>Obsessions:</a:t>
            </a:r>
            <a:r>
              <a:rPr lang="en-US" sz="5400">
                <a:solidFill>
                  <a:schemeClr val="dk1"/>
                </a:solidFill>
                <a:latin typeface="EB Garamond"/>
                <a:ea typeface="EB Garamond"/>
                <a:cs typeface="EB Garamond"/>
                <a:sym typeface="EB Garamond"/>
              </a:rPr>
              <a:t> intrusive, "unwanted" thoughts, images, or urges</a:t>
            </a:r>
            <a:endParaRPr sz="5400">
              <a:solidFill>
                <a:schemeClr val="dk1"/>
              </a:solidFill>
              <a:latin typeface="EB Garamond"/>
              <a:ea typeface="EB Garamond"/>
              <a:cs typeface="EB Garamond"/>
              <a:sym typeface="EB Garamond"/>
            </a:endParaRPr>
          </a:p>
          <a:p>
            <a:pPr indent="-406400" lvl="0" marL="457200" rtl="0" algn="l">
              <a:lnSpc>
                <a:spcPct val="115000"/>
              </a:lnSpc>
              <a:spcBef>
                <a:spcPts val="0"/>
              </a:spcBef>
              <a:spcAft>
                <a:spcPts val="0"/>
              </a:spcAft>
              <a:buClr>
                <a:schemeClr val="dk1"/>
              </a:buClr>
              <a:buSzPts val="2800"/>
              <a:buFont typeface="Arial"/>
              <a:buChar char="●"/>
            </a:pPr>
            <a:r>
              <a:rPr b="1" lang="en-US" sz="5400">
                <a:solidFill>
                  <a:schemeClr val="dk1"/>
                </a:solidFill>
                <a:latin typeface="EB Garamond"/>
                <a:ea typeface="EB Garamond"/>
                <a:cs typeface="EB Garamond"/>
                <a:sym typeface="EB Garamond"/>
              </a:rPr>
              <a:t>Compulsions:</a:t>
            </a:r>
            <a:r>
              <a:rPr lang="en-US" sz="5400">
                <a:solidFill>
                  <a:schemeClr val="dk1"/>
                </a:solidFill>
                <a:latin typeface="EB Garamond"/>
                <a:ea typeface="EB Garamond"/>
                <a:cs typeface="EB Garamond"/>
                <a:sym typeface="EB Garamond"/>
              </a:rPr>
              <a:t> behaviors (visible or mental) done to reduce distress</a:t>
            </a:r>
            <a:endParaRPr sz="5400">
              <a:solidFill>
                <a:schemeClr val="dk1"/>
              </a:solidFill>
              <a:latin typeface="EB Garamond"/>
              <a:ea typeface="EB Garamond"/>
              <a:cs typeface="EB Garamond"/>
              <a:sym typeface="EB Garamond"/>
            </a:endParaRPr>
          </a:p>
          <a:p>
            <a:pPr indent="0" lvl="0" marL="0" rtl="0" algn="l">
              <a:lnSpc>
                <a:spcPct val="115000"/>
              </a:lnSpc>
              <a:spcBef>
                <a:spcPts val="1200"/>
              </a:spcBef>
              <a:spcAft>
                <a:spcPts val="0"/>
              </a:spcAft>
              <a:buClr>
                <a:schemeClr val="dk1"/>
              </a:buClr>
              <a:buSzPts val="1100"/>
              <a:buFont typeface="Arial"/>
              <a:buNone/>
            </a:pPr>
            <a:r>
              <a:rPr b="1" lang="en-US" sz="5400">
                <a:solidFill>
                  <a:srgbClr val="1973EB"/>
                </a:solidFill>
                <a:latin typeface="EB Garamond"/>
                <a:ea typeface="EB Garamond"/>
                <a:cs typeface="EB Garamond"/>
                <a:sym typeface="EB Garamond"/>
              </a:rPr>
              <a:t>Driven by anxiety, doubt, and uncertainty</a:t>
            </a:r>
            <a:endParaRPr b="1" sz="5400">
              <a:solidFill>
                <a:srgbClr val="1973EB"/>
              </a:solidFill>
              <a:latin typeface="EB Garamond"/>
              <a:ea typeface="EB Garamond"/>
              <a:cs typeface="EB Garamond"/>
              <a:sym typeface="EB Garamond"/>
            </a:endParaRPr>
          </a:p>
          <a:p>
            <a:pPr indent="-406400" lvl="0" marL="457200" rtl="0" algn="l">
              <a:lnSpc>
                <a:spcPct val="115000"/>
              </a:lnSpc>
              <a:spcBef>
                <a:spcPts val="1200"/>
              </a:spcBef>
              <a:spcAft>
                <a:spcPts val="0"/>
              </a:spcAft>
              <a:buClr>
                <a:schemeClr val="dk1"/>
              </a:buClr>
              <a:buSzPts val="2800"/>
              <a:buFont typeface="Arial"/>
              <a:buChar char="●"/>
            </a:pPr>
            <a:r>
              <a:rPr lang="en-US" sz="5400">
                <a:solidFill>
                  <a:schemeClr val="dk1"/>
                </a:solidFill>
                <a:latin typeface="EB Garamond"/>
                <a:ea typeface="EB Garamond"/>
                <a:cs typeface="EB Garamond"/>
                <a:sym typeface="EB Garamond"/>
              </a:rPr>
              <a:t>Intense anxiety, fear of harm to self or others, “not just right” </a:t>
            </a:r>
            <a:endParaRPr sz="5400">
              <a:solidFill>
                <a:schemeClr val="dk1"/>
              </a:solidFill>
              <a:latin typeface="EB Garamond"/>
              <a:ea typeface="EB Garamond"/>
              <a:cs typeface="EB Garamond"/>
              <a:sym typeface="EB Garamond"/>
            </a:endParaRPr>
          </a:p>
          <a:p>
            <a:pPr indent="-406400" lvl="0" marL="457200" rtl="0" algn="l">
              <a:lnSpc>
                <a:spcPct val="115000"/>
              </a:lnSpc>
              <a:spcBef>
                <a:spcPts val="0"/>
              </a:spcBef>
              <a:spcAft>
                <a:spcPts val="0"/>
              </a:spcAft>
              <a:buClr>
                <a:schemeClr val="dk1"/>
              </a:buClr>
              <a:buSzPts val="2800"/>
              <a:buFont typeface="Arial"/>
              <a:buChar char="●"/>
            </a:pPr>
            <a:r>
              <a:rPr lang="en-US" sz="5400">
                <a:solidFill>
                  <a:schemeClr val="dk1"/>
                </a:solidFill>
                <a:latin typeface="EB Garamond"/>
                <a:ea typeface="EB Garamond"/>
                <a:cs typeface="EB Garamond"/>
                <a:sym typeface="EB Garamond"/>
              </a:rPr>
              <a:t>Significant difficulty tolerating uncertainty</a:t>
            </a:r>
            <a:endParaRPr sz="5400">
              <a:solidFill>
                <a:schemeClr val="dk1"/>
              </a:solidFill>
              <a:latin typeface="EB Garamond"/>
              <a:ea typeface="EB Garamond"/>
              <a:cs typeface="EB Garamond"/>
              <a:sym typeface="EB Garamond"/>
            </a:endParaRPr>
          </a:p>
          <a:p>
            <a:pPr indent="0" lvl="0" marL="0" rtl="0" algn="l">
              <a:lnSpc>
                <a:spcPct val="115000"/>
              </a:lnSpc>
              <a:spcBef>
                <a:spcPts val="1200"/>
              </a:spcBef>
              <a:spcAft>
                <a:spcPts val="0"/>
              </a:spcAft>
              <a:buClr>
                <a:schemeClr val="dk1"/>
              </a:buClr>
              <a:buSzPts val="1100"/>
              <a:buFont typeface="Arial"/>
              <a:buNone/>
            </a:pPr>
            <a:r>
              <a:rPr b="1" lang="en-US" sz="5400">
                <a:solidFill>
                  <a:srgbClr val="1973EB"/>
                </a:solidFill>
                <a:latin typeface="EB Garamond"/>
                <a:ea typeface="EB Garamond"/>
                <a:cs typeface="EB Garamond"/>
                <a:sym typeface="EB Garamond"/>
              </a:rPr>
              <a:t>Maintained by </a:t>
            </a:r>
            <a:r>
              <a:rPr b="1" lang="en-US" sz="5400" u="sng">
                <a:solidFill>
                  <a:srgbClr val="1973EB"/>
                </a:solidFill>
                <a:latin typeface="EB Garamond"/>
                <a:ea typeface="EB Garamond"/>
                <a:cs typeface="EB Garamond"/>
                <a:sym typeface="EB Garamond"/>
              </a:rPr>
              <a:t>negative reinforcement</a:t>
            </a:r>
            <a:endParaRPr b="1" sz="5400" u="sng">
              <a:solidFill>
                <a:srgbClr val="1973EB"/>
              </a:solidFill>
              <a:latin typeface="EB Garamond"/>
              <a:ea typeface="EB Garamond"/>
              <a:cs typeface="EB Garamond"/>
              <a:sym typeface="EB Garamond"/>
            </a:endParaRPr>
          </a:p>
          <a:p>
            <a:pPr indent="-406400" lvl="0" marL="457200" rtl="0" algn="l">
              <a:lnSpc>
                <a:spcPct val="115000"/>
              </a:lnSpc>
              <a:spcBef>
                <a:spcPts val="1200"/>
              </a:spcBef>
              <a:spcAft>
                <a:spcPts val="0"/>
              </a:spcAft>
              <a:buClr>
                <a:schemeClr val="dk1"/>
              </a:buClr>
              <a:buSzPts val="2800"/>
              <a:buFont typeface="Arial"/>
              <a:buChar char="●"/>
            </a:pPr>
            <a:r>
              <a:rPr lang="en-US" sz="5400">
                <a:solidFill>
                  <a:schemeClr val="dk1"/>
                </a:solidFill>
                <a:latin typeface="EB Garamond"/>
                <a:ea typeface="EB Garamond"/>
                <a:cs typeface="EB Garamond"/>
                <a:sym typeface="EB Garamond"/>
              </a:rPr>
              <a:t>Compulsions temporarily reduce anxiety </a:t>
            </a:r>
            <a:endParaRPr sz="5400">
              <a:solidFill>
                <a:schemeClr val="dk1"/>
              </a:solidFill>
              <a:latin typeface="EB Garamond"/>
              <a:ea typeface="EB Garamond"/>
              <a:cs typeface="EB Garamond"/>
              <a:sym typeface="EB Garamond"/>
            </a:endParaRPr>
          </a:p>
          <a:p>
            <a:pPr indent="-406400" lvl="0" marL="457200" rtl="0" algn="l">
              <a:lnSpc>
                <a:spcPct val="115000"/>
              </a:lnSpc>
              <a:spcBef>
                <a:spcPts val="0"/>
              </a:spcBef>
              <a:spcAft>
                <a:spcPts val="0"/>
              </a:spcAft>
              <a:buClr>
                <a:schemeClr val="dk1"/>
              </a:buClr>
              <a:buSzPts val="2800"/>
              <a:buFont typeface="Arial"/>
              <a:buChar char="●"/>
            </a:pPr>
            <a:r>
              <a:rPr lang="en-US" sz="5400">
                <a:solidFill>
                  <a:schemeClr val="dk1"/>
                </a:solidFill>
                <a:latin typeface="EB Garamond"/>
                <a:ea typeface="EB Garamond"/>
                <a:cs typeface="EB Garamond"/>
                <a:sym typeface="EB Garamond"/>
              </a:rPr>
              <a:t>Relief strengthens the OCD cycle over time</a:t>
            </a:r>
            <a:endParaRPr sz="5400">
              <a:solidFill>
                <a:schemeClr val="dk1"/>
              </a:solidFill>
              <a:latin typeface="EB Garamond"/>
              <a:ea typeface="EB Garamond"/>
              <a:cs typeface="EB Garamond"/>
              <a:sym typeface="EB 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4"/>
          <p:cNvSpPr txBox="1"/>
          <p:nvPr>
            <p:ph type="title"/>
          </p:nvPr>
        </p:nvSpPr>
        <p:spPr>
          <a:xfrm>
            <a:off x="1262800" y="542150"/>
            <a:ext cx="17193300" cy="2022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sz="8000">
                <a:latin typeface="EB Garamond"/>
                <a:ea typeface="EB Garamond"/>
                <a:cs typeface="EB Garamond"/>
                <a:sym typeface="EB Garamond"/>
              </a:rPr>
              <a:t>What OCD is: </a:t>
            </a:r>
            <a:endParaRPr b="1" sz="8000">
              <a:latin typeface="EB Garamond"/>
              <a:ea typeface="EB Garamond"/>
              <a:cs typeface="EB Garamond"/>
              <a:sym typeface="EB Garamond"/>
            </a:endParaRPr>
          </a:p>
        </p:txBody>
      </p:sp>
      <p:sp>
        <p:nvSpPr>
          <p:cNvPr id="262" name="Google Shape;262;p34"/>
          <p:cNvSpPr txBox="1"/>
          <p:nvPr>
            <p:ph idx="1" type="body"/>
          </p:nvPr>
        </p:nvSpPr>
        <p:spPr>
          <a:xfrm>
            <a:off x="1262800" y="2152764"/>
            <a:ext cx="17193300" cy="99249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1" lang="en-US" sz="5400">
                <a:solidFill>
                  <a:srgbClr val="1973EB"/>
                </a:solidFill>
                <a:latin typeface="EB Garamond"/>
                <a:ea typeface="EB Garamond"/>
                <a:cs typeface="EB Garamond"/>
                <a:sym typeface="EB Garamond"/>
              </a:rPr>
              <a:t>Characterized by avoidance and safety behaviors</a:t>
            </a:r>
            <a:endParaRPr b="1" sz="5400">
              <a:solidFill>
                <a:srgbClr val="1973EB"/>
              </a:solidFill>
              <a:latin typeface="EB Garamond"/>
              <a:ea typeface="EB Garamond"/>
              <a:cs typeface="EB Garamond"/>
              <a:sym typeface="EB Garamond"/>
            </a:endParaRPr>
          </a:p>
          <a:p>
            <a:pPr indent="-406400" lvl="0" marL="457200" rtl="0" algn="l">
              <a:lnSpc>
                <a:spcPct val="115000"/>
              </a:lnSpc>
              <a:spcBef>
                <a:spcPts val="1200"/>
              </a:spcBef>
              <a:spcAft>
                <a:spcPts val="0"/>
              </a:spcAft>
              <a:buClr>
                <a:schemeClr val="dk1"/>
              </a:buClr>
              <a:buSzPts val="2800"/>
              <a:buFont typeface="Arial"/>
              <a:buChar char="●"/>
            </a:pPr>
            <a:r>
              <a:rPr lang="en-US" sz="5400">
                <a:solidFill>
                  <a:schemeClr val="dk1"/>
                </a:solidFill>
                <a:latin typeface="EB Garamond"/>
                <a:ea typeface="EB Garamond"/>
                <a:cs typeface="EB Garamond"/>
                <a:sym typeface="EB Garamond"/>
              </a:rPr>
              <a:t>Avoiding situation, triggers or experiences</a:t>
            </a:r>
            <a:endParaRPr sz="5400">
              <a:solidFill>
                <a:schemeClr val="dk1"/>
              </a:solidFill>
              <a:latin typeface="EB Garamond"/>
              <a:ea typeface="EB Garamond"/>
              <a:cs typeface="EB Garamond"/>
              <a:sym typeface="EB Garamond"/>
            </a:endParaRPr>
          </a:p>
          <a:p>
            <a:pPr indent="-406400" lvl="0" marL="457200" rtl="0" algn="l">
              <a:lnSpc>
                <a:spcPct val="115000"/>
              </a:lnSpc>
              <a:spcBef>
                <a:spcPts val="0"/>
              </a:spcBef>
              <a:spcAft>
                <a:spcPts val="0"/>
              </a:spcAft>
              <a:buClr>
                <a:schemeClr val="dk1"/>
              </a:buClr>
              <a:buSzPts val="2800"/>
              <a:buFont typeface="Arial"/>
              <a:buChar char="●"/>
            </a:pPr>
            <a:r>
              <a:rPr lang="en-US" sz="5400">
                <a:solidFill>
                  <a:schemeClr val="dk1"/>
                </a:solidFill>
                <a:latin typeface="EB Garamond"/>
                <a:ea typeface="EB Garamond"/>
                <a:cs typeface="EB Garamond"/>
                <a:sym typeface="EB Garamond"/>
              </a:rPr>
              <a:t>Seeking reassurance from others or self, checking, or mental reviewing</a:t>
            </a:r>
            <a:endParaRPr sz="5400">
              <a:solidFill>
                <a:schemeClr val="dk1"/>
              </a:solidFill>
              <a:latin typeface="EB Garamond"/>
              <a:ea typeface="EB Garamond"/>
              <a:cs typeface="EB Garamond"/>
              <a:sym typeface="EB Garamond"/>
            </a:endParaRPr>
          </a:p>
          <a:p>
            <a:pPr indent="0" lvl="0" marL="0" rtl="0" algn="l">
              <a:lnSpc>
                <a:spcPct val="115000"/>
              </a:lnSpc>
              <a:spcBef>
                <a:spcPts val="1200"/>
              </a:spcBef>
              <a:spcAft>
                <a:spcPts val="0"/>
              </a:spcAft>
              <a:buClr>
                <a:schemeClr val="dk1"/>
              </a:buClr>
              <a:buSzPts val="1100"/>
              <a:buFont typeface="Arial"/>
              <a:buNone/>
            </a:pPr>
            <a:r>
              <a:rPr b="1" lang="en-US" sz="5400">
                <a:solidFill>
                  <a:srgbClr val="1973EB"/>
                </a:solidFill>
                <a:latin typeface="EB Garamond"/>
                <a:ea typeface="EB Garamond"/>
                <a:cs typeface="EB Garamond"/>
                <a:sym typeface="EB Garamond"/>
              </a:rPr>
              <a:t>A disorder of </a:t>
            </a:r>
            <a:r>
              <a:rPr b="1" lang="en-US" sz="5400" u="sng">
                <a:solidFill>
                  <a:srgbClr val="1973EB"/>
                </a:solidFill>
                <a:latin typeface="EB Garamond"/>
                <a:ea typeface="EB Garamond"/>
                <a:cs typeface="EB Garamond"/>
                <a:sym typeface="EB Garamond"/>
              </a:rPr>
              <a:t>learning</a:t>
            </a:r>
            <a:r>
              <a:rPr b="1" lang="en-US" sz="5400">
                <a:solidFill>
                  <a:srgbClr val="1973EB"/>
                </a:solidFill>
                <a:latin typeface="EB Garamond"/>
                <a:ea typeface="EB Garamond"/>
                <a:cs typeface="EB Garamond"/>
                <a:sym typeface="EB Garamond"/>
              </a:rPr>
              <a:t>—not danger</a:t>
            </a:r>
            <a:endParaRPr b="1" sz="5400">
              <a:solidFill>
                <a:srgbClr val="1973EB"/>
              </a:solidFill>
              <a:latin typeface="EB Garamond"/>
              <a:ea typeface="EB Garamond"/>
              <a:cs typeface="EB Garamond"/>
              <a:sym typeface="EB Garamond"/>
            </a:endParaRPr>
          </a:p>
          <a:p>
            <a:pPr indent="-406400" lvl="0" marL="457200" rtl="0" algn="l">
              <a:lnSpc>
                <a:spcPct val="115000"/>
              </a:lnSpc>
              <a:spcBef>
                <a:spcPts val="1200"/>
              </a:spcBef>
              <a:spcAft>
                <a:spcPts val="0"/>
              </a:spcAft>
              <a:buClr>
                <a:schemeClr val="dk1"/>
              </a:buClr>
              <a:buSzPts val="2800"/>
              <a:buFont typeface="Arial"/>
              <a:buChar char="●"/>
            </a:pPr>
            <a:r>
              <a:rPr lang="en-US" sz="5400">
                <a:solidFill>
                  <a:schemeClr val="dk1"/>
                </a:solidFill>
                <a:latin typeface="EB Garamond"/>
                <a:ea typeface="EB Garamond"/>
                <a:cs typeface="EB Garamond"/>
                <a:sym typeface="EB Garamond"/>
              </a:rPr>
              <a:t>Brain overestimates threat and responsibility</a:t>
            </a:r>
            <a:endParaRPr sz="5400">
              <a:solidFill>
                <a:schemeClr val="dk1"/>
              </a:solidFill>
              <a:latin typeface="EB Garamond"/>
              <a:ea typeface="EB Garamond"/>
              <a:cs typeface="EB Garamond"/>
              <a:sym typeface="EB Garamond"/>
            </a:endParaRPr>
          </a:p>
          <a:p>
            <a:pPr indent="-406400" lvl="0" marL="457200" rtl="0" algn="l">
              <a:lnSpc>
                <a:spcPct val="115000"/>
              </a:lnSpc>
              <a:spcBef>
                <a:spcPts val="0"/>
              </a:spcBef>
              <a:spcAft>
                <a:spcPts val="0"/>
              </a:spcAft>
              <a:buClr>
                <a:schemeClr val="dk1"/>
              </a:buClr>
              <a:buSzPts val="2800"/>
              <a:buFont typeface="Arial"/>
              <a:buChar char="●"/>
            </a:pPr>
            <a:r>
              <a:rPr lang="en-US" sz="5400">
                <a:solidFill>
                  <a:schemeClr val="dk1"/>
                </a:solidFill>
                <a:latin typeface="EB Garamond"/>
                <a:ea typeface="EB Garamond"/>
                <a:cs typeface="EB Garamond"/>
                <a:sym typeface="EB Garamond"/>
              </a:rPr>
              <a:t>ERP works by training the brains reactions to threats, experiences, and uncertainty differently</a:t>
            </a:r>
            <a:endParaRPr sz="5400">
              <a:solidFill>
                <a:schemeClr val="dk1"/>
              </a:solidFill>
              <a:latin typeface="EB Garamond"/>
              <a:ea typeface="EB Garamond"/>
              <a:cs typeface="EB Garamond"/>
              <a:sym typeface="EB Garamond"/>
            </a:endParaRPr>
          </a:p>
          <a:p>
            <a:pPr indent="0" lvl="0" marL="0" rtl="0" algn="l">
              <a:lnSpc>
                <a:spcPct val="115000"/>
              </a:lnSpc>
              <a:spcBef>
                <a:spcPts val="1200"/>
              </a:spcBef>
              <a:spcAft>
                <a:spcPts val="0"/>
              </a:spcAft>
              <a:buClr>
                <a:schemeClr val="dk1"/>
              </a:buClr>
              <a:buSzPts val="1100"/>
              <a:buFont typeface="Arial"/>
              <a:buNone/>
            </a:pPr>
            <a:r>
              <a:rPr b="1" lang="en-US" sz="5400">
                <a:solidFill>
                  <a:srgbClr val="1973EB"/>
                </a:solidFill>
                <a:latin typeface="EB Garamond"/>
                <a:ea typeface="EB Garamond"/>
                <a:cs typeface="EB Garamond"/>
                <a:sym typeface="EB Garamond"/>
              </a:rPr>
              <a:t>Associated with distress and functional impairment</a:t>
            </a:r>
            <a:endParaRPr b="1" sz="5400">
              <a:solidFill>
                <a:srgbClr val="1973EB"/>
              </a:solidFill>
              <a:latin typeface="EB Garamond"/>
              <a:ea typeface="EB Garamond"/>
              <a:cs typeface="EB Garamond"/>
              <a:sym typeface="EB Garamond"/>
            </a:endParaRPr>
          </a:p>
          <a:p>
            <a:pPr indent="-406400" lvl="0" marL="457200" rtl="0" algn="l">
              <a:lnSpc>
                <a:spcPct val="115000"/>
              </a:lnSpc>
              <a:spcBef>
                <a:spcPts val="1200"/>
              </a:spcBef>
              <a:spcAft>
                <a:spcPts val="0"/>
              </a:spcAft>
              <a:buClr>
                <a:schemeClr val="dk1"/>
              </a:buClr>
              <a:buSzPts val="2800"/>
              <a:buFont typeface="Arial"/>
              <a:buChar char="●"/>
            </a:pPr>
            <a:r>
              <a:rPr lang="en-US" sz="5400">
                <a:solidFill>
                  <a:schemeClr val="dk1"/>
                </a:solidFill>
                <a:latin typeface="EB Garamond"/>
                <a:ea typeface="EB Garamond"/>
                <a:cs typeface="EB Garamond"/>
                <a:sym typeface="EB Garamond"/>
              </a:rPr>
              <a:t>Interferes with life, relationships, decision-making, finances</a:t>
            </a:r>
            <a:endParaRPr sz="5400">
              <a:solidFill>
                <a:schemeClr val="dk1"/>
              </a:solidFill>
              <a:latin typeface="EB Garamond"/>
              <a:ea typeface="EB Garamond"/>
              <a:cs typeface="EB Garamond"/>
              <a:sym typeface="EB Garamond"/>
            </a:endParaRPr>
          </a:p>
          <a:p>
            <a:pPr indent="-406400" lvl="0" marL="457200" rtl="0" algn="l">
              <a:lnSpc>
                <a:spcPct val="115000"/>
              </a:lnSpc>
              <a:spcBef>
                <a:spcPts val="0"/>
              </a:spcBef>
              <a:spcAft>
                <a:spcPts val="0"/>
              </a:spcAft>
              <a:buClr>
                <a:schemeClr val="dk1"/>
              </a:buClr>
              <a:buSzPts val="2800"/>
              <a:buFont typeface="Arial"/>
              <a:buChar char="●"/>
            </a:pPr>
            <a:r>
              <a:rPr lang="en-US" sz="5400">
                <a:solidFill>
                  <a:schemeClr val="dk1"/>
                </a:solidFill>
                <a:latin typeface="EB Garamond"/>
                <a:ea typeface="EB Garamond"/>
                <a:cs typeface="EB Garamond"/>
                <a:sym typeface="EB Garamond"/>
              </a:rPr>
              <a:t>Can consume significant time and mental energy</a:t>
            </a:r>
            <a:endParaRPr sz="5400">
              <a:solidFill>
                <a:schemeClr val="dk1"/>
              </a:solidFill>
              <a:latin typeface="EB Garamond"/>
              <a:ea typeface="EB Garamond"/>
              <a:cs typeface="EB Garamond"/>
              <a:sym typeface="EB 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5"/>
          <p:cNvSpPr txBox="1"/>
          <p:nvPr>
            <p:ph type="title"/>
          </p:nvPr>
        </p:nvSpPr>
        <p:spPr>
          <a:xfrm>
            <a:off x="1914700" y="758000"/>
            <a:ext cx="18747900" cy="2664900"/>
          </a:xfrm>
          <a:prstGeom prst="rect">
            <a:avLst/>
          </a:prstGeom>
          <a:noFill/>
          <a:ln>
            <a:noFill/>
          </a:ln>
        </p:spPr>
        <p:txBody>
          <a:bodyPr anchorCtr="0" anchor="t" bIns="243800" lIns="243800" spcFirstLastPara="1" rIns="243800" wrap="square" tIns="243800">
            <a:normAutofit/>
          </a:bodyPr>
          <a:lstStyle/>
          <a:p>
            <a:pPr indent="0" lvl="0" marL="0" rtl="0" algn="l">
              <a:lnSpc>
                <a:spcPct val="100000"/>
              </a:lnSpc>
              <a:spcBef>
                <a:spcPts val="0"/>
              </a:spcBef>
              <a:spcAft>
                <a:spcPts val="0"/>
              </a:spcAft>
              <a:buClr>
                <a:schemeClr val="accent1"/>
              </a:buClr>
              <a:buSzPts val="7500"/>
              <a:buFont typeface="Trebuchet MS"/>
              <a:buNone/>
            </a:pPr>
            <a:r>
              <a:rPr b="1" lang="en-US" sz="8000">
                <a:solidFill>
                  <a:srgbClr val="0070C0"/>
                </a:solidFill>
                <a:latin typeface="EB Garamond"/>
                <a:ea typeface="EB Garamond"/>
                <a:cs typeface="EB Garamond"/>
                <a:sym typeface="EB Garamond"/>
              </a:rPr>
              <a:t>What the experience of OCD can be … </a:t>
            </a:r>
            <a:endParaRPr/>
          </a:p>
        </p:txBody>
      </p:sp>
      <p:sp>
        <p:nvSpPr>
          <p:cNvPr id="268" name="Google Shape;268;p35"/>
          <p:cNvSpPr txBox="1"/>
          <p:nvPr>
            <p:ph idx="1" type="body"/>
          </p:nvPr>
        </p:nvSpPr>
        <p:spPr>
          <a:xfrm>
            <a:off x="1914700" y="2582650"/>
            <a:ext cx="18747900" cy="10676150"/>
          </a:xfrm>
          <a:prstGeom prst="rect">
            <a:avLst/>
          </a:prstGeom>
          <a:noFill/>
          <a:ln>
            <a:noFill/>
          </a:ln>
        </p:spPr>
        <p:txBody>
          <a:bodyPr anchorCtr="0" anchor="t" bIns="243800" lIns="243800" spcFirstLastPara="1" rIns="243800" wrap="square" tIns="243800">
            <a:normAutofit/>
          </a:bodyPr>
          <a:lstStyle/>
          <a:p>
            <a:pPr indent="-450850" lvl="0" marL="457200" rtl="0" algn="l">
              <a:lnSpc>
                <a:spcPct val="115000"/>
              </a:lnSpc>
              <a:spcBef>
                <a:spcPts val="0"/>
              </a:spcBef>
              <a:spcAft>
                <a:spcPts val="0"/>
              </a:spcAft>
              <a:buSzPts val="3500"/>
              <a:buChar char="●"/>
            </a:pPr>
            <a:r>
              <a:rPr lang="en-US" sz="4800">
                <a:latin typeface="EB Garamond"/>
                <a:ea typeface="EB Garamond"/>
                <a:cs typeface="EB Garamond"/>
                <a:sym typeface="EB Garamond"/>
              </a:rPr>
              <a:t>Aggressive obsessions</a:t>
            </a:r>
            <a:endParaRPr/>
          </a:p>
          <a:p>
            <a:pPr indent="-450850" lvl="0" marL="457200" rtl="0" algn="l">
              <a:lnSpc>
                <a:spcPct val="115000"/>
              </a:lnSpc>
              <a:spcBef>
                <a:spcPts val="0"/>
              </a:spcBef>
              <a:spcAft>
                <a:spcPts val="0"/>
              </a:spcAft>
              <a:buSzPts val="3500"/>
              <a:buChar char="●"/>
            </a:pPr>
            <a:r>
              <a:rPr lang="en-US" sz="4800">
                <a:latin typeface="EB Garamond"/>
                <a:ea typeface="EB Garamond"/>
                <a:cs typeface="EB Garamond"/>
                <a:sym typeface="EB Garamond"/>
              </a:rPr>
              <a:t>Contamination obsessions and rituals</a:t>
            </a:r>
            <a:endParaRPr sz="4800">
              <a:latin typeface="EB Garamond"/>
              <a:ea typeface="EB Garamond"/>
              <a:cs typeface="EB Garamond"/>
              <a:sym typeface="EB Garamond"/>
            </a:endParaRPr>
          </a:p>
          <a:p>
            <a:pPr indent="-450850" lvl="0" marL="457200" rtl="0" algn="l">
              <a:lnSpc>
                <a:spcPct val="115000"/>
              </a:lnSpc>
              <a:spcBef>
                <a:spcPts val="0"/>
              </a:spcBef>
              <a:spcAft>
                <a:spcPts val="0"/>
              </a:spcAft>
              <a:buSzPts val="3500"/>
              <a:buChar char="●"/>
            </a:pPr>
            <a:r>
              <a:rPr lang="en-US" sz="4800">
                <a:latin typeface="EB Garamond"/>
                <a:ea typeface="EB Garamond"/>
                <a:cs typeface="EB Garamond"/>
                <a:sym typeface="EB Garamond"/>
              </a:rPr>
              <a:t>Somatic and health related obsessions and rituals</a:t>
            </a:r>
            <a:endParaRPr sz="4800">
              <a:latin typeface="EB Garamond"/>
              <a:ea typeface="EB Garamond"/>
              <a:cs typeface="EB Garamond"/>
              <a:sym typeface="EB Garamond"/>
            </a:endParaRPr>
          </a:p>
          <a:p>
            <a:pPr indent="-450850" lvl="0" marL="457200" rtl="0" algn="l">
              <a:lnSpc>
                <a:spcPct val="115000"/>
              </a:lnSpc>
              <a:spcBef>
                <a:spcPts val="0"/>
              </a:spcBef>
              <a:spcAft>
                <a:spcPts val="0"/>
              </a:spcAft>
              <a:buSzPts val="3500"/>
              <a:buChar char="●"/>
            </a:pPr>
            <a:r>
              <a:rPr lang="en-US" sz="4800">
                <a:latin typeface="EB Garamond"/>
                <a:ea typeface="EB Garamond"/>
                <a:cs typeface="EB Garamond"/>
                <a:sym typeface="EB Garamond"/>
              </a:rPr>
              <a:t>Checking compulsions</a:t>
            </a:r>
            <a:endParaRPr/>
          </a:p>
          <a:p>
            <a:pPr indent="-450850" lvl="0" marL="457200" rtl="0" algn="l">
              <a:lnSpc>
                <a:spcPct val="115000"/>
              </a:lnSpc>
              <a:spcBef>
                <a:spcPts val="0"/>
              </a:spcBef>
              <a:spcAft>
                <a:spcPts val="0"/>
              </a:spcAft>
              <a:buSzPts val="3500"/>
              <a:buChar char="●"/>
            </a:pPr>
            <a:r>
              <a:rPr lang="en-US" sz="4800">
                <a:latin typeface="EB Garamond"/>
                <a:ea typeface="EB Garamond"/>
                <a:cs typeface="EB Garamond"/>
                <a:sym typeface="EB Garamond"/>
              </a:rPr>
              <a:t>Sexual obsessions</a:t>
            </a:r>
            <a:endParaRPr/>
          </a:p>
          <a:p>
            <a:pPr indent="-450850" lvl="0" marL="457200" rtl="0" algn="l">
              <a:lnSpc>
                <a:spcPct val="115000"/>
              </a:lnSpc>
              <a:spcBef>
                <a:spcPts val="0"/>
              </a:spcBef>
              <a:spcAft>
                <a:spcPts val="0"/>
              </a:spcAft>
              <a:buSzPts val="3500"/>
              <a:buChar char="●"/>
            </a:pPr>
            <a:r>
              <a:rPr lang="en-US" sz="4800">
                <a:latin typeface="EB Garamond"/>
                <a:ea typeface="EB Garamond"/>
                <a:cs typeface="EB Garamond"/>
                <a:sym typeface="EB Garamond"/>
              </a:rPr>
              <a:t>Repeating rituals</a:t>
            </a:r>
            <a:endParaRPr/>
          </a:p>
          <a:p>
            <a:pPr indent="-450850" lvl="0" marL="457200" rtl="0" algn="l">
              <a:lnSpc>
                <a:spcPct val="115000"/>
              </a:lnSpc>
              <a:spcBef>
                <a:spcPts val="0"/>
              </a:spcBef>
              <a:spcAft>
                <a:spcPts val="0"/>
              </a:spcAft>
              <a:buSzPts val="3500"/>
              <a:buChar char="●"/>
            </a:pPr>
            <a:r>
              <a:rPr lang="en-US" sz="4800">
                <a:latin typeface="EB Garamond"/>
                <a:ea typeface="EB Garamond"/>
                <a:cs typeface="EB Garamond"/>
                <a:sym typeface="EB Garamond"/>
              </a:rPr>
              <a:t>Counting, ordering, numbering, superstitions </a:t>
            </a:r>
            <a:endParaRPr sz="4800">
              <a:latin typeface="EB Garamond"/>
              <a:ea typeface="EB Garamond"/>
              <a:cs typeface="EB Garamond"/>
              <a:sym typeface="EB Garamond"/>
            </a:endParaRPr>
          </a:p>
          <a:p>
            <a:pPr indent="-450850" lvl="0" marL="457200" rtl="0" algn="l">
              <a:lnSpc>
                <a:spcPct val="115000"/>
              </a:lnSpc>
              <a:spcBef>
                <a:spcPts val="0"/>
              </a:spcBef>
              <a:spcAft>
                <a:spcPts val="0"/>
              </a:spcAft>
              <a:buSzPts val="3500"/>
              <a:buChar char="●"/>
            </a:pPr>
            <a:r>
              <a:rPr lang="en-US" sz="4800">
                <a:latin typeface="EB Garamond"/>
                <a:ea typeface="EB Garamond"/>
                <a:cs typeface="EB Garamond"/>
                <a:sym typeface="EB Garamond"/>
              </a:rPr>
              <a:t>Religious obsessions (Scrupulosity)</a:t>
            </a:r>
            <a:endParaRPr/>
          </a:p>
          <a:p>
            <a:pPr indent="-450850" lvl="0" marL="457200" rtl="0" algn="l">
              <a:lnSpc>
                <a:spcPct val="115000"/>
              </a:lnSpc>
              <a:spcBef>
                <a:spcPts val="0"/>
              </a:spcBef>
              <a:spcAft>
                <a:spcPts val="0"/>
              </a:spcAft>
              <a:buSzPts val="3500"/>
              <a:buChar char="●"/>
            </a:pPr>
            <a:r>
              <a:rPr lang="en-US" sz="4800">
                <a:latin typeface="EB Garamond"/>
                <a:ea typeface="EB Garamond"/>
                <a:cs typeface="EB Garamond"/>
                <a:sym typeface="EB Garamond"/>
              </a:rPr>
              <a:t>Obsession with need for symmetry/sameness</a:t>
            </a:r>
            <a:endParaRPr/>
          </a:p>
          <a:p>
            <a:pPr indent="-450850" lvl="0" marL="457200" rtl="0" algn="l">
              <a:lnSpc>
                <a:spcPct val="115000"/>
              </a:lnSpc>
              <a:spcBef>
                <a:spcPts val="0"/>
              </a:spcBef>
              <a:spcAft>
                <a:spcPts val="0"/>
              </a:spcAft>
              <a:buSzPts val="3500"/>
              <a:buChar char="●"/>
            </a:pPr>
            <a:r>
              <a:rPr lang="en-US" sz="4800">
                <a:latin typeface="EB Garamond"/>
                <a:ea typeface="EB Garamond"/>
                <a:cs typeface="EB Garamond"/>
                <a:sym typeface="EB Garamond"/>
              </a:rPr>
              <a:t>The need to know or remember</a:t>
            </a:r>
            <a:endParaRPr/>
          </a:p>
          <a:p>
            <a:pPr indent="-450850" lvl="0" marL="457200" rtl="0" algn="l">
              <a:lnSpc>
                <a:spcPct val="115000"/>
              </a:lnSpc>
              <a:spcBef>
                <a:spcPts val="0"/>
              </a:spcBef>
              <a:spcAft>
                <a:spcPts val="0"/>
              </a:spcAft>
              <a:buSzPts val="3500"/>
              <a:buChar char="●"/>
            </a:pPr>
            <a:r>
              <a:rPr lang="en-US" sz="4800">
                <a:latin typeface="EB Garamond"/>
                <a:ea typeface="EB Garamond"/>
                <a:cs typeface="EB Garamond"/>
                <a:sym typeface="EB Garamond"/>
              </a:rPr>
              <a:t>Fear of saying certain things or thinking them</a:t>
            </a:r>
            <a:endParaRPr sz="4800">
              <a:latin typeface="EB Garamond"/>
              <a:ea typeface="EB Garamond"/>
              <a:cs typeface="EB Garamond"/>
              <a:sym typeface="EB Garamond"/>
            </a:endParaRPr>
          </a:p>
          <a:p>
            <a:pPr indent="-450850" lvl="0" marL="457200" rtl="0" algn="l">
              <a:lnSpc>
                <a:spcPct val="115000"/>
              </a:lnSpc>
              <a:spcBef>
                <a:spcPts val="0"/>
              </a:spcBef>
              <a:spcAft>
                <a:spcPts val="0"/>
              </a:spcAft>
              <a:buSzPts val="3500"/>
              <a:buChar char="●"/>
            </a:pPr>
            <a:r>
              <a:rPr lang="en-US" sz="4800">
                <a:latin typeface="EB Garamond"/>
                <a:ea typeface="EB Garamond"/>
                <a:cs typeface="EB Garamond"/>
                <a:sym typeface="EB Garamond"/>
              </a:rPr>
              <a:t>Fear of not saying/doing/feeling “just right”</a:t>
            </a:r>
            <a:endParaRPr/>
          </a:p>
          <a:p>
            <a:pPr indent="-228600" lvl="0" marL="457200" rtl="0" algn="l">
              <a:lnSpc>
                <a:spcPct val="115000"/>
              </a:lnSpc>
              <a:spcBef>
                <a:spcPts val="0"/>
              </a:spcBef>
              <a:spcAft>
                <a:spcPts val="0"/>
              </a:spcAft>
              <a:buSzPts val="35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6"/>
          <p:cNvSpPr txBox="1"/>
          <p:nvPr>
            <p:ph type="title"/>
          </p:nvPr>
        </p:nvSpPr>
        <p:spPr>
          <a:xfrm>
            <a:off x="1472800" y="746700"/>
            <a:ext cx="17193300" cy="1799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1800"/>
              <a:buFont typeface="EB Garamond"/>
              <a:buNone/>
            </a:pPr>
            <a:r>
              <a:rPr b="1" lang="en-US">
                <a:latin typeface="EB Garamond"/>
                <a:ea typeface="EB Garamond"/>
                <a:cs typeface="EB Garamond"/>
                <a:sym typeface="EB Garamond"/>
              </a:rPr>
              <a:t>What OCD is </a:t>
            </a:r>
            <a:r>
              <a:rPr b="1" lang="en-US" u="sng">
                <a:latin typeface="EB Garamond"/>
                <a:ea typeface="EB Garamond"/>
                <a:cs typeface="EB Garamond"/>
                <a:sym typeface="EB Garamond"/>
              </a:rPr>
              <a:t>NOT</a:t>
            </a:r>
            <a:endParaRPr b="1" u="sng">
              <a:latin typeface="EB Garamond"/>
              <a:ea typeface="EB Garamond"/>
              <a:cs typeface="EB Garamond"/>
              <a:sym typeface="EB Garamond"/>
            </a:endParaRPr>
          </a:p>
        </p:txBody>
      </p:sp>
      <p:sp>
        <p:nvSpPr>
          <p:cNvPr id="274" name="Google Shape;274;p36"/>
          <p:cNvSpPr txBox="1"/>
          <p:nvPr>
            <p:ph idx="1" type="body"/>
          </p:nvPr>
        </p:nvSpPr>
        <p:spPr>
          <a:xfrm>
            <a:off x="1472800" y="2546400"/>
            <a:ext cx="17193300" cy="107757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1200"/>
              </a:spcBef>
              <a:spcAft>
                <a:spcPts val="0"/>
              </a:spcAft>
              <a:buClr>
                <a:schemeClr val="dk1"/>
              </a:buClr>
              <a:buSzPts val="1928"/>
              <a:buFont typeface="Arial"/>
              <a:buNone/>
            </a:pPr>
            <a:r>
              <a:rPr b="1" lang="en-US" sz="5400">
                <a:solidFill>
                  <a:schemeClr val="dk1"/>
                </a:solidFill>
                <a:latin typeface="Arial"/>
                <a:ea typeface="Arial"/>
                <a:cs typeface="Arial"/>
                <a:sym typeface="Arial"/>
              </a:rPr>
              <a:t>❌ </a:t>
            </a:r>
            <a:r>
              <a:rPr b="1" lang="en-US" sz="5400">
                <a:solidFill>
                  <a:srgbClr val="0070C0"/>
                </a:solidFill>
                <a:latin typeface="EB Garamond"/>
                <a:ea typeface="EB Garamond"/>
                <a:cs typeface="EB Garamond"/>
                <a:sym typeface="EB Garamond"/>
              </a:rPr>
              <a:t>Not just “liking things neat or organized”</a:t>
            </a:r>
            <a:endParaRPr b="1" sz="5400">
              <a:solidFill>
                <a:srgbClr val="0070C0"/>
              </a:solidFill>
              <a:latin typeface="EB Garamond"/>
              <a:ea typeface="EB Garamond"/>
              <a:cs typeface="EB Garamond"/>
              <a:sym typeface="EB Garamond"/>
            </a:endParaRPr>
          </a:p>
          <a:p>
            <a:pPr indent="-409543" lvl="0" marL="457200" rtl="0" algn="l">
              <a:lnSpc>
                <a:spcPct val="115000"/>
              </a:lnSpc>
              <a:spcBef>
                <a:spcPts val="1200"/>
              </a:spcBef>
              <a:spcAft>
                <a:spcPts val="0"/>
              </a:spcAft>
              <a:buClr>
                <a:schemeClr val="dk1"/>
              </a:buClr>
              <a:buSzPts val="5400"/>
              <a:buFont typeface="Arial"/>
              <a:buChar char="●"/>
            </a:pPr>
            <a:r>
              <a:rPr lang="en-US" sz="5400">
                <a:solidFill>
                  <a:schemeClr val="dk1"/>
                </a:solidFill>
                <a:latin typeface="EB Garamond"/>
                <a:ea typeface="EB Garamond"/>
                <a:cs typeface="EB Garamond"/>
                <a:sym typeface="EB Garamond"/>
              </a:rPr>
              <a:t>Preferences ≠ distressing, intrusive obsessions</a:t>
            </a:r>
            <a:endParaRPr sz="5400">
              <a:solidFill>
                <a:schemeClr val="dk1"/>
              </a:solidFill>
              <a:latin typeface="EB Garamond"/>
              <a:ea typeface="EB Garamond"/>
              <a:cs typeface="EB Garamond"/>
              <a:sym typeface="EB Garamond"/>
            </a:endParaRPr>
          </a:p>
          <a:p>
            <a:pPr indent="-409543" lvl="0" marL="457200" rtl="0" algn="l">
              <a:lnSpc>
                <a:spcPct val="115000"/>
              </a:lnSpc>
              <a:spcBef>
                <a:spcPts val="0"/>
              </a:spcBef>
              <a:spcAft>
                <a:spcPts val="0"/>
              </a:spcAft>
              <a:buClr>
                <a:schemeClr val="dk1"/>
              </a:buClr>
              <a:buSzPts val="5400"/>
              <a:buFont typeface="Arial"/>
              <a:buChar char="●"/>
            </a:pPr>
            <a:r>
              <a:rPr lang="en-US" sz="5400">
                <a:solidFill>
                  <a:schemeClr val="dk1"/>
                </a:solidFill>
                <a:latin typeface="EB Garamond"/>
                <a:ea typeface="EB Garamond"/>
                <a:cs typeface="EB Garamond"/>
                <a:sym typeface="EB Garamond"/>
              </a:rPr>
              <a:t>OCD is driven by anxiety, not enjoyment</a:t>
            </a:r>
            <a:endParaRPr sz="5400">
              <a:solidFill>
                <a:schemeClr val="dk1"/>
              </a:solidFill>
              <a:latin typeface="EB Garamond"/>
              <a:ea typeface="EB Garamond"/>
              <a:cs typeface="EB Garamond"/>
              <a:sym typeface="EB Garamond"/>
            </a:endParaRPr>
          </a:p>
          <a:p>
            <a:pPr indent="0" lvl="0" marL="0" rtl="0" algn="l">
              <a:lnSpc>
                <a:spcPct val="115000"/>
              </a:lnSpc>
              <a:spcBef>
                <a:spcPts val="1200"/>
              </a:spcBef>
              <a:spcAft>
                <a:spcPts val="0"/>
              </a:spcAft>
              <a:buClr>
                <a:schemeClr val="dk1"/>
              </a:buClr>
              <a:buSzPts val="1928"/>
              <a:buFont typeface="Arial"/>
              <a:buNone/>
            </a:pPr>
            <a:r>
              <a:rPr b="1" lang="en-US" sz="5400">
                <a:solidFill>
                  <a:schemeClr val="dk1"/>
                </a:solidFill>
                <a:latin typeface="Arial"/>
                <a:ea typeface="Arial"/>
                <a:cs typeface="Arial"/>
                <a:sym typeface="Arial"/>
              </a:rPr>
              <a:t>❌ </a:t>
            </a:r>
            <a:r>
              <a:rPr b="1" lang="en-US" sz="5400">
                <a:solidFill>
                  <a:srgbClr val="0070C0"/>
                </a:solidFill>
                <a:latin typeface="EB Garamond"/>
                <a:ea typeface="EB Garamond"/>
                <a:cs typeface="EB Garamond"/>
                <a:sym typeface="EB Garamond"/>
              </a:rPr>
              <a:t>Not a personality trait or quirk</a:t>
            </a:r>
            <a:endParaRPr b="1" sz="5400">
              <a:solidFill>
                <a:srgbClr val="0070C0"/>
              </a:solidFill>
              <a:latin typeface="EB Garamond"/>
              <a:ea typeface="EB Garamond"/>
              <a:cs typeface="EB Garamond"/>
              <a:sym typeface="EB Garamond"/>
            </a:endParaRPr>
          </a:p>
          <a:p>
            <a:pPr indent="-409543" lvl="0" marL="457200" rtl="0" algn="l">
              <a:lnSpc>
                <a:spcPct val="115000"/>
              </a:lnSpc>
              <a:spcBef>
                <a:spcPts val="1200"/>
              </a:spcBef>
              <a:spcAft>
                <a:spcPts val="0"/>
              </a:spcAft>
              <a:buClr>
                <a:schemeClr val="dk1"/>
              </a:buClr>
              <a:buSzPts val="5400"/>
              <a:buFont typeface="Arial"/>
              <a:buChar char="●"/>
            </a:pPr>
            <a:r>
              <a:rPr lang="en-US" sz="5400">
                <a:solidFill>
                  <a:schemeClr val="dk1"/>
                </a:solidFill>
                <a:latin typeface="EB Garamond"/>
                <a:ea typeface="EB Garamond"/>
                <a:cs typeface="EB Garamond"/>
                <a:sym typeface="EB Garamond"/>
              </a:rPr>
              <a:t>It is a diagnosable mental health condition</a:t>
            </a:r>
            <a:endParaRPr sz="5400">
              <a:solidFill>
                <a:schemeClr val="dk1"/>
              </a:solidFill>
              <a:latin typeface="EB Garamond"/>
              <a:ea typeface="EB Garamond"/>
              <a:cs typeface="EB Garamond"/>
              <a:sym typeface="EB Garamond"/>
            </a:endParaRPr>
          </a:p>
          <a:p>
            <a:pPr indent="-409543" lvl="0" marL="457200" rtl="0" algn="l">
              <a:lnSpc>
                <a:spcPct val="115000"/>
              </a:lnSpc>
              <a:spcBef>
                <a:spcPts val="0"/>
              </a:spcBef>
              <a:spcAft>
                <a:spcPts val="0"/>
              </a:spcAft>
              <a:buClr>
                <a:schemeClr val="dk1"/>
              </a:buClr>
              <a:buSzPts val="5400"/>
              <a:buFont typeface="Arial"/>
              <a:buChar char="●"/>
            </a:pPr>
            <a:r>
              <a:rPr lang="en-US" sz="5400">
                <a:solidFill>
                  <a:schemeClr val="dk1"/>
                </a:solidFill>
                <a:latin typeface="EB Garamond"/>
                <a:ea typeface="EB Garamond"/>
                <a:cs typeface="EB Garamond"/>
                <a:sym typeface="EB Garamond"/>
              </a:rPr>
              <a:t>Involves impairment and significant distress</a:t>
            </a:r>
            <a:endParaRPr sz="5400">
              <a:solidFill>
                <a:schemeClr val="dk1"/>
              </a:solidFill>
              <a:latin typeface="EB Garamond"/>
              <a:ea typeface="EB Garamond"/>
              <a:cs typeface="EB Garamond"/>
              <a:sym typeface="EB Garamond"/>
            </a:endParaRPr>
          </a:p>
          <a:p>
            <a:pPr indent="0" lvl="0" marL="0" rtl="0" algn="l">
              <a:lnSpc>
                <a:spcPct val="115000"/>
              </a:lnSpc>
              <a:spcBef>
                <a:spcPts val="1200"/>
              </a:spcBef>
              <a:spcAft>
                <a:spcPts val="0"/>
              </a:spcAft>
              <a:buClr>
                <a:schemeClr val="dk1"/>
              </a:buClr>
              <a:buSzPts val="1928"/>
              <a:buFont typeface="Arial"/>
              <a:buNone/>
            </a:pPr>
            <a:r>
              <a:rPr b="1" lang="en-US" sz="5400">
                <a:solidFill>
                  <a:schemeClr val="dk1"/>
                </a:solidFill>
                <a:latin typeface="Arial"/>
                <a:ea typeface="Arial"/>
                <a:cs typeface="Arial"/>
                <a:sym typeface="Arial"/>
              </a:rPr>
              <a:t>❌ </a:t>
            </a:r>
            <a:r>
              <a:rPr b="1" lang="en-US" sz="5400">
                <a:solidFill>
                  <a:srgbClr val="0070C0"/>
                </a:solidFill>
                <a:latin typeface="EB Garamond"/>
                <a:ea typeface="EB Garamond"/>
                <a:cs typeface="EB Garamond"/>
                <a:sym typeface="EB Garamond"/>
              </a:rPr>
              <a:t>Not simply “overthinking”</a:t>
            </a:r>
            <a:endParaRPr b="1" sz="5400">
              <a:solidFill>
                <a:srgbClr val="0070C0"/>
              </a:solidFill>
              <a:latin typeface="EB Garamond"/>
              <a:ea typeface="EB Garamond"/>
              <a:cs typeface="EB Garamond"/>
              <a:sym typeface="EB Garamond"/>
            </a:endParaRPr>
          </a:p>
          <a:p>
            <a:pPr indent="-409543" lvl="0" marL="457200" rtl="0" algn="l">
              <a:lnSpc>
                <a:spcPct val="115000"/>
              </a:lnSpc>
              <a:spcBef>
                <a:spcPts val="1200"/>
              </a:spcBef>
              <a:spcAft>
                <a:spcPts val="0"/>
              </a:spcAft>
              <a:buClr>
                <a:schemeClr val="dk1"/>
              </a:buClr>
              <a:buSzPts val="5400"/>
              <a:buFont typeface="Arial"/>
              <a:buChar char="●"/>
            </a:pPr>
            <a:r>
              <a:rPr lang="en-US" sz="5400">
                <a:solidFill>
                  <a:schemeClr val="dk1"/>
                </a:solidFill>
                <a:latin typeface="EB Garamond"/>
                <a:ea typeface="EB Garamond"/>
                <a:cs typeface="EB Garamond"/>
                <a:sym typeface="EB Garamond"/>
              </a:rPr>
              <a:t>Thoughts feel intrusive, unwanted, and hard to dismiss</a:t>
            </a:r>
            <a:endParaRPr sz="5400">
              <a:solidFill>
                <a:schemeClr val="dk1"/>
              </a:solidFill>
              <a:latin typeface="EB Garamond"/>
              <a:ea typeface="EB Garamond"/>
              <a:cs typeface="EB Garamond"/>
              <a:sym typeface="EB Garamond"/>
            </a:endParaRPr>
          </a:p>
          <a:p>
            <a:pPr indent="-409543" lvl="0" marL="457200" rtl="0" algn="l">
              <a:lnSpc>
                <a:spcPct val="115000"/>
              </a:lnSpc>
              <a:spcBef>
                <a:spcPts val="0"/>
              </a:spcBef>
              <a:spcAft>
                <a:spcPts val="0"/>
              </a:spcAft>
              <a:buClr>
                <a:schemeClr val="dk1"/>
              </a:buClr>
              <a:buSzPts val="5400"/>
              <a:buFont typeface="Arial"/>
              <a:buChar char="●"/>
            </a:pPr>
            <a:r>
              <a:rPr lang="en-US" sz="5400">
                <a:solidFill>
                  <a:schemeClr val="dk1"/>
                </a:solidFill>
                <a:latin typeface="EB Garamond"/>
                <a:ea typeface="EB Garamond"/>
                <a:cs typeface="EB Garamond"/>
                <a:sym typeface="EB Garamond"/>
              </a:rPr>
              <a:t>Often ego-dystonic (in conflict with one’s values)</a:t>
            </a:r>
            <a:endParaRPr b="1" sz="5400">
              <a:solidFill>
                <a:srgbClr val="1973EB"/>
              </a:solidFill>
              <a:latin typeface="EB Garamond"/>
              <a:ea typeface="EB Garamond"/>
              <a:cs typeface="EB Garamond"/>
              <a:sym typeface="EB Garamond"/>
            </a:endParaRPr>
          </a:p>
          <a:p>
            <a:pPr indent="0" lvl="0" marL="0" rtl="0" algn="l">
              <a:lnSpc>
                <a:spcPct val="90000"/>
              </a:lnSpc>
              <a:spcBef>
                <a:spcPts val="2000"/>
              </a:spcBef>
              <a:spcAft>
                <a:spcPts val="0"/>
              </a:spcAft>
              <a:buSzPts val="1946"/>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7"/>
          <p:cNvSpPr txBox="1"/>
          <p:nvPr>
            <p:ph type="title"/>
          </p:nvPr>
        </p:nvSpPr>
        <p:spPr>
          <a:xfrm>
            <a:off x="1354675" y="444800"/>
            <a:ext cx="17193300" cy="1799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1800"/>
              <a:buFont typeface="EB Garamond"/>
              <a:buNone/>
            </a:pPr>
            <a:r>
              <a:rPr b="1" lang="en-US">
                <a:latin typeface="EB Garamond"/>
                <a:ea typeface="EB Garamond"/>
                <a:cs typeface="EB Garamond"/>
                <a:sym typeface="EB Garamond"/>
              </a:rPr>
              <a:t>What OCD is </a:t>
            </a:r>
            <a:r>
              <a:rPr b="1" lang="en-US" u="sng">
                <a:latin typeface="EB Garamond"/>
                <a:ea typeface="EB Garamond"/>
                <a:cs typeface="EB Garamond"/>
                <a:sym typeface="EB Garamond"/>
              </a:rPr>
              <a:t>NOT</a:t>
            </a:r>
            <a:endParaRPr b="1" u="sng">
              <a:latin typeface="EB Garamond"/>
              <a:ea typeface="EB Garamond"/>
              <a:cs typeface="EB Garamond"/>
              <a:sym typeface="EB Garamond"/>
            </a:endParaRPr>
          </a:p>
        </p:txBody>
      </p:sp>
      <p:sp>
        <p:nvSpPr>
          <p:cNvPr id="280" name="Google Shape;280;p37"/>
          <p:cNvSpPr txBox="1"/>
          <p:nvPr>
            <p:ph idx="1" type="body"/>
          </p:nvPr>
        </p:nvSpPr>
        <p:spPr>
          <a:xfrm>
            <a:off x="1472800" y="2546400"/>
            <a:ext cx="17193300" cy="107757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1200"/>
              </a:spcBef>
              <a:spcAft>
                <a:spcPts val="0"/>
              </a:spcAft>
              <a:buClr>
                <a:schemeClr val="dk1"/>
              </a:buClr>
              <a:buSzPts val="1100"/>
              <a:buFont typeface="Arial"/>
              <a:buNone/>
            </a:pPr>
            <a:r>
              <a:rPr b="1" lang="en-US" sz="3081">
                <a:solidFill>
                  <a:schemeClr val="dk1"/>
                </a:solidFill>
                <a:latin typeface="Arial"/>
                <a:ea typeface="Arial"/>
                <a:cs typeface="Arial"/>
                <a:sym typeface="Arial"/>
              </a:rPr>
              <a:t>❌ </a:t>
            </a:r>
            <a:r>
              <a:rPr b="1" lang="en-US" sz="5400">
                <a:solidFill>
                  <a:srgbClr val="0070C0"/>
                </a:solidFill>
                <a:latin typeface="EB Garamond"/>
                <a:ea typeface="EB Garamond"/>
                <a:cs typeface="EB Garamond"/>
                <a:sym typeface="EB Garamond"/>
              </a:rPr>
              <a:t>Not a choice or lack of willpower</a:t>
            </a:r>
            <a:endParaRPr b="1" sz="5400">
              <a:solidFill>
                <a:srgbClr val="0070C0"/>
              </a:solidFill>
              <a:latin typeface="EB Garamond"/>
              <a:ea typeface="EB Garamond"/>
              <a:cs typeface="EB Garamond"/>
              <a:sym typeface="EB Garamond"/>
            </a:endParaRPr>
          </a:p>
          <a:p>
            <a:pPr indent="-409543" lvl="0" marL="457200" rtl="0" algn="l">
              <a:lnSpc>
                <a:spcPct val="115000"/>
              </a:lnSpc>
              <a:spcBef>
                <a:spcPts val="1200"/>
              </a:spcBef>
              <a:spcAft>
                <a:spcPts val="0"/>
              </a:spcAft>
              <a:buClr>
                <a:schemeClr val="dk1"/>
              </a:buClr>
              <a:buSzPts val="5400"/>
              <a:buFont typeface="Arial"/>
              <a:buChar char="●"/>
            </a:pPr>
            <a:r>
              <a:rPr lang="en-US" sz="5400">
                <a:solidFill>
                  <a:schemeClr val="dk1"/>
                </a:solidFill>
                <a:latin typeface="EB Garamond"/>
                <a:ea typeface="EB Garamond"/>
                <a:cs typeface="EB Garamond"/>
                <a:sym typeface="EB Garamond"/>
              </a:rPr>
              <a:t>Compulsions are driven by intense anxiety and urgency</a:t>
            </a:r>
            <a:endParaRPr sz="5400">
              <a:solidFill>
                <a:schemeClr val="dk1"/>
              </a:solidFill>
              <a:latin typeface="EB Garamond"/>
              <a:ea typeface="EB Garamond"/>
              <a:cs typeface="EB Garamond"/>
              <a:sym typeface="EB Garamond"/>
            </a:endParaRPr>
          </a:p>
          <a:p>
            <a:pPr indent="-409543" lvl="0" marL="457200" rtl="0" algn="l">
              <a:lnSpc>
                <a:spcPct val="115000"/>
              </a:lnSpc>
              <a:spcBef>
                <a:spcPts val="0"/>
              </a:spcBef>
              <a:spcAft>
                <a:spcPts val="0"/>
              </a:spcAft>
              <a:buClr>
                <a:schemeClr val="dk1"/>
              </a:buClr>
              <a:buSzPts val="5400"/>
              <a:buFont typeface="Arial"/>
              <a:buChar char="●"/>
            </a:pPr>
            <a:r>
              <a:rPr lang="en-US" sz="5400">
                <a:solidFill>
                  <a:schemeClr val="dk1"/>
                </a:solidFill>
                <a:latin typeface="EB Garamond"/>
                <a:ea typeface="EB Garamond"/>
                <a:cs typeface="EB Garamond"/>
                <a:sym typeface="EB Garamond"/>
              </a:rPr>
              <a:t>Attempts to resist often increase distress</a:t>
            </a:r>
            <a:endParaRPr sz="5400">
              <a:solidFill>
                <a:schemeClr val="dk1"/>
              </a:solidFill>
              <a:latin typeface="EB Garamond"/>
              <a:ea typeface="EB Garamond"/>
              <a:cs typeface="EB Garamond"/>
              <a:sym typeface="EB Garamond"/>
            </a:endParaRPr>
          </a:p>
          <a:p>
            <a:pPr indent="0" lvl="0" marL="0" rtl="0" algn="l">
              <a:lnSpc>
                <a:spcPct val="115000"/>
              </a:lnSpc>
              <a:spcBef>
                <a:spcPts val="1200"/>
              </a:spcBef>
              <a:spcAft>
                <a:spcPts val="0"/>
              </a:spcAft>
              <a:buClr>
                <a:schemeClr val="dk1"/>
              </a:buClr>
              <a:buSzPts val="1100"/>
              <a:buFont typeface="Arial"/>
              <a:buNone/>
            </a:pPr>
            <a:r>
              <a:rPr b="1" lang="en-US" sz="3081">
                <a:solidFill>
                  <a:schemeClr val="dk1"/>
                </a:solidFill>
                <a:latin typeface="Arial"/>
                <a:ea typeface="Arial"/>
                <a:cs typeface="Arial"/>
                <a:sym typeface="Arial"/>
              </a:rPr>
              <a:t>❌ </a:t>
            </a:r>
            <a:r>
              <a:rPr b="1" lang="en-US" sz="5400">
                <a:solidFill>
                  <a:srgbClr val="0070C0"/>
                </a:solidFill>
                <a:latin typeface="EB Garamond"/>
                <a:ea typeface="EB Garamond"/>
                <a:cs typeface="EB Garamond"/>
                <a:sym typeface="EB Garamond"/>
              </a:rPr>
              <a:t>Not always visible</a:t>
            </a:r>
            <a:endParaRPr b="1" sz="5400">
              <a:solidFill>
                <a:srgbClr val="0070C0"/>
              </a:solidFill>
              <a:latin typeface="EB Garamond"/>
              <a:ea typeface="EB Garamond"/>
              <a:cs typeface="EB Garamond"/>
              <a:sym typeface="EB Garamond"/>
            </a:endParaRPr>
          </a:p>
          <a:p>
            <a:pPr indent="-409543" lvl="0" marL="457200" rtl="0" algn="l">
              <a:lnSpc>
                <a:spcPct val="115000"/>
              </a:lnSpc>
              <a:spcBef>
                <a:spcPts val="1200"/>
              </a:spcBef>
              <a:spcAft>
                <a:spcPts val="0"/>
              </a:spcAft>
              <a:buClr>
                <a:schemeClr val="dk1"/>
              </a:buClr>
              <a:buSzPts val="5400"/>
              <a:buFont typeface="Arial"/>
              <a:buChar char="●"/>
            </a:pPr>
            <a:r>
              <a:rPr lang="en-US" sz="5400">
                <a:solidFill>
                  <a:schemeClr val="dk1"/>
                </a:solidFill>
                <a:latin typeface="EB Garamond"/>
                <a:ea typeface="EB Garamond"/>
                <a:cs typeface="EB Garamond"/>
                <a:sym typeface="EB Garamond"/>
              </a:rPr>
              <a:t>Many compulsions are mental (e.g., checking, reviewing, neutralizing)</a:t>
            </a:r>
            <a:endParaRPr sz="5400">
              <a:solidFill>
                <a:schemeClr val="dk1"/>
              </a:solidFill>
              <a:latin typeface="EB Garamond"/>
              <a:ea typeface="EB Garamond"/>
              <a:cs typeface="EB Garamond"/>
              <a:sym typeface="EB Garamond"/>
            </a:endParaRPr>
          </a:p>
          <a:p>
            <a:pPr indent="-409543" lvl="0" marL="457200" rtl="0" algn="l">
              <a:lnSpc>
                <a:spcPct val="115000"/>
              </a:lnSpc>
              <a:spcBef>
                <a:spcPts val="0"/>
              </a:spcBef>
              <a:spcAft>
                <a:spcPts val="0"/>
              </a:spcAft>
              <a:buClr>
                <a:schemeClr val="dk1"/>
              </a:buClr>
              <a:buSzPts val="5400"/>
              <a:buFont typeface="Arial"/>
              <a:buChar char="●"/>
            </a:pPr>
            <a:r>
              <a:rPr lang="en-US" sz="5400">
                <a:solidFill>
                  <a:schemeClr val="dk1"/>
                </a:solidFill>
                <a:latin typeface="EB Garamond"/>
                <a:ea typeface="EB Garamond"/>
                <a:cs typeface="EB Garamond"/>
                <a:sym typeface="EB Garamond"/>
              </a:rPr>
              <a:t>Individuals may appear “high functioning”</a:t>
            </a:r>
            <a:endParaRPr sz="5400">
              <a:solidFill>
                <a:schemeClr val="dk1"/>
              </a:solidFill>
              <a:latin typeface="EB Garamond"/>
              <a:ea typeface="EB Garamond"/>
              <a:cs typeface="EB Garamond"/>
              <a:sym typeface="EB Garamond"/>
            </a:endParaRPr>
          </a:p>
          <a:p>
            <a:pPr indent="0" lvl="0" marL="0" rtl="0" algn="l">
              <a:lnSpc>
                <a:spcPct val="115000"/>
              </a:lnSpc>
              <a:spcBef>
                <a:spcPts val="1200"/>
              </a:spcBef>
              <a:spcAft>
                <a:spcPts val="0"/>
              </a:spcAft>
              <a:buClr>
                <a:schemeClr val="dk1"/>
              </a:buClr>
              <a:buSzPts val="1100"/>
              <a:buFont typeface="Arial"/>
              <a:buNone/>
            </a:pPr>
            <a:r>
              <a:rPr b="1" lang="en-US" sz="3081">
                <a:solidFill>
                  <a:schemeClr val="dk1"/>
                </a:solidFill>
                <a:latin typeface="Arial"/>
                <a:ea typeface="Arial"/>
                <a:cs typeface="Arial"/>
                <a:sym typeface="Arial"/>
              </a:rPr>
              <a:t>❌ </a:t>
            </a:r>
            <a:r>
              <a:rPr b="1" lang="en-US" sz="4800">
                <a:solidFill>
                  <a:srgbClr val="0070C0"/>
                </a:solidFill>
                <a:latin typeface="EB Garamond"/>
                <a:ea typeface="EB Garamond"/>
                <a:cs typeface="EB Garamond"/>
                <a:sym typeface="EB Garamond"/>
              </a:rPr>
              <a:t>Not solved by reassurance or logic</a:t>
            </a:r>
            <a:endParaRPr b="1" sz="4800">
              <a:solidFill>
                <a:srgbClr val="0070C0"/>
              </a:solidFill>
              <a:latin typeface="EB Garamond"/>
              <a:ea typeface="EB Garamond"/>
              <a:cs typeface="EB Garamond"/>
              <a:sym typeface="EB Garamond"/>
            </a:endParaRPr>
          </a:p>
          <a:p>
            <a:pPr indent="-409543" lvl="0" marL="457200" rtl="0" algn="l">
              <a:lnSpc>
                <a:spcPct val="115000"/>
              </a:lnSpc>
              <a:spcBef>
                <a:spcPts val="1200"/>
              </a:spcBef>
              <a:spcAft>
                <a:spcPts val="0"/>
              </a:spcAft>
              <a:buClr>
                <a:schemeClr val="dk1"/>
              </a:buClr>
              <a:buSzPts val="4800"/>
              <a:buFont typeface="Arial"/>
              <a:buChar char="●"/>
            </a:pPr>
            <a:r>
              <a:rPr lang="en-US" sz="4800">
                <a:solidFill>
                  <a:schemeClr val="dk1"/>
                </a:solidFill>
                <a:latin typeface="EB Garamond"/>
                <a:ea typeface="EB Garamond"/>
                <a:cs typeface="EB Garamond"/>
                <a:sym typeface="EB Garamond"/>
              </a:rPr>
              <a:t>Reassurance provides short-term relief but maintains the cycle</a:t>
            </a:r>
            <a:endParaRPr sz="4800">
              <a:solidFill>
                <a:schemeClr val="dk1"/>
              </a:solidFill>
              <a:latin typeface="EB Garamond"/>
              <a:ea typeface="EB Garamond"/>
              <a:cs typeface="EB Garamond"/>
              <a:sym typeface="EB Garamond"/>
            </a:endParaRPr>
          </a:p>
          <a:p>
            <a:pPr indent="-409543" lvl="0" marL="457200" rtl="0" algn="l">
              <a:lnSpc>
                <a:spcPct val="115000"/>
              </a:lnSpc>
              <a:spcBef>
                <a:spcPts val="0"/>
              </a:spcBef>
              <a:spcAft>
                <a:spcPts val="0"/>
              </a:spcAft>
              <a:buClr>
                <a:schemeClr val="dk1"/>
              </a:buClr>
              <a:buSzPts val="4800"/>
              <a:buFont typeface="Arial"/>
              <a:buChar char="●"/>
            </a:pPr>
            <a:r>
              <a:rPr lang="en-US" sz="4800">
                <a:solidFill>
                  <a:schemeClr val="dk1"/>
                </a:solidFill>
                <a:latin typeface="EB Garamond"/>
                <a:ea typeface="EB Garamond"/>
                <a:cs typeface="EB Garamond"/>
                <a:sym typeface="EB Garamond"/>
              </a:rPr>
              <a:t>OCD persists despite knowing fears are unlikely</a:t>
            </a:r>
            <a:endParaRPr sz="4800">
              <a:solidFill>
                <a:schemeClr val="dk1"/>
              </a:solidFill>
              <a:latin typeface="EB Garamond"/>
              <a:ea typeface="EB Garamond"/>
              <a:cs typeface="EB Garamond"/>
              <a:sym typeface="EB Garamond"/>
            </a:endParaRPr>
          </a:p>
          <a:p>
            <a:pPr indent="0" lvl="0" marL="0" rtl="0" algn="l">
              <a:lnSpc>
                <a:spcPct val="120000"/>
              </a:lnSpc>
              <a:spcBef>
                <a:spcPts val="1200"/>
              </a:spcBef>
              <a:spcAft>
                <a:spcPts val="0"/>
              </a:spcAft>
              <a:buClr>
                <a:schemeClr val="dk1"/>
              </a:buClr>
              <a:buSzPts val="1100"/>
              <a:buFont typeface="Arial"/>
              <a:buNone/>
            </a:pPr>
            <a:r>
              <a:t/>
            </a:r>
            <a:endParaRPr b="1" sz="4800">
              <a:solidFill>
                <a:srgbClr val="1973EB"/>
              </a:solidFill>
              <a:latin typeface="EB Garamond"/>
              <a:ea typeface="EB Garamond"/>
              <a:cs typeface="EB Garamond"/>
              <a:sym typeface="EB Garamond"/>
            </a:endParaRPr>
          </a:p>
          <a:p>
            <a:pPr indent="0" lvl="0" marL="0" rtl="0" algn="l">
              <a:lnSpc>
                <a:spcPct val="90000"/>
              </a:lnSpc>
              <a:spcBef>
                <a:spcPts val="2000"/>
              </a:spcBef>
              <a:spcAft>
                <a:spcPts val="0"/>
              </a:spcAft>
              <a:buSzPts val="1946"/>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4" name="Shape 284"/>
        <p:cNvGrpSpPr/>
        <p:nvPr/>
      </p:nvGrpSpPr>
      <p:grpSpPr>
        <a:xfrm>
          <a:off x="0" y="0"/>
          <a:ext cx="0" cy="0"/>
          <a:chOff x="0" y="0"/>
          <a:chExt cx="0" cy="0"/>
        </a:xfrm>
      </p:grpSpPr>
      <p:sp>
        <p:nvSpPr>
          <p:cNvPr id="285" name="Google Shape;285;p38"/>
          <p:cNvSpPr txBox="1"/>
          <p:nvPr>
            <p:ph idx="4294967295" type="title"/>
          </p:nvPr>
        </p:nvSpPr>
        <p:spPr>
          <a:xfrm>
            <a:off x="762000" y="946971"/>
            <a:ext cx="21031200" cy="264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7200"/>
              <a:buFont typeface="Play"/>
              <a:buNone/>
            </a:pPr>
            <a:r>
              <a:rPr b="1" lang="en-US" sz="6600">
                <a:solidFill>
                  <a:srgbClr val="0070C0"/>
                </a:solidFill>
                <a:latin typeface="EB Garamond"/>
                <a:ea typeface="EB Garamond"/>
                <a:cs typeface="EB Garamond"/>
                <a:sym typeface="EB Garamond"/>
              </a:rPr>
              <a:t>Yale-Brown Obsessive-Compulsive Scale (Y-BOCS)</a:t>
            </a:r>
            <a:endParaRPr b="1" sz="6600">
              <a:solidFill>
                <a:srgbClr val="0070C0"/>
              </a:solidFill>
              <a:latin typeface="EB Garamond"/>
              <a:ea typeface="EB Garamond"/>
              <a:cs typeface="EB Garamond"/>
              <a:sym typeface="EB Garamond"/>
            </a:endParaRPr>
          </a:p>
        </p:txBody>
      </p:sp>
      <p:grpSp>
        <p:nvGrpSpPr>
          <p:cNvPr id="286" name="Google Shape;286;p38"/>
          <p:cNvGrpSpPr/>
          <p:nvPr/>
        </p:nvGrpSpPr>
        <p:grpSpPr>
          <a:xfrm>
            <a:off x="1676400" y="3654860"/>
            <a:ext cx="21031200" cy="9584889"/>
            <a:chOff x="0" y="3611"/>
            <a:chExt cx="21031200" cy="8711384"/>
          </a:xfrm>
        </p:grpSpPr>
        <p:sp>
          <p:nvSpPr>
            <p:cNvPr id="287" name="Google Shape;287;p38"/>
            <p:cNvSpPr/>
            <p:nvPr/>
          </p:nvSpPr>
          <p:spPr>
            <a:xfrm>
              <a:off x="0" y="3611"/>
              <a:ext cx="21031200" cy="1830621"/>
            </a:xfrm>
            <a:prstGeom prst="roundRect">
              <a:avLst>
                <a:gd fmla="val 10000" name="adj"/>
              </a:avLst>
            </a:prstGeom>
            <a:solidFill>
              <a:srgbClr val="A0289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38"/>
            <p:cNvSpPr/>
            <p:nvPr/>
          </p:nvSpPr>
          <p:spPr>
            <a:xfrm>
              <a:off x="553763" y="415501"/>
              <a:ext cx="1006841" cy="1006841"/>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38"/>
            <p:cNvSpPr/>
            <p:nvPr/>
          </p:nvSpPr>
          <p:spPr>
            <a:xfrm>
              <a:off x="2114367" y="3611"/>
              <a:ext cx="18916832" cy="183062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38"/>
            <p:cNvSpPr txBox="1"/>
            <p:nvPr/>
          </p:nvSpPr>
          <p:spPr>
            <a:xfrm>
              <a:off x="2114367" y="3611"/>
              <a:ext cx="18916832" cy="1830621"/>
            </a:xfrm>
            <a:prstGeom prst="rect">
              <a:avLst/>
            </a:prstGeom>
            <a:noFill/>
            <a:ln>
              <a:noFill/>
            </a:ln>
          </p:spPr>
          <p:txBody>
            <a:bodyPr anchorCtr="0" anchor="ctr" bIns="193725" lIns="193725" spcFirstLastPara="1" rIns="193725" wrap="square" tIns="193725">
              <a:noAutofit/>
            </a:bodyPr>
            <a:lstStyle/>
            <a:p>
              <a:pPr indent="0" lvl="0" marL="0" marR="0" rtl="0" algn="l">
                <a:lnSpc>
                  <a:spcPct val="100000"/>
                </a:lnSpc>
                <a:spcBef>
                  <a:spcPts val="0"/>
                </a:spcBef>
                <a:spcAft>
                  <a:spcPts val="0"/>
                </a:spcAft>
                <a:buClr>
                  <a:schemeClr val="dk1"/>
                </a:buClr>
                <a:buSzPts val="4800"/>
                <a:buFont typeface="Arial"/>
                <a:buNone/>
              </a:pPr>
              <a:r>
                <a:rPr b="0" i="0" lang="en-US" sz="5400" u="none" cap="none" strike="noStrike">
                  <a:solidFill>
                    <a:schemeClr val="lt1"/>
                  </a:solidFill>
                  <a:latin typeface="EB Garamond"/>
                  <a:ea typeface="EB Garamond"/>
                  <a:cs typeface="EB Garamond"/>
                  <a:sym typeface="EB Garamond"/>
                </a:rPr>
                <a:t>**Most widely used assessment measure for OCD</a:t>
              </a:r>
              <a:endParaRPr b="0" i="0" sz="5400" u="none" cap="none" strike="noStrike">
                <a:solidFill>
                  <a:schemeClr val="lt1"/>
                </a:solidFill>
                <a:latin typeface="EB Garamond"/>
                <a:ea typeface="EB Garamond"/>
                <a:cs typeface="EB Garamond"/>
                <a:sym typeface="EB Garamond"/>
              </a:endParaRPr>
            </a:p>
          </p:txBody>
        </p:sp>
        <p:sp>
          <p:nvSpPr>
            <p:cNvPr id="291" name="Google Shape;291;p38"/>
            <p:cNvSpPr/>
            <p:nvPr/>
          </p:nvSpPr>
          <p:spPr>
            <a:xfrm>
              <a:off x="0" y="2291888"/>
              <a:ext cx="21031200" cy="1830621"/>
            </a:xfrm>
            <a:prstGeom prst="roundRect">
              <a:avLst>
                <a:gd fmla="val 10000" name="adj"/>
              </a:avLst>
            </a:prstGeom>
            <a:solidFill>
              <a:srgbClr val="BFE471">
                <a:alpha val="6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38"/>
            <p:cNvSpPr/>
            <p:nvPr/>
          </p:nvSpPr>
          <p:spPr>
            <a:xfrm>
              <a:off x="553763" y="2703778"/>
              <a:ext cx="1006841" cy="1006841"/>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38"/>
            <p:cNvSpPr/>
            <p:nvPr/>
          </p:nvSpPr>
          <p:spPr>
            <a:xfrm>
              <a:off x="2114367" y="2291888"/>
              <a:ext cx="18916832" cy="183062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38"/>
            <p:cNvSpPr txBox="1"/>
            <p:nvPr/>
          </p:nvSpPr>
          <p:spPr>
            <a:xfrm>
              <a:off x="2114367" y="2291888"/>
              <a:ext cx="18916832" cy="1830621"/>
            </a:xfrm>
            <a:prstGeom prst="rect">
              <a:avLst/>
            </a:prstGeom>
            <a:noFill/>
            <a:ln>
              <a:noFill/>
            </a:ln>
          </p:spPr>
          <p:txBody>
            <a:bodyPr anchorCtr="0" anchor="ctr" bIns="193725" lIns="193725" spcFirstLastPara="1" rIns="193725" wrap="square" tIns="193725">
              <a:noAutofit/>
            </a:bodyPr>
            <a:lstStyle/>
            <a:p>
              <a:pPr indent="0" lvl="0" marL="0" marR="0" rtl="0" algn="l">
                <a:lnSpc>
                  <a:spcPct val="100000"/>
                </a:lnSpc>
                <a:spcBef>
                  <a:spcPts val="0"/>
                </a:spcBef>
                <a:spcAft>
                  <a:spcPts val="0"/>
                </a:spcAft>
                <a:buClr>
                  <a:schemeClr val="dk1"/>
                </a:buClr>
                <a:buSzPts val="4800"/>
                <a:buFont typeface="Arial"/>
                <a:buNone/>
              </a:pPr>
              <a:r>
                <a:rPr b="0" i="0" lang="en-US" sz="5400" u="none" cap="none" strike="noStrike">
                  <a:solidFill>
                    <a:schemeClr val="dk1"/>
                  </a:solidFill>
                  <a:latin typeface="EB Garamond"/>
                  <a:ea typeface="EB Garamond"/>
                  <a:cs typeface="EB Garamond"/>
                  <a:sym typeface="EB Garamond"/>
                </a:rPr>
                <a:t>Clinician administered assessment</a:t>
              </a:r>
              <a:endParaRPr b="0" i="0" sz="5400" u="none" cap="none" strike="noStrike">
                <a:solidFill>
                  <a:schemeClr val="dk1"/>
                </a:solidFill>
                <a:latin typeface="EB Garamond"/>
                <a:ea typeface="EB Garamond"/>
                <a:cs typeface="EB Garamond"/>
                <a:sym typeface="EB Garamond"/>
              </a:endParaRPr>
            </a:p>
          </p:txBody>
        </p:sp>
        <p:sp>
          <p:nvSpPr>
            <p:cNvPr id="295" name="Google Shape;295;p38"/>
            <p:cNvSpPr/>
            <p:nvPr/>
          </p:nvSpPr>
          <p:spPr>
            <a:xfrm>
              <a:off x="0" y="4580165"/>
              <a:ext cx="21031200" cy="1830621"/>
            </a:xfrm>
            <a:prstGeom prst="roundRect">
              <a:avLst>
                <a:gd fmla="val 10000" name="adj"/>
              </a:avLst>
            </a:prstGeom>
            <a:solidFill>
              <a:srgbClr val="43D65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38"/>
            <p:cNvSpPr/>
            <p:nvPr/>
          </p:nvSpPr>
          <p:spPr>
            <a:xfrm>
              <a:off x="553763" y="4992055"/>
              <a:ext cx="1006841" cy="1006841"/>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38"/>
            <p:cNvSpPr/>
            <p:nvPr/>
          </p:nvSpPr>
          <p:spPr>
            <a:xfrm>
              <a:off x="2114367" y="4580165"/>
              <a:ext cx="9464040" cy="183062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38"/>
            <p:cNvSpPr txBox="1"/>
            <p:nvPr/>
          </p:nvSpPr>
          <p:spPr>
            <a:xfrm>
              <a:off x="2114367" y="4580165"/>
              <a:ext cx="9464040" cy="1830621"/>
            </a:xfrm>
            <a:prstGeom prst="rect">
              <a:avLst/>
            </a:prstGeom>
            <a:noFill/>
            <a:ln>
              <a:noFill/>
            </a:ln>
          </p:spPr>
          <p:txBody>
            <a:bodyPr anchorCtr="0" anchor="ctr" bIns="193725" lIns="193725" spcFirstLastPara="1" rIns="193725" wrap="square" tIns="193725">
              <a:noAutofit/>
            </a:bodyPr>
            <a:lstStyle/>
            <a:p>
              <a:pPr indent="0" lvl="0" marL="0" marR="0" rtl="0" algn="l">
                <a:lnSpc>
                  <a:spcPct val="100000"/>
                </a:lnSpc>
                <a:spcBef>
                  <a:spcPts val="0"/>
                </a:spcBef>
                <a:spcAft>
                  <a:spcPts val="0"/>
                </a:spcAft>
                <a:buClr>
                  <a:schemeClr val="dk1"/>
                </a:buClr>
                <a:buSzPts val="4800"/>
                <a:buFont typeface="Arial"/>
                <a:buNone/>
              </a:pPr>
              <a:r>
                <a:rPr b="0" i="0" lang="en-US" sz="5400" u="none" cap="none" strike="noStrike">
                  <a:solidFill>
                    <a:schemeClr val="dk1"/>
                  </a:solidFill>
                  <a:latin typeface="EB Garamond"/>
                  <a:ea typeface="EB Garamond"/>
                  <a:cs typeface="EB Garamond"/>
                  <a:sym typeface="EB Garamond"/>
                </a:rPr>
                <a:t>Symptom checklist</a:t>
              </a:r>
              <a:endParaRPr b="0" i="0" sz="5400" u="none" cap="none" strike="noStrike">
                <a:solidFill>
                  <a:schemeClr val="dk1"/>
                </a:solidFill>
                <a:latin typeface="EB Garamond"/>
                <a:ea typeface="EB Garamond"/>
                <a:cs typeface="EB Garamond"/>
                <a:sym typeface="EB Garamond"/>
              </a:endParaRPr>
            </a:p>
          </p:txBody>
        </p:sp>
        <p:sp>
          <p:nvSpPr>
            <p:cNvPr id="299" name="Google Shape;299;p38"/>
            <p:cNvSpPr/>
            <p:nvPr/>
          </p:nvSpPr>
          <p:spPr>
            <a:xfrm>
              <a:off x="11578407" y="4580165"/>
              <a:ext cx="9452792" cy="183062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38"/>
            <p:cNvSpPr txBox="1"/>
            <p:nvPr/>
          </p:nvSpPr>
          <p:spPr>
            <a:xfrm>
              <a:off x="9452794" y="4580165"/>
              <a:ext cx="11578405" cy="1830621"/>
            </a:xfrm>
            <a:prstGeom prst="rect">
              <a:avLst/>
            </a:prstGeom>
            <a:noFill/>
            <a:ln>
              <a:noFill/>
            </a:ln>
          </p:spPr>
          <p:txBody>
            <a:bodyPr anchorCtr="0" anchor="ctr" bIns="193725" lIns="193725" spcFirstLastPara="1" rIns="193725" wrap="square" tIns="193725">
              <a:noAutofit/>
            </a:bodyPr>
            <a:lstStyle/>
            <a:p>
              <a:pPr indent="0" lvl="0" marL="0" marR="0" rtl="0" algn="l">
                <a:lnSpc>
                  <a:spcPct val="100000"/>
                </a:lnSpc>
                <a:spcBef>
                  <a:spcPts val="0"/>
                </a:spcBef>
                <a:spcAft>
                  <a:spcPts val="0"/>
                </a:spcAft>
                <a:buClr>
                  <a:schemeClr val="dk1"/>
                </a:buClr>
                <a:buSzPts val="2800"/>
                <a:buFont typeface="Arial"/>
                <a:buNone/>
              </a:pPr>
              <a:r>
                <a:rPr b="0" i="0" lang="en-US" sz="3600" u="none" cap="none" strike="noStrike">
                  <a:solidFill>
                    <a:schemeClr val="dk1"/>
                  </a:solidFill>
                  <a:latin typeface="EB Garamond"/>
                  <a:ea typeface="EB Garamond"/>
                  <a:cs typeface="EB Garamond"/>
                  <a:sym typeface="EB Garamond"/>
                </a:rPr>
                <a:t>54 common OCD obsessions and compulsions</a:t>
              </a:r>
              <a:endParaRPr b="0" i="0" sz="3600" u="none" cap="none" strike="noStrike">
                <a:solidFill>
                  <a:schemeClr val="dk1"/>
                </a:solidFill>
                <a:latin typeface="EB Garamond"/>
                <a:ea typeface="EB Garamond"/>
                <a:cs typeface="EB Garamond"/>
                <a:sym typeface="EB Garamond"/>
              </a:endParaRPr>
            </a:p>
            <a:p>
              <a:pPr indent="0" lvl="0" marL="0" marR="0" rtl="0" algn="l">
                <a:lnSpc>
                  <a:spcPct val="100000"/>
                </a:lnSpc>
                <a:spcBef>
                  <a:spcPts val="980"/>
                </a:spcBef>
                <a:spcAft>
                  <a:spcPts val="0"/>
                </a:spcAft>
                <a:buClr>
                  <a:schemeClr val="dk1"/>
                </a:buClr>
                <a:buSzPts val="2800"/>
                <a:buFont typeface="Arial"/>
                <a:buNone/>
              </a:pPr>
              <a:r>
                <a:rPr b="0" i="0" lang="en-US" sz="3600" u="none" cap="none" strike="noStrike">
                  <a:solidFill>
                    <a:schemeClr val="dk1"/>
                  </a:solidFill>
                  <a:latin typeface="EB Garamond"/>
                  <a:ea typeface="EB Garamond"/>
                  <a:cs typeface="EB Garamond"/>
                  <a:sym typeface="EB Garamond"/>
                </a:rPr>
                <a:t>Focuses on symptoms present in the last week</a:t>
              </a:r>
              <a:endParaRPr b="0" i="0" sz="3600" u="none" cap="none" strike="noStrike">
                <a:solidFill>
                  <a:schemeClr val="dk1"/>
                </a:solidFill>
                <a:latin typeface="EB Garamond"/>
                <a:ea typeface="EB Garamond"/>
                <a:cs typeface="EB Garamond"/>
                <a:sym typeface="EB Garamond"/>
              </a:endParaRPr>
            </a:p>
          </p:txBody>
        </p:sp>
        <p:sp>
          <p:nvSpPr>
            <p:cNvPr id="301" name="Google Shape;301;p38"/>
            <p:cNvSpPr/>
            <p:nvPr/>
          </p:nvSpPr>
          <p:spPr>
            <a:xfrm>
              <a:off x="0" y="6868442"/>
              <a:ext cx="21031200" cy="1830621"/>
            </a:xfrm>
            <a:prstGeom prst="roundRect">
              <a:avLst>
                <a:gd fmla="val 10000" name="adj"/>
              </a:avLst>
            </a:prstGeom>
            <a:solidFill>
              <a:srgbClr val="0070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38"/>
            <p:cNvSpPr/>
            <p:nvPr/>
          </p:nvSpPr>
          <p:spPr>
            <a:xfrm>
              <a:off x="553763" y="7280332"/>
              <a:ext cx="1006841" cy="1006841"/>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38"/>
            <p:cNvSpPr/>
            <p:nvPr/>
          </p:nvSpPr>
          <p:spPr>
            <a:xfrm>
              <a:off x="2114367" y="6868442"/>
              <a:ext cx="9464040" cy="183062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38"/>
            <p:cNvSpPr txBox="1"/>
            <p:nvPr/>
          </p:nvSpPr>
          <p:spPr>
            <a:xfrm>
              <a:off x="2114367" y="6868442"/>
              <a:ext cx="9464040" cy="1830621"/>
            </a:xfrm>
            <a:prstGeom prst="rect">
              <a:avLst/>
            </a:prstGeom>
            <a:noFill/>
            <a:ln>
              <a:noFill/>
            </a:ln>
          </p:spPr>
          <p:txBody>
            <a:bodyPr anchorCtr="0" anchor="ctr" bIns="193725" lIns="193725" spcFirstLastPara="1" rIns="193725" wrap="square" tIns="193725">
              <a:noAutofit/>
            </a:bodyPr>
            <a:lstStyle/>
            <a:p>
              <a:pPr indent="0" lvl="0" marL="0" marR="0" rtl="0" algn="l">
                <a:lnSpc>
                  <a:spcPct val="100000"/>
                </a:lnSpc>
                <a:spcBef>
                  <a:spcPts val="0"/>
                </a:spcBef>
                <a:spcAft>
                  <a:spcPts val="0"/>
                </a:spcAft>
                <a:buClr>
                  <a:schemeClr val="dk1"/>
                </a:buClr>
                <a:buSzPts val="4800"/>
                <a:buFont typeface="Arial"/>
                <a:buNone/>
              </a:pPr>
              <a:r>
                <a:rPr b="0" i="0" lang="en-US" sz="5400" u="none" cap="none" strike="noStrike">
                  <a:solidFill>
                    <a:schemeClr val="lt1"/>
                  </a:solidFill>
                  <a:latin typeface="EB Garamond"/>
                  <a:ea typeface="EB Garamond"/>
                  <a:cs typeface="EB Garamond"/>
                  <a:sym typeface="EB Garamond"/>
                </a:rPr>
                <a:t>Severity Scales</a:t>
              </a:r>
              <a:endParaRPr b="0" i="0" sz="5400" u="none" cap="none" strike="noStrike">
                <a:solidFill>
                  <a:schemeClr val="lt1"/>
                </a:solidFill>
                <a:latin typeface="EB Garamond"/>
                <a:ea typeface="EB Garamond"/>
                <a:cs typeface="EB Garamond"/>
                <a:sym typeface="EB Garamond"/>
              </a:endParaRPr>
            </a:p>
          </p:txBody>
        </p:sp>
        <p:sp>
          <p:nvSpPr>
            <p:cNvPr id="305" name="Google Shape;305;p38"/>
            <p:cNvSpPr/>
            <p:nvPr/>
          </p:nvSpPr>
          <p:spPr>
            <a:xfrm>
              <a:off x="11578407" y="6868442"/>
              <a:ext cx="9452792" cy="183062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38"/>
            <p:cNvSpPr txBox="1"/>
            <p:nvPr/>
          </p:nvSpPr>
          <p:spPr>
            <a:xfrm>
              <a:off x="9452794" y="6884374"/>
              <a:ext cx="11178355" cy="1830621"/>
            </a:xfrm>
            <a:prstGeom prst="rect">
              <a:avLst/>
            </a:prstGeom>
            <a:noFill/>
            <a:ln>
              <a:noFill/>
            </a:ln>
          </p:spPr>
          <p:txBody>
            <a:bodyPr anchorCtr="0" anchor="ctr" bIns="193725" lIns="193725" spcFirstLastPara="1" rIns="193725" wrap="square" tIns="193725">
              <a:noAutofit/>
            </a:bodyPr>
            <a:lstStyle/>
            <a:p>
              <a:pPr indent="0" lvl="0" marL="0" marR="0" rtl="0" algn="l">
                <a:lnSpc>
                  <a:spcPct val="100000"/>
                </a:lnSpc>
                <a:spcBef>
                  <a:spcPts val="0"/>
                </a:spcBef>
                <a:spcAft>
                  <a:spcPts val="0"/>
                </a:spcAft>
                <a:buClr>
                  <a:schemeClr val="dk1"/>
                </a:buClr>
                <a:buSzPts val="2400"/>
                <a:buFont typeface="Arial"/>
                <a:buNone/>
              </a:pPr>
              <a:r>
                <a:rPr b="0" i="0" lang="en-US" sz="3200" u="none" cap="none" strike="noStrike">
                  <a:solidFill>
                    <a:schemeClr val="lt1"/>
                  </a:solidFill>
                  <a:latin typeface="EB Garamond"/>
                  <a:ea typeface="EB Garamond"/>
                  <a:cs typeface="EB Garamond"/>
                  <a:sym typeface="EB Garamond"/>
                </a:rPr>
                <a:t>Based on clinician’s impression following semi-structured interview</a:t>
              </a:r>
              <a:endParaRPr b="0" i="0" sz="3200" u="none" cap="none" strike="noStrike">
                <a:solidFill>
                  <a:schemeClr val="lt1"/>
                </a:solidFill>
                <a:latin typeface="EB Garamond"/>
                <a:ea typeface="EB Garamond"/>
                <a:cs typeface="EB Garamond"/>
                <a:sym typeface="EB Garamond"/>
              </a:endParaRPr>
            </a:p>
            <a:p>
              <a:pPr indent="0" lvl="0" marL="0" marR="0" rtl="0" algn="l">
                <a:lnSpc>
                  <a:spcPct val="100000"/>
                </a:lnSpc>
                <a:spcBef>
                  <a:spcPts val="840"/>
                </a:spcBef>
                <a:spcAft>
                  <a:spcPts val="0"/>
                </a:spcAft>
                <a:buClr>
                  <a:schemeClr val="dk1"/>
                </a:buClr>
                <a:buSzPts val="2400"/>
                <a:buFont typeface="Arial"/>
                <a:buNone/>
              </a:pPr>
              <a:r>
                <a:rPr b="0" i="0" lang="en-US" sz="3200" u="none" cap="none" strike="noStrike">
                  <a:solidFill>
                    <a:schemeClr val="lt1"/>
                  </a:solidFill>
                  <a:latin typeface="EB Garamond"/>
                  <a:ea typeface="EB Garamond"/>
                  <a:cs typeface="EB Garamond"/>
                  <a:sym typeface="EB Garamond"/>
                </a:rPr>
                <a:t>5-point likert scale (0 = no symptoms, 5 = extreme symptoms)</a:t>
              </a:r>
              <a:endParaRPr b="0" i="0" sz="3200" u="none" cap="none" strike="noStrike">
                <a:solidFill>
                  <a:schemeClr val="lt1"/>
                </a:solidFill>
                <a:latin typeface="EB Garamond"/>
                <a:ea typeface="EB Garamond"/>
                <a:cs typeface="EB Garamond"/>
                <a:sym typeface="EB Garamond"/>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descr="Blurred golden lights" id="311" name="Google Shape;311;p39"/>
          <p:cNvPicPr preferRelativeResize="0"/>
          <p:nvPr/>
        </p:nvPicPr>
        <p:blipFill rotWithShape="1">
          <a:blip r:embed="rId3">
            <a:alphaModFix/>
          </a:blip>
          <a:srcRect b="0" l="0" r="0" t="15730"/>
          <a:stretch/>
        </p:blipFill>
        <p:spPr>
          <a:xfrm>
            <a:off x="2" y="-30867"/>
            <a:ext cx="24383998" cy="13715998"/>
          </a:xfrm>
          <a:prstGeom prst="rect">
            <a:avLst/>
          </a:prstGeom>
          <a:noFill/>
          <a:ln>
            <a:noFill/>
          </a:ln>
        </p:spPr>
      </p:pic>
      <p:sp>
        <p:nvSpPr>
          <p:cNvPr id="312" name="Google Shape;312;p39"/>
          <p:cNvSpPr txBox="1"/>
          <p:nvPr>
            <p:ph type="title"/>
          </p:nvPr>
        </p:nvSpPr>
        <p:spPr>
          <a:xfrm>
            <a:off x="914390" y="1403929"/>
            <a:ext cx="10741900" cy="7280606"/>
          </a:xfrm>
          <a:prstGeom prst="rect">
            <a:avLst/>
          </a:prstGeom>
          <a:noFill/>
          <a:ln>
            <a:noFill/>
          </a:ln>
        </p:spPr>
        <p:txBody>
          <a:bodyPr anchorCtr="0" anchor="t" bIns="91425" lIns="182875" spcFirstLastPara="1" rIns="182875" wrap="square" tIns="91425">
            <a:normAutofit/>
          </a:bodyPr>
          <a:lstStyle/>
          <a:p>
            <a:pPr indent="0" lvl="0" marL="0" rtl="0" algn="l">
              <a:lnSpc>
                <a:spcPct val="90000"/>
              </a:lnSpc>
              <a:spcBef>
                <a:spcPts val="0"/>
              </a:spcBef>
              <a:spcAft>
                <a:spcPts val="0"/>
              </a:spcAft>
              <a:buSzPts val="7200"/>
              <a:buNone/>
            </a:pPr>
            <a:r>
              <a:rPr b="1" lang="en-US" sz="10200">
                <a:solidFill>
                  <a:srgbClr val="FFFFFF"/>
                </a:solidFill>
                <a:latin typeface="Arial"/>
                <a:ea typeface="Arial"/>
                <a:cs typeface="Arial"/>
                <a:sym typeface="Arial"/>
              </a:rPr>
              <a:t>How Therapists Can Help Someone with OCD</a:t>
            </a:r>
            <a:endParaRPr/>
          </a:p>
        </p:txBody>
      </p:sp>
      <p:sp>
        <p:nvSpPr>
          <p:cNvPr descr="Umbrella outline" id="313" name="Google Shape;313;p39"/>
          <p:cNvSpPr/>
          <p:nvPr/>
        </p:nvSpPr>
        <p:spPr>
          <a:xfrm>
            <a:off x="14012545" y="918753"/>
            <a:ext cx="7551212" cy="7376158"/>
          </a:xfrm>
          <a:prstGeom prst="rect">
            <a:avLst/>
          </a:prstGeom>
          <a:noFill/>
          <a:ln>
            <a:noFill/>
          </a:ln>
        </p:spPr>
      </p:sp>
      <p:sp>
        <p:nvSpPr>
          <p:cNvPr id="314" name="Google Shape;314;p39"/>
          <p:cNvSpPr txBox="1"/>
          <p:nvPr/>
        </p:nvSpPr>
        <p:spPr>
          <a:xfrm>
            <a:off x="15120771" y="449316"/>
            <a:ext cx="5333882"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5600" u="none" cap="none" strike="noStrike">
                <a:solidFill>
                  <a:srgbClr val="FFFF00"/>
                </a:solidFill>
                <a:latin typeface="Arial"/>
                <a:ea typeface="Arial"/>
                <a:cs typeface="Arial"/>
                <a:sym typeface="Arial"/>
              </a:rPr>
              <a:t>*CBT Umbrella</a:t>
            </a:r>
            <a:endParaRPr/>
          </a:p>
        </p:txBody>
      </p:sp>
      <p:sp>
        <p:nvSpPr>
          <p:cNvPr id="315" name="Google Shape;315;p39"/>
          <p:cNvSpPr txBox="1"/>
          <p:nvPr/>
        </p:nvSpPr>
        <p:spPr>
          <a:xfrm>
            <a:off x="12346098" y="4606528"/>
            <a:ext cx="7613693" cy="24006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5000" u="none" cap="none" strike="noStrike">
                <a:solidFill>
                  <a:schemeClr val="lt1"/>
                </a:solidFill>
                <a:latin typeface="Arial"/>
                <a:ea typeface="Arial"/>
                <a:cs typeface="Arial"/>
                <a:sym typeface="Arial"/>
              </a:rPr>
              <a:t>Exposure &amp;  Response/Ritual Prevention</a:t>
            </a:r>
            <a:endParaRPr/>
          </a:p>
        </p:txBody>
      </p:sp>
      <p:sp>
        <p:nvSpPr>
          <p:cNvPr id="316" name="Google Shape;316;p39"/>
          <p:cNvSpPr txBox="1"/>
          <p:nvPr/>
        </p:nvSpPr>
        <p:spPr>
          <a:xfrm>
            <a:off x="12427898" y="7867318"/>
            <a:ext cx="15492429" cy="1631216"/>
          </a:xfrm>
          <a:prstGeom prst="rect">
            <a:avLst/>
          </a:prstGeom>
          <a:noFill/>
          <a:ln cap="flat" cmpd="sng" w="9525">
            <a:solidFill>
              <a:srgbClr val="4472C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5000" u="none" cap="none" strike="noStrike">
                <a:solidFill>
                  <a:schemeClr val="lt1"/>
                </a:solidFill>
                <a:latin typeface="Arial"/>
                <a:ea typeface="Arial"/>
                <a:cs typeface="Arial"/>
                <a:sym typeface="Arial"/>
              </a:rPr>
              <a:t>Acceptance and Commitment Therapy</a:t>
            </a:r>
            <a:endParaRPr/>
          </a:p>
          <a:p>
            <a:pPr indent="0" lvl="0" marL="0" marR="0" rtl="0" algn="l">
              <a:lnSpc>
                <a:spcPct val="100000"/>
              </a:lnSpc>
              <a:spcBef>
                <a:spcPts val="0"/>
              </a:spcBef>
              <a:spcAft>
                <a:spcPts val="0"/>
              </a:spcAft>
              <a:buNone/>
            </a:pPr>
            <a:r>
              <a:rPr b="0" i="0" lang="en-US" sz="5000" u="none" cap="none" strike="noStrike">
                <a:solidFill>
                  <a:schemeClr val="lt1"/>
                </a:solidFill>
                <a:latin typeface="Arial"/>
                <a:ea typeface="Arial"/>
                <a:cs typeface="Arial"/>
                <a:sym typeface="Arial"/>
              </a:rPr>
              <a:t>       ("Act")</a:t>
            </a:r>
            <a:endParaRPr/>
          </a:p>
        </p:txBody>
      </p:sp>
      <p:sp>
        <p:nvSpPr>
          <p:cNvPr id="317" name="Google Shape;317;p39"/>
          <p:cNvSpPr txBox="1"/>
          <p:nvPr/>
        </p:nvSpPr>
        <p:spPr>
          <a:xfrm>
            <a:off x="18485718" y="4842365"/>
            <a:ext cx="6760745" cy="8617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5000" u="none" cap="none" strike="noStrike">
                <a:solidFill>
                  <a:schemeClr val="lt1"/>
                </a:solidFill>
                <a:latin typeface="Arial"/>
                <a:ea typeface="Arial"/>
                <a:cs typeface="Arial"/>
                <a:sym typeface="Arial"/>
              </a:rPr>
              <a:t>Inhibitory Learning </a:t>
            </a:r>
            <a:endParaRPr/>
          </a:p>
        </p:txBody>
      </p:sp>
      <p:sp>
        <p:nvSpPr>
          <p:cNvPr id="318" name="Google Shape;318;p39"/>
          <p:cNvSpPr txBox="1"/>
          <p:nvPr/>
        </p:nvSpPr>
        <p:spPr>
          <a:xfrm>
            <a:off x="12660352" y="7002045"/>
            <a:ext cx="3048001" cy="104644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rgbClr val="E6B91E"/>
                </a:solidFill>
                <a:latin typeface="Arial"/>
                <a:ea typeface="Arial"/>
                <a:cs typeface="Arial"/>
                <a:sym typeface="Arial"/>
              </a:rPr>
              <a:t>*Gold Standard</a:t>
            </a:r>
            <a:endParaRPr b="0" i="0" sz="3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30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0"/>
          <p:cNvSpPr txBox="1"/>
          <p:nvPr>
            <p:ph type="title"/>
          </p:nvPr>
        </p:nvSpPr>
        <p:spPr>
          <a:xfrm>
            <a:off x="1354668" y="1219200"/>
            <a:ext cx="17193336" cy="264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1800"/>
              <a:buFont typeface="EB Garamond"/>
              <a:buNone/>
            </a:pPr>
            <a:r>
              <a:rPr b="1" lang="en-US">
                <a:latin typeface="EB Garamond"/>
                <a:ea typeface="EB Garamond"/>
                <a:cs typeface="EB Garamond"/>
                <a:sym typeface="EB Garamond"/>
              </a:rPr>
              <a:t>Inhibitory Learning Model</a:t>
            </a:r>
            <a:endParaRPr b="1">
              <a:latin typeface="EB Garamond"/>
              <a:ea typeface="EB Garamond"/>
              <a:cs typeface="EB Garamond"/>
              <a:sym typeface="EB Garamond"/>
            </a:endParaRPr>
          </a:p>
        </p:txBody>
      </p:sp>
      <p:sp>
        <p:nvSpPr>
          <p:cNvPr id="324" name="Google Shape;324;p40"/>
          <p:cNvSpPr txBox="1"/>
          <p:nvPr>
            <p:ph idx="1" type="body"/>
          </p:nvPr>
        </p:nvSpPr>
        <p:spPr>
          <a:xfrm>
            <a:off x="1354668" y="3463928"/>
            <a:ext cx="17193336" cy="9699621"/>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1000"/>
              </a:spcBef>
              <a:spcAft>
                <a:spcPts val="0"/>
              </a:spcAft>
              <a:buClr>
                <a:schemeClr val="dk1"/>
              </a:buClr>
              <a:buSzPts val="1100"/>
              <a:buFont typeface="Arial"/>
              <a:buNone/>
            </a:pPr>
            <a:r>
              <a:rPr b="1" lang="en-US" sz="4800">
                <a:solidFill>
                  <a:srgbClr val="1973EB"/>
                </a:solidFill>
                <a:latin typeface="EB Garamond"/>
                <a:ea typeface="EB Garamond"/>
                <a:cs typeface="EB Garamond"/>
                <a:sym typeface="EB Garamond"/>
              </a:rPr>
              <a:t>Exposure facilitates learning through:</a:t>
            </a:r>
            <a:endParaRPr b="1" sz="4800">
              <a:solidFill>
                <a:srgbClr val="1973EB"/>
              </a:solidFill>
              <a:latin typeface="EB Garamond"/>
              <a:ea typeface="EB Garamond"/>
              <a:cs typeface="EB Garamond"/>
              <a:sym typeface="EB Garamond"/>
            </a:endParaRPr>
          </a:p>
          <a:p>
            <a:pPr indent="0" lvl="0" marL="0" rtl="0" algn="l">
              <a:lnSpc>
                <a:spcPct val="120000"/>
              </a:lnSpc>
              <a:spcBef>
                <a:spcPts val="1000"/>
              </a:spcBef>
              <a:spcAft>
                <a:spcPts val="0"/>
              </a:spcAft>
              <a:buClr>
                <a:schemeClr val="dk1"/>
              </a:buClr>
              <a:buSzPts val="1100"/>
              <a:buFont typeface="Arial"/>
              <a:buNone/>
            </a:pPr>
            <a:r>
              <a:rPr lang="en-US" sz="4800">
                <a:latin typeface="EB Garamond"/>
                <a:ea typeface="EB Garamond"/>
                <a:cs typeface="EB Garamond"/>
                <a:sym typeface="EB Garamond"/>
              </a:rPr>
              <a:t>•Disconfirming negative expectations (feared outcome did not happen)</a:t>
            </a:r>
            <a:endParaRPr sz="4800">
              <a:latin typeface="EB Garamond"/>
              <a:ea typeface="EB Garamond"/>
              <a:cs typeface="EB Garamond"/>
              <a:sym typeface="EB Garamond"/>
            </a:endParaRPr>
          </a:p>
          <a:p>
            <a:pPr indent="0" lvl="0" marL="0" rtl="0" algn="l">
              <a:lnSpc>
                <a:spcPct val="120000"/>
              </a:lnSpc>
              <a:spcBef>
                <a:spcPts val="1000"/>
              </a:spcBef>
              <a:spcAft>
                <a:spcPts val="0"/>
              </a:spcAft>
              <a:buClr>
                <a:schemeClr val="dk1"/>
              </a:buClr>
              <a:buSzPts val="1100"/>
              <a:buFont typeface="Arial"/>
              <a:buNone/>
            </a:pPr>
            <a:r>
              <a:rPr lang="en-US" sz="4800">
                <a:latin typeface="EB Garamond"/>
                <a:ea typeface="EB Garamond"/>
                <a:cs typeface="EB Garamond"/>
                <a:sym typeface="EB Garamond"/>
              </a:rPr>
              <a:t>•Even if the feared outcome did happen, </a:t>
            </a:r>
            <a:r>
              <a:rPr lang="en-US" sz="4800" u="sng">
                <a:latin typeface="EB Garamond"/>
                <a:ea typeface="EB Garamond"/>
                <a:cs typeface="EB Garamond"/>
                <a:sym typeface="EB Garamond"/>
              </a:rPr>
              <a:t>you can handle it </a:t>
            </a:r>
            <a:r>
              <a:rPr lang="en-US" sz="4800">
                <a:latin typeface="EB Garamond"/>
                <a:ea typeface="EB Garamond"/>
                <a:cs typeface="EB Garamond"/>
                <a:sym typeface="EB Garamond"/>
              </a:rPr>
              <a:t>– </a:t>
            </a:r>
            <a:r>
              <a:rPr b="1" i="1" lang="en-US" sz="4800">
                <a:solidFill>
                  <a:schemeClr val="accent2"/>
                </a:solidFill>
                <a:latin typeface="EB Garamond"/>
                <a:ea typeface="EB Garamond"/>
                <a:cs typeface="EB Garamond"/>
                <a:sym typeface="EB Garamond"/>
              </a:rPr>
              <a:t>even if the fear itself is still present</a:t>
            </a:r>
            <a:endParaRPr b="1" i="1" sz="4800">
              <a:solidFill>
                <a:schemeClr val="accent2"/>
              </a:solidFill>
              <a:latin typeface="EB Garamond"/>
              <a:ea typeface="EB Garamond"/>
              <a:cs typeface="EB Garamond"/>
              <a:sym typeface="EB Garamond"/>
            </a:endParaRPr>
          </a:p>
          <a:p>
            <a:pPr indent="0" lvl="0" marL="0" rtl="0" algn="l">
              <a:lnSpc>
                <a:spcPct val="120000"/>
              </a:lnSpc>
              <a:spcBef>
                <a:spcPts val="1000"/>
              </a:spcBef>
              <a:spcAft>
                <a:spcPts val="0"/>
              </a:spcAft>
              <a:buClr>
                <a:schemeClr val="dk1"/>
              </a:buClr>
              <a:buSzPts val="1100"/>
              <a:buFont typeface="Arial"/>
              <a:buNone/>
            </a:pPr>
            <a:r>
              <a:t/>
            </a:r>
            <a:endParaRPr sz="4800">
              <a:latin typeface="EB Garamond"/>
              <a:ea typeface="EB Garamond"/>
              <a:cs typeface="EB Garamond"/>
              <a:sym typeface="EB Garamond"/>
            </a:endParaRPr>
          </a:p>
          <a:p>
            <a:pPr indent="0" lvl="0" marL="0" rtl="0" algn="l">
              <a:lnSpc>
                <a:spcPct val="120000"/>
              </a:lnSpc>
              <a:spcBef>
                <a:spcPts val="1000"/>
              </a:spcBef>
              <a:spcAft>
                <a:spcPts val="0"/>
              </a:spcAft>
              <a:buClr>
                <a:schemeClr val="dk1"/>
              </a:buClr>
              <a:buSzPts val="1100"/>
              <a:buFont typeface="Arial"/>
              <a:buNone/>
            </a:pPr>
            <a:r>
              <a:rPr lang="en-US" sz="4800">
                <a:latin typeface="EB Garamond"/>
                <a:ea typeface="EB Garamond"/>
                <a:cs typeface="EB Garamond"/>
                <a:sym typeface="EB Garamond"/>
              </a:rPr>
              <a:t>•We are not “erasing” old fear memories </a:t>
            </a:r>
            <a:r>
              <a:rPr i="1" lang="en-US" sz="4800">
                <a:latin typeface="EB Garamond"/>
                <a:ea typeface="EB Garamond"/>
                <a:cs typeface="EB Garamond"/>
                <a:sym typeface="EB Garamond"/>
              </a:rPr>
              <a:t>(that’s not a thing, BTW).</a:t>
            </a:r>
            <a:endParaRPr i="1" sz="4800">
              <a:latin typeface="EB Garamond"/>
              <a:ea typeface="EB Garamond"/>
              <a:cs typeface="EB Garamond"/>
              <a:sym typeface="EB Garamond"/>
            </a:endParaRPr>
          </a:p>
          <a:p>
            <a:pPr indent="0" lvl="0" marL="0" rtl="0" algn="l">
              <a:lnSpc>
                <a:spcPct val="120000"/>
              </a:lnSpc>
              <a:spcBef>
                <a:spcPts val="1000"/>
              </a:spcBef>
              <a:spcAft>
                <a:spcPts val="0"/>
              </a:spcAft>
              <a:buClr>
                <a:schemeClr val="dk1"/>
              </a:buClr>
              <a:buSzPts val="1100"/>
              <a:buFont typeface="Arial"/>
              <a:buNone/>
            </a:pPr>
            <a:r>
              <a:rPr lang="en-US" sz="4800">
                <a:latin typeface="EB Garamond"/>
                <a:ea typeface="EB Garamond"/>
                <a:cs typeface="EB Garamond"/>
                <a:sym typeface="EB Garamond"/>
              </a:rPr>
              <a:t>•Instead we are </a:t>
            </a:r>
            <a:r>
              <a:rPr b="1" lang="en-US" sz="4800">
                <a:solidFill>
                  <a:schemeClr val="accent2"/>
                </a:solidFill>
                <a:latin typeface="EB Garamond"/>
                <a:ea typeface="EB Garamond"/>
                <a:cs typeface="EB Garamond"/>
                <a:sym typeface="EB Garamond"/>
              </a:rPr>
              <a:t>creating NEW, competing memories </a:t>
            </a:r>
            <a:r>
              <a:rPr lang="en-US" sz="4800">
                <a:latin typeface="EB Garamond"/>
                <a:ea typeface="EB Garamond"/>
                <a:cs typeface="EB Garamond"/>
                <a:sym typeface="EB Garamond"/>
              </a:rPr>
              <a:t>(called </a:t>
            </a:r>
            <a:r>
              <a:rPr lang="en-US" sz="4800">
                <a:solidFill>
                  <a:schemeClr val="dk1"/>
                </a:solidFill>
                <a:latin typeface="EB Garamond"/>
                <a:ea typeface="EB Garamond"/>
                <a:cs typeface="EB Garamond"/>
                <a:sym typeface="EB Garamond"/>
              </a:rPr>
              <a:t>inhibitory memories</a:t>
            </a:r>
            <a:r>
              <a:rPr lang="en-US" sz="4800">
                <a:latin typeface="EB Garamond"/>
                <a:ea typeface="EB Garamond"/>
                <a:cs typeface="EB Garamond"/>
                <a:sym typeface="EB Garamond"/>
              </a:rPr>
              <a:t>) that help individuals tolerate the experience and respond differently &amp; more adaptively to the fear. </a:t>
            </a:r>
            <a:endParaRPr sz="4800">
              <a:latin typeface="EB Garamond"/>
              <a:ea typeface="EB Garamond"/>
              <a:cs typeface="EB Garamond"/>
              <a:sym typeface="EB Garamond"/>
            </a:endParaRPr>
          </a:p>
          <a:p>
            <a:pPr indent="0" lvl="0" marL="0" rtl="0" algn="l">
              <a:lnSpc>
                <a:spcPct val="90000"/>
              </a:lnSpc>
              <a:spcBef>
                <a:spcPts val="2000"/>
              </a:spcBef>
              <a:spcAft>
                <a:spcPts val="0"/>
              </a:spcAft>
              <a:buSzPts val="1946"/>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1"/>
          <p:cNvSpPr txBox="1"/>
          <p:nvPr>
            <p:ph type="title"/>
          </p:nvPr>
        </p:nvSpPr>
        <p:spPr>
          <a:xfrm>
            <a:off x="1330543" y="1064263"/>
            <a:ext cx="17193300" cy="26415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7200"/>
              <a:buNone/>
            </a:pPr>
            <a:r>
              <a:rPr b="1" lang="en-US" sz="8000">
                <a:solidFill>
                  <a:srgbClr val="0070C0"/>
                </a:solidFill>
                <a:latin typeface="EB Garamond"/>
                <a:ea typeface="EB Garamond"/>
                <a:cs typeface="EB Garamond"/>
                <a:sym typeface="EB Garamond"/>
              </a:rPr>
              <a:t>Maintaining Mechanisms of OCD</a:t>
            </a:r>
            <a:endParaRPr b="1" sz="8000">
              <a:solidFill>
                <a:srgbClr val="0070C0"/>
              </a:solidFill>
              <a:latin typeface="EB Garamond"/>
              <a:ea typeface="EB Garamond"/>
              <a:cs typeface="EB Garamond"/>
              <a:sym typeface="EB Garamond"/>
            </a:endParaRPr>
          </a:p>
        </p:txBody>
      </p:sp>
      <p:sp>
        <p:nvSpPr>
          <p:cNvPr id="330" name="Google Shape;330;p41"/>
          <p:cNvSpPr txBox="1"/>
          <p:nvPr>
            <p:ph idx="1" type="body"/>
          </p:nvPr>
        </p:nvSpPr>
        <p:spPr>
          <a:xfrm>
            <a:off x="1330543" y="2990850"/>
            <a:ext cx="17193300" cy="11296650"/>
          </a:xfrm>
          <a:prstGeom prst="rect">
            <a:avLst/>
          </a:prstGeom>
          <a:noFill/>
          <a:ln>
            <a:noFill/>
          </a:ln>
        </p:spPr>
        <p:txBody>
          <a:bodyPr anchorCtr="0" anchor="t" bIns="45700" lIns="91425" spcFirstLastPara="1" rIns="91425" wrap="square" tIns="45700">
            <a:noAutofit/>
          </a:bodyPr>
          <a:lstStyle/>
          <a:p>
            <a:pPr indent="-457200" lvl="0" marL="457200" rtl="0" algn="l">
              <a:lnSpc>
                <a:spcPct val="115000"/>
              </a:lnSpc>
              <a:spcBef>
                <a:spcPts val="0"/>
              </a:spcBef>
              <a:spcAft>
                <a:spcPts val="0"/>
              </a:spcAft>
              <a:buClr>
                <a:schemeClr val="dk1"/>
              </a:buClr>
              <a:buSzPts val="1100"/>
              <a:buFont typeface="Arial"/>
              <a:buChar char="•"/>
            </a:pPr>
            <a:r>
              <a:rPr b="1" i="1" lang="en-US" sz="4600">
                <a:solidFill>
                  <a:schemeClr val="accent2"/>
                </a:solidFill>
                <a:latin typeface="EB Garamond"/>
                <a:ea typeface="EB Garamond"/>
                <a:cs typeface="EB Garamond"/>
                <a:sym typeface="EB Garamond"/>
              </a:rPr>
              <a:t>Inflated responsibility: </a:t>
            </a:r>
            <a:r>
              <a:rPr lang="en-US" sz="4600">
                <a:solidFill>
                  <a:schemeClr val="dk1"/>
                </a:solidFill>
                <a:latin typeface="EB Garamond"/>
                <a:ea typeface="EB Garamond"/>
                <a:cs typeface="EB Garamond"/>
                <a:sym typeface="EB Garamond"/>
              </a:rPr>
              <a:t>belief that you can cause or prevent bad outcomes</a:t>
            </a:r>
            <a:endParaRPr sz="4600">
              <a:solidFill>
                <a:schemeClr val="dk1"/>
              </a:solidFill>
              <a:latin typeface="EB Garamond"/>
              <a:ea typeface="EB Garamond"/>
              <a:cs typeface="EB Garamond"/>
              <a:sym typeface="EB Garamond"/>
            </a:endParaRPr>
          </a:p>
          <a:p>
            <a:pPr indent="-457200" lvl="0" marL="457200" rtl="0" algn="l">
              <a:lnSpc>
                <a:spcPct val="115000"/>
              </a:lnSpc>
              <a:spcBef>
                <a:spcPts val="0"/>
              </a:spcBef>
              <a:spcAft>
                <a:spcPts val="0"/>
              </a:spcAft>
              <a:buClr>
                <a:schemeClr val="dk1"/>
              </a:buClr>
              <a:buSzPts val="1100"/>
              <a:buFont typeface="Arial"/>
              <a:buChar char="•"/>
            </a:pPr>
            <a:r>
              <a:rPr b="1" i="1" lang="en-US" sz="4600">
                <a:solidFill>
                  <a:schemeClr val="accent2"/>
                </a:solidFill>
                <a:latin typeface="EB Garamond"/>
                <a:ea typeface="EB Garamond"/>
                <a:cs typeface="EB Garamond"/>
                <a:sym typeface="EB Garamond"/>
              </a:rPr>
              <a:t>Over-importance of thoughts:  </a:t>
            </a:r>
            <a:r>
              <a:rPr lang="en-US" sz="4600">
                <a:solidFill>
                  <a:schemeClr val="dk1"/>
                </a:solidFill>
                <a:latin typeface="EB Garamond"/>
                <a:ea typeface="EB Garamond"/>
                <a:cs typeface="EB Garamond"/>
                <a:sym typeface="EB Garamond"/>
              </a:rPr>
              <a:t>thoughts are considered important and must “mean something”, even if they don’t </a:t>
            </a:r>
            <a:endParaRPr/>
          </a:p>
          <a:p>
            <a:pPr indent="-457200" lvl="0" marL="457200" rtl="0" algn="l">
              <a:lnSpc>
                <a:spcPct val="115000"/>
              </a:lnSpc>
              <a:spcBef>
                <a:spcPts val="0"/>
              </a:spcBef>
              <a:spcAft>
                <a:spcPts val="0"/>
              </a:spcAft>
              <a:buClr>
                <a:schemeClr val="dk1"/>
              </a:buClr>
              <a:buSzPts val="1100"/>
              <a:buFont typeface="Arial"/>
              <a:buChar char="•"/>
            </a:pPr>
            <a:r>
              <a:rPr b="1" i="1" lang="en-US" sz="4600">
                <a:solidFill>
                  <a:schemeClr val="accent2"/>
                </a:solidFill>
                <a:latin typeface="EB Garamond"/>
                <a:ea typeface="EB Garamond"/>
                <a:cs typeface="EB Garamond"/>
                <a:sym typeface="EB Garamond"/>
              </a:rPr>
              <a:t>Importance of controlling one’s thoughts:</a:t>
            </a:r>
            <a:r>
              <a:rPr i="1" lang="en-US" sz="4600">
                <a:solidFill>
                  <a:schemeClr val="dk1"/>
                </a:solidFill>
                <a:latin typeface="EB Garamond"/>
                <a:ea typeface="EB Garamond"/>
                <a:cs typeface="EB Garamond"/>
                <a:sym typeface="EB Garamond"/>
              </a:rPr>
              <a:t> </a:t>
            </a:r>
            <a:r>
              <a:rPr lang="en-US" sz="4600">
                <a:solidFill>
                  <a:schemeClr val="dk1"/>
                </a:solidFill>
                <a:latin typeface="EB Garamond"/>
                <a:ea typeface="EB Garamond"/>
                <a:cs typeface="EB Garamond"/>
                <a:sym typeface="EB Garamond"/>
              </a:rPr>
              <a:t>believing you can and MUST completely control your thoughts</a:t>
            </a:r>
            <a:endParaRPr/>
          </a:p>
          <a:p>
            <a:pPr indent="-457200" lvl="0" marL="457200" rtl="0" algn="l">
              <a:lnSpc>
                <a:spcPct val="115000"/>
              </a:lnSpc>
              <a:spcBef>
                <a:spcPts val="0"/>
              </a:spcBef>
              <a:spcAft>
                <a:spcPts val="0"/>
              </a:spcAft>
              <a:buClr>
                <a:schemeClr val="dk1"/>
              </a:buClr>
              <a:buSzPts val="1100"/>
              <a:buFont typeface="Arial"/>
              <a:buChar char="•"/>
            </a:pPr>
            <a:r>
              <a:rPr b="1" i="1" lang="en-US" sz="4600">
                <a:solidFill>
                  <a:schemeClr val="accent2"/>
                </a:solidFill>
                <a:latin typeface="EB Garamond"/>
                <a:ea typeface="EB Garamond"/>
                <a:cs typeface="EB Garamond"/>
                <a:sym typeface="EB Garamond"/>
              </a:rPr>
              <a:t>Overestimations of threats: </a:t>
            </a:r>
            <a:r>
              <a:rPr lang="en-US" sz="4600">
                <a:solidFill>
                  <a:schemeClr val="dk1"/>
                </a:solidFill>
                <a:latin typeface="EB Garamond"/>
                <a:ea typeface="EB Garamond"/>
                <a:cs typeface="EB Garamond"/>
                <a:sym typeface="EB Garamond"/>
              </a:rPr>
              <a:t>exaggerated chance for and severity of harm</a:t>
            </a:r>
            <a:endParaRPr/>
          </a:p>
          <a:p>
            <a:pPr indent="-457200" lvl="0" marL="457200" rtl="0" algn="l">
              <a:lnSpc>
                <a:spcPct val="115000"/>
              </a:lnSpc>
              <a:spcBef>
                <a:spcPts val="0"/>
              </a:spcBef>
              <a:spcAft>
                <a:spcPts val="0"/>
              </a:spcAft>
              <a:buClr>
                <a:schemeClr val="dk1"/>
              </a:buClr>
              <a:buSzPts val="1100"/>
              <a:buFont typeface="Arial"/>
              <a:buChar char="•"/>
            </a:pPr>
            <a:r>
              <a:rPr b="1" i="1" lang="en-US" sz="4600">
                <a:solidFill>
                  <a:schemeClr val="accent2"/>
                </a:solidFill>
                <a:latin typeface="EB Garamond"/>
                <a:ea typeface="EB Garamond"/>
                <a:cs typeface="EB Garamond"/>
                <a:sym typeface="EB Garamond"/>
              </a:rPr>
              <a:t>Intolerance of uncertainty: </a:t>
            </a:r>
            <a:r>
              <a:rPr lang="en-US" sz="4600">
                <a:solidFill>
                  <a:schemeClr val="dk1"/>
                </a:solidFill>
                <a:latin typeface="EB Garamond"/>
                <a:ea typeface="EB Garamond"/>
                <a:cs typeface="EB Garamond"/>
                <a:sym typeface="EB Garamond"/>
              </a:rPr>
              <a:t>absolute certainty is seen as necessary to cope, difficulty tolerating unpredictability and ambiguity </a:t>
            </a:r>
            <a:endParaRPr/>
          </a:p>
          <a:p>
            <a:pPr indent="-457200" lvl="0" marL="457200" rtl="0" algn="l">
              <a:lnSpc>
                <a:spcPct val="115000"/>
              </a:lnSpc>
              <a:spcBef>
                <a:spcPts val="0"/>
              </a:spcBef>
              <a:spcAft>
                <a:spcPts val="0"/>
              </a:spcAft>
              <a:buClr>
                <a:schemeClr val="dk1"/>
              </a:buClr>
              <a:buSzPts val="1100"/>
              <a:buFont typeface="Arial"/>
              <a:buChar char="•"/>
            </a:pPr>
            <a:r>
              <a:rPr b="1" i="1" lang="en-US" sz="4600">
                <a:solidFill>
                  <a:schemeClr val="accent2"/>
                </a:solidFill>
                <a:latin typeface="EB Garamond"/>
                <a:ea typeface="EB Garamond"/>
                <a:cs typeface="EB Garamond"/>
                <a:sym typeface="EB Garamond"/>
              </a:rPr>
              <a:t>Perfectionism: </a:t>
            </a:r>
            <a:r>
              <a:rPr lang="en-US" sz="4600">
                <a:solidFill>
                  <a:schemeClr val="dk1"/>
                </a:solidFill>
                <a:latin typeface="EB Garamond"/>
                <a:ea typeface="EB Garamond"/>
                <a:cs typeface="EB Garamond"/>
                <a:sym typeface="EB Garamond"/>
              </a:rPr>
              <a:t>believing there is one perfect solution to every problem; that acting without making mistakes is not only possible, but necessary; and conviction that making minor mistakes will have grave consequences</a:t>
            </a:r>
            <a:endParaRPr sz="4600">
              <a:solidFill>
                <a:schemeClr val="dk1"/>
              </a:solidFill>
              <a:latin typeface="EB Garamond"/>
              <a:ea typeface="EB Garamond"/>
              <a:cs typeface="EB Garamond"/>
              <a:sym typeface="EB 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2"/>
          <p:cNvSpPr txBox="1"/>
          <p:nvPr>
            <p:ph type="title"/>
          </p:nvPr>
        </p:nvSpPr>
        <p:spPr>
          <a:xfrm>
            <a:off x="1354668" y="1219200"/>
            <a:ext cx="17193336" cy="264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1800"/>
              <a:buFont typeface="EB Garamond"/>
              <a:buNone/>
            </a:pPr>
            <a:r>
              <a:rPr b="1" lang="en-US">
                <a:solidFill>
                  <a:srgbClr val="0070C0"/>
                </a:solidFill>
                <a:latin typeface="EB Garamond"/>
                <a:ea typeface="EB Garamond"/>
                <a:cs typeface="EB Garamond"/>
                <a:sym typeface="EB Garamond"/>
              </a:rPr>
              <a:t>Why start with Context?</a:t>
            </a:r>
            <a:endParaRPr b="1">
              <a:solidFill>
                <a:srgbClr val="0070C0"/>
              </a:solidFill>
              <a:latin typeface="EB Garamond"/>
              <a:ea typeface="EB Garamond"/>
              <a:cs typeface="EB Garamond"/>
              <a:sym typeface="EB Garamond"/>
            </a:endParaRPr>
          </a:p>
        </p:txBody>
      </p:sp>
      <p:sp>
        <p:nvSpPr>
          <p:cNvPr id="336" name="Google Shape;336;p42"/>
          <p:cNvSpPr txBox="1"/>
          <p:nvPr>
            <p:ph idx="1" type="body"/>
          </p:nvPr>
        </p:nvSpPr>
        <p:spPr>
          <a:xfrm>
            <a:off x="1354668" y="4321179"/>
            <a:ext cx="17193336" cy="7761546"/>
          </a:xfrm>
          <a:prstGeom prst="rect">
            <a:avLst/>
          </a:prstGeom>
          <a:noFill/>
          <a:ln>
            <a:noFill/>
          </a:ln>
        </p:spPr>
        <p:txBody>
          <a:bodyPr anchorCtr="0" anchor="t" bIns="45700" lIns="91425" spcFirstLastPara="1" rIns="91425" wrap="square" tIns="45700">
            <a:normAutofit/>
          </a:bodyPr>
          <a:lstStyle/>
          <a:p>
            <a:pPr indent="-457200" lvl="0" marL="457200" rtl="0" algn="l">
              <a:lnSpc>
                <a:spcPct val="115000"/>
              </a:lnSpc>
              <a:spcBef>
                <a:spcPts val="1200"/>
              </a:spcBef>
              <a:spcAft>
                <a:spcPts val="0"/>
              </a:spcAft>
              <a:buSzPts val="3600"/>
              <a:buFont typeface="EB Garamond"/>
              <a:buChar char="●"/>
            </a:pPr>
            <a:r>
              <a:rPr lang="en-US" sz="6000">
                <a:latin typeface="EB Garamond"/>
                <a:ea typeface="EB Garamond"/>
                <a:cs typeface="EB Garamond"/>
                <a:sym typeface="EB Garamond"/>
              </a:rPr>
              <a:t>Many professionals complete graduate school with </a:t>
            </a:r>
            <a:r>
              <a:rPr i="1" lang="en-US" sz="6000">
                <a:latin typeface="EB Garamond"/>
                <a:ea typeface="EB Garamond"/>
                <a:cs typeface="EB Garamond"/>
                <a:sym typeface="EB Garamond"/>
              </a:rPr>
              <a:t>zero</a:t>
            </a:r>
            <a:r>
              <a:rPr lang="en-US" sz="6000">
                <a:latin typeface="EB Garamond"/>
                <a:ea typeface="EB Garamond"/>
                <a:cs typeface="EB Garamond"/>
                <a:sym typeface="EB Garamond"/>
              </a:rPr>
              <a:t> SUD training</a:t>
            </a:r>
            <a:endParaRPr sz="6000">
              <a:latin typeface="EB Garamond"/>
              <a:ea typeface="EB Garamond"/>
              <a:cs typeface="EB Garamond"/>
              <a:sym typeface="EB Garamond"/>
            </a:endParaRPr>
          </a:p>
          <a:p>
            <a:pPr indent="-457200" lvl="0" marL="457200" rtl="0" algn="l">
              <a:lnSpc>
                <a:spcPct val="115000"/>
              </a:lnSpc>
              <a:spcBef>
                <a:spcPts val="0"/>
              </a:spcBef>
              <a:spcAft>
                <a:spcPts val="0"/>
              </a:spcAft>
              <a:buSzPts val="3600"/>
              <a:buFont typeface="EB Garamond"/>
              <a:buChar char="●"/>
            </a:pPr>
            <a:r>
              <a:rPr lang="en-US" sz="6000">
                <a:latin typeface="EB Garamond"/>
                <a:ea typeface="EB Garamond"/>
                <a:cs typeface="EB Garamond"/>
                <a:sym typeface="EB Garamond"/>
              </a:rPr>
              <a:t>Our models (ACT/CBT) require a basic understanding of social determinants of health</a:t>
            </a:r>
            <a:endParaRPr sz="6000">
              <a:latin typeface="EB Garamond"/>
              <a:ea typeface="EB Garamond"/>
              <a:cs typeface="EB Garamond"/>
              <a:sym typeface="EB Garamond"/>
            </a:endParaRPr>
          </a:p>
          <a:p>
            <a:pPr indent="-457200" lvl="0" marL="457200" rtl="0" algn="l">
              <a:lnSpc>
                <a:spcPct val="115000"/>
              </a:lnSpc>
              <a:spcBef>
                <a:spcPts val="0"/>
              </a:spcBef>
              <a:spcAft>
                <a:spcPts val="0"/>
              </a:spcAft>
              <a:buSzPts val="3600"/>
              <a:buFont typeface="EB Garamond"/>
              <a:buChar char="●"/>
            </a:pPr>
            <a:r>
              <a:rPr lang="en-US" sz="6000">
                <a:latin typeface="EB Garamond"/>
                <a:ea typeface="EB Garamond"/>
                <a:cs typeface="EB Garamond"/>
                <a:sym typeface="EB Garamond"/>
              </a:rPr>
              <a:t>What we bring into the room shapes how you help someone</a:t>
            </a:r>
            <a:endParaRPr sz="6000">
              <a:latin typeface="EB Garamond"/>
              <a:ea typeface="EB Garamond"/>
              <a:cs typeface="EB Garamond"/>
              <a:sym typeface="EB Garamond"/>
            </a:endParaRPr>
          </a:p>
          <a:p>
            <a:pPr indent="-457200" lvl="0" marL="457200" rtl="0" algn="l">
              <a:lnSpc>
                <a:spcPct val="115000"/>
              </a:lnSpc>
              <a:spcBef>
                <a:spcPts val="0"/>
              </a:spcBef>
              <a:spcAft>
                <a:spcPts val="0"/>
              </a:spcAft>
              <a:buSzPts val="3600"/>
              <a:buFont typeface="EB Garamond"/>
              <a:buChar char="●"/>
            </a:pPr>
            <a:r>
              <a:rPr lang="en-US" sz="6000">
                <a:latin typeface="EB Garamond"/>
                <a:ea typeface="EB Garamond"/>
                <a:cs typeface="EB Garamond"/>
                <a:sym typeface="EB Garamond"/>
              </a:rPr>
              <a:t>Helps clinicians “improvise like an actor”</a:t>
            </a:r>
            <a:endParaRPr sz="6000">
              <a:latin typeface="EB Garamond"/>
              <a:ea typeface="EB Garamond"/>
              <a:cs typeface="EB Garamond"/>
              <a:sym typeface="EB Garamond"/>
            </a:endParaRPr>
          </a:p>
          <a:p>
            <a:pPr indent="0" lvl="0" marL="0" rtl="0" algn="l">
              <a:lnSpc>
                <a:spcPct val="90000"/>
              </a:lnSpc>
              <a:spcBef>
                <a:spcPts val="2000"/>
              </a:spcBef>
              <a:spcAft>
                <a:spcPts val="0"/>
              </a:spcAft>
              <a:buSzPts val="1800"/>
              <a:buNone/>
            </a:pPr>
            <a:r>
              <a:t/>
            </a:r>
            <a:endParaRPr>
              <a:latin typeface="EB Garamond"/>
              <a:ea typeface="EB Garamond"/>
              <a:cs typeface="EB Garamond"/>
              <a:sym typeface="EB 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6" name="Shape 186"/>
        <p:cNvGrpSpPr/>
        <p:nvPr/>
      </p:nvGrpSpPr>
      <p:grpSpPr>
        <a:xfrm>
          <a:off x="0" y="0"/>
          <a:ext cx="0" cy="0"/>
          <a:chOff x="0" y="0"/>
          <a:chExt cx="0" cy="0"/>
        </a:xfrm>
      </p:grpSpPr>
      <p:grpSp>
        <p:nvGrpSpPr>
          <p:cNvPr id="187" name="Google Shape;187;p25"/>
          <p:cNvGrpSpPr/>
          <p:nvPr/>
        </p:nvGrpSpPr>
        <p:grpSpPr>
          <a:xfrm>
            <a:off x="0" y="-16934"/>
            <a:ext cx="24384000" cy="13732934"/>
            <a:chOff x="0" y="-8467"/>
            <a:chExt cx="12192000" cy="6866467"/>
          </a:xfrm>
        </p:grpSpPr>
        <p:cxnSp>
          <p:nvCxnSpPr>
            <p:cNvPr id="188" name="Google Shape;188;p25"/>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189" name="Google Shape;189;p25"/>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190" name="Google Shape;190;p25"/>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EB Garamond"/>
                <a:ea typeface="EB Garamond"/>
                <a:cs typeface="EB Garamond"/>
                <a:sym typeface="EB Garamond"/>
              </a:endParaRPr>
            </a:p>
          </p:txBody>
        </p:sp>
        <p:sp>
          <p:nvSpPr>
            <p:cNvPr id="191" name="Google Shape;191;p25"/>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EB Garamond"/>
                <a:ea typeface="EB Garamond"/>
                <a:cs typeface="EB Garamond"/>
                <a:sym typeface="EB Garamond"/>
              </a:endParaRPr>
            </a:p>
          </p:txBody>
        </p:sp>
        <p:sp>
          <p:nvSpPr>
            <p:cNvPr id="192" name="Google Shape;192;p25"/>
            <p:cNvSpPr/>
            <p:nvPr/>
          </p:nvSpPr>
          <p:spPr>
            <a:xfrm>
              <a:off x="8932333" y="3048000"/>
              <a:ext cx="3259667" cy="3810000"/>
            </a:xfrm>
            <a:prstGeom prst="triangle">
              <a:avLst>
                <a:gd fmla="val 100000" name="adj"/>
              </a:avLst>
            </a:prstGeom>
            <a:solidFill>
              <a:schemeClr val="accent2">
                <a:alpha val="71372"/>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EB Garamond"/>
                <a:ea typeface="EB Garamond"/>
                <a:cs typeface="EB Garamond"/>
                <a:sym typeface="EB Garamond"/>
              </a:endParaRPr>
            </a:p>
          </p:txBody>
        </p:sp>
        <p:sp>
          <p:nvSpPr>
            <p:cNvPr id="193" name="Google Shape;193;p25"/>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EB Garamond"/>
                <a:ea typeface="EB Garamond"/>
                <a:cs typeface="EB Garamond"/>
                <a:sym typeface="EB Garamond"/>
              </a:endParaRPr>
            </a:p>
          </p:txBody>
        </p:sp>
        <p:sp>
          <p:nvSpPr>
            <p:cNvPr id="194" name="Google Shape;194;p25"/>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EB Garamond"/>
                <a:ea typeface="EB Garamond"/>
                <a:cs typeface="EB Garamond"/>
                <a:sym typeface="EB Garamond"/>
              </a:endParaRPr>
            </a:p>
          </p:txBody>
        </p:sp>
        <p:sp>
          <p:nvSpPr>
            <p:cNvPr id="195" name="Google Shape;195;p25"/>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EB Garamond"/>
                <a:ea typeface="EB Garamond"/>
                <a:cs typeface="EB Garamond"/>
                <a:sym typeface="EB Garamond"/>
              </a:endParaRPr>
            </a:p>
          </p:txBody>
        </p:sp>
        <p:sp>
          <p:nvSpPr>
            <p:cNvPr id="196" name="Google Shape;196;p25"/>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EB Garamond"/>
                <a:ea typeface="EB Garamond"/>
                <a:cs typeface="EB Garamond"/>
                <a:sym typeface="EB Garamond"/>
              </a:endParaRPr>
            </a:p>
          </p:txBody>
        </p:sp>
        <p:sp>
          <p:nvSpPr>
            <p:cNvPr id="197" name="Google Shape;197;p25"/>
            <p:cNvSpPr/>
            <p:nvPr/>
          </p:nvSpPr>
          <p:spPr>
            <a:xfrm>
              <a:off x="0" y="4013200"/>
              <a:ext cx="448733" cy="2844800"/>
            </a:xfrm>
            <a:prstGeom prst="triangle">
              <a:avLst>
                <a:gd fmla="val 0" name="adj"/>
              </a:avLst>
            </a:prstGeom>
            <a:solidFill>
              <a:schemeClr val="accent1">
                <a:alpha val="84313"/>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EB Garamond"/>
                <a:ea typeface="EB Garamond"/>
                <a:cs typeface="EB Garamond"/>
                <a:sym typeface="EB Garamond"/>
              </a:endParaRPr>
            </a:p>
          </p:txBody>
        </p:sp>
      </p:grpSp>
      <p:sp>
        <p:nvSpPr>
          <p:cNvPr id="198" name="Google Shape;198;p25"/>
          <p:cNvSpPr/>
          <p:nvPr/>
        </p:nvSpPr>
        <p:spPr>
          <a:xfrm>
            <a:off x="0" y="0"/>
            <a:ext cx="24384000" cy="1371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199" name="Google Shape;199;p25"/>
          <p:cNvSpPr txBox="1"/>
          <p:nvPr>
            <p:ph type="title"/>
          </p:nvPr>
        </p:nvSpPr>
        <p:spPr>
          <a:xfrm>
            <a:off x="2667004" y="1219200"/>
            <a:ext cx="17193336" cy="1225420"/>
          </a:xfrm>
          <a:prstGeom prst="rect">
            <a:avLst/>
          </a:prstGeom>
          <a:noFill/>
          <a:ln>
            <a:noFill/>
          </a:ln>
        </p:spPr>
        <p:txBody>
          <a:bodyPr anchorCtr="0" anchor="t" bIns="45700" lIns="91425" spcFirstLastPara="1" rIns="91425" wrap="square" tIns="45700">
            <a:normAutofit fontScale="90000"/>
          </a:bodyPr>
          <a:lstStyle/>
          <a:p>
            <a:pPr indent="0" lvl="1" marL="0" rtl="0" algn="l">
              <a:lnSpc>
                <a:spcPct val="90000"/>
              </a:lnSpc>
              <a:spcBef>
                <a:spcPts val="0"/>
              </a:spcBef>
              <a:spcAft>
                <a:spcPts val="0"/>
              </a:spcAft>
              <a:buClr>
                <a:srgbClr val="26D929"/>
              </a:buClr>
              <a:buSzPct val="123737"/>
              <a:buFont typeface="EB Garamond"/>
              <a:buNone/>
            </a:pPr>
            <a:r>
              <a:rPr b="1" lang="en-US" sz="8800">
                <a:solidFill>
                  <a:schemeClr val="accent1"/>
                </a:solidFill>
                <a:latin typeface="EB Garamond"/>
                <a:ea typeface="EB Garamond"/>
                <a:cs typeface="EB Garamond"/>
                <a:sym typeface="EB Garamond"/>
              </a:rPr>
              <a:t>What does this sound like to you?</a:t>
            </a:r>
            <a:endParaRPr/>
          </a:p>
        </p:txBody>
      </p:sp>
      <p:sp>
        <p:nvSpPr>
          <p:cNvPr id="200" name="Google Shape;200;p25"/>
          <p:cNvSpPr txBox="1"/>
          <p:nvPr>
            <p:ph idx="1" type="body"/>
          </p:nvPr>
        </p:nvSpPr>
        <p:spPr>
          <a:xfrm>
            <a:off x="2781772" y="2686320"/>
            <a:ext cx="17193336" cy="9810479"/>
          </a:xfrm>
          <a:prstGeom prst="rect">
            <a:avLst/>
          </a:prstGeom>
          <a:noFill/>
          <a:ln>
            <a:noFill/>
          </a:ln>
        </p:spPr>
        <p:txBody>
          <a:bodyPr anchorCtr="0" anchor="ctr" bIns="45700" lIns="91425" spcFirstLastPara="1" rIns="91425" wrap="square" tIns="45700">
            <a:normAutofit/>
          </a:bodyPr>
          <a:lstStyle/>
          <a:p>
            <a:pPr indent="-386078" lvl="0" marL="386078" rtl="0" algn="l">
              <a:lnSpc>
                <a:spcPct val="90000"/>
              </a:lnSpc>
              <a:spcBef>
                <a:spcPts val="1000"/>
              </a:spcBef>
              <a:spcAft>
                <a:spcPts val="0"/>
              </a:spcAft>
              <a:buClr>
                <a:schemeClr val="accent1"/>
              </a:buClr>
              <a:buSzPts val="3620"/>
              <a:buFont typeface="Noto Sans Symbols"/>
              <a:buChar char="►"/>
            </a:pPr>
            <a:r>
              <a:rPr lang="en-US" sz="4800">
                <a:latin typeface="EB Garamond"/>
                <a:ea typeface="EB Garamond"/>
                <a:cs typeface="EB Garamond"/>
                <a:sym typeface="EB Garamond"/>
              </a:rPr>
              <a:t>Often involves patterns of avoidance: physiological, cognitive, done through behaviors and rituals both physical and mental</a:t>
            </a:r>
            <a:endParaRPr sz="4800"/>
          </a:p>
          <a:p>
            <a:pPr indent="-386077" lvl="0" marL="386077" rtl="0" algn="l">
              <a:lnSpc>
                <a:spcPct val="90000"/>
              </a:lnSpc>
              <a:spcBef>
                <a:spcPts val="1000"/>
              </a:spcBef>
              <a:spcAft>
                <a:spcPts val="0"/>
              </a:spcAft>
              <a:buClr>
                <a:schemeClr val="accent1"/>
              </a:buClr>
              <a:buSzPts val="3620"/>
              <a:buFont typeface="Noto Sans Symbols"/>
              <a:buChar char="►"/>
            </a:pPr>
            <a:r>
              <a:rPr lang="en-US" sz="4800">
                <a:latin typeface="EB Garamond"/>
                <a:ea typeface="EB Garamond"/>
                <a:cs typeface="EB Garamond"/>
                <a:sym typeface="EB Garamond"/>
              </a:rPr>
              <a:t>Provides short term relief, often leads to more rituals/behaviors in an effort to modify experiences and reduce or avoid negative consequences </a:t>
            </a:r>
            <a:endParaRPr sz="4800"/>
          </a:p>
          <a:p>
            <a:pPr indent="-386077" lvl="0" marL="386077" rtl="0" algn="l">
              <a:lnSpc>
                <a:spcPct val="90000"/>
              </a:lnSpc>
              <a:spcBef>
                <a:spcPts val="1000"/>
              </a:spcBef>
              <a:spcAft>
                <a:spcPts val="0"/>
              </a:spcAft>
              <a:buClr>
                <a:schemeClr val="accent1"/>
              </a:buClr>
              <a:buSzPts val="3620"/>
              <a:buFont typeface="Noto Sans Symbols"/>
              <a:buChar char="►"/>
            </a:pPr>
            <a:r>
              <a:rPr lang="en-US" sz="4800">
                <a:latin typeface="EB Garamond"/>
                <a:ea typeface="EB Garamond"/>
                <a:cs typeface="EB Garamond"/>
                <a:sym typeface="EB Garamond"/>
              </a:rPr>
              <a:t>Results in low distress tolerance, enhances unhelpful beliefs about self/others/world, leaves people feeling they have </a:t>
            </a:r>
            <a:r>
              <a:rPr lang="en-US" sz="4800" u="sng">
                <a:latin typeface="EB Garamond"/>
                <a:ea typeface="EB Garamond"/>
                <a:cs typeface="EB Garamond"/>
                <a:sym typeface="EB Garamond"/>
              </a:rPr>
              <a:t>limited</a:t>
            </a:r>
            <a:r>
              <a:rPr lang="en-US" sz="4800">
                <a:latin typeface="EB Garamond"/>
                <a:ea typeface="EB Garamond"/>
                <a:cs typeface="EB Garamond"/>
                <a:sym typeface="EB Garamond"/>
              </a:rPr>
              <a:t> behavioral choices</a:t>
            </a:r>
            <a:endParaRPr sz="4800"/>
          </a:p>
          <a:p>
            <a:pPr indent="-386078" lvl="0" marL="386078" rtl="0" algn="l">
              <a:lnSpc>
                <a:spcPct val="90000"/>
              </a:lnSpc>
              <a:spcBef>
                <a:spcPts val="1000"/>
              </a:spcBef>
              <a:spcAft>
                <a:spcPts val="0"/>
              </a:spcAft>
              <a:buClr>
                <a:schemeClr val="accent1"/>
              </a:buClr>
              <a:buSzPts val="3620"/>
              <a:buFont typeface="Noto Sans Symbols"/>
              <a:buChar char="►"/>
            </a:pPr>
            <a:r>
              <a:rPr lang="en-US" sz="4800">
                <a:latin typeface="EB Garamond"/>
                <a:ea typeface="EB Garamond"/>
                <a:cs typeface="EB Garamond"/>
                <a:sym typeface="EB Garamond"/>
              </a:rPr>
              <a:t>Feelings &amp; Thoughts dictate Behavior</a:t>
            </a:r>
            <a:endParaRPr sz="4800"/>
          </a:p>
          <a:p>
            <a:pPr indent="-386078" lvl="0" marL="386078" rtl="0" algn="l">
              <a:lnSpc>
                <a:spcPct val="90000"/>
              </a:lnSpc>
              <a:spcBef>
                <a:spcPts val="1000"/>
              </a:spcBef>
              <a:spcAft>
                <a:spcPts val="0"/>
              </a:spcAft>
              <a:buClr>
                <a:schemeClr val="accent1"/>
              </a:buClr>
              <a:buSzPts val="3620"/>
              <a:buFont typeface="Noto Sans Symbols"/>
              <a:buChar char="►"/>
            </a:pPr>
            <a:r>
              <a:rPr lang="en-US" sz="4800">
                <a:latin typeface="EB Garamond"/>
                <a:ea typeface="EB Garamond"/>
                <a:cs typeface="EB Garamond"/>
                <a:sym typeface="EB Garamond"/>
              </a:rPr>
              <a:t>Efforts focused on making the thoughts &amp; feeling go away as quickly as possible vs tolerating and working though</a:t>
            </a:r>
            <a:endParaRPr sz="4800"/>
          </a:p>
          <a:p>
            <a:pPr indent="-386078" lvl="0" marL="386078" rtl="0" algn="l">
              <a:lnSpc>
                <a:spcPct val="90000"/>
              </a:lnSpc>
              <a:spcBef>
                <a:spcPts val="1000"/>
              </a:spcBef>
              <a:spcAft>
                <a:spcPts val="0"/>
              </a:spcAft>
              <a:buClr>
                <a:schemeClr val="accent1"/>
              </a:buClr>
              <a:buSzPts val="3620"/>
              <a:buFont typeface="Noto Sans Symbols"/>
              <a:buChar char="►"/>
            </a:pPr>
            <a:r>
              <a:rPr lang="en-US" sz="4800">
                <a:latin typeface="EB Garamond"/>
                <a:ea typeface="EB Garamond"/>
                <a:cs typeface="EB Garamond"/>
                <a:sym typeface="EB Garamond"/>
              </a:rPr>
              <a:t>Intention is to feel better/less bad (e.g. Relief = Pleasure)</a:t>
            </a:r>
            <a:endParaRPr sz="4800"/>
          </a:p>
          <a:p>
            <a:pPr indent="-386078" lvl="0" marL="386078" rtl="0" algn="l">
              <a:lnSpc>
                <a:spcPct val="90000"/>
              </a:lnSpc>
              <a:spcBef>
                <a:spcPts val="1000"/>
              </a:spcBef>
              <a:spcAft>
                <a:spcPts val="0"/>
              </a:spcAft>
              <a:buClr>
                <a:schemeClr val="accent1"/>
              </a:buClr>
              <a:buSzPts val="3120"/>
              <a:buFont typeface="Noto Sans Symbols"/>
              <a:buChar char="►"/>
            </a:pPr>
            <a:r>
              <a:rPr lang="en-US" sz="4800">
                <a:latin typeface="EB Garamond"/>
                <a:ea typeface="EB Garamond"/>
                <a:cs typeface="EB Garamond"/>
                <a:sym typeface="EB Garamond"/>
              </a:rPr>
              <a:t>Sound familiar?  </a:t>
            </a:r>
            <a:endParaRPr sz="4800"/>
          </a:p>
        </p:txBody>
      </p:sp>
      <p:sp>
        <p:nvSpPr>
          <p:cNvPr id="201" name="Google Shape;201;p25"/>
          <p:cNvSpPr/>
          <p:nvPr/>
        </p:nvSpPr>
        <p:spPr>
          <a:xfrm rot="10800000">
            <a:off x="0" y="0"/>
            <a:ext cx="1685192" cy="11332308"/>
          </a:xfrm>
          <a:prstGeom prst="triangle">
            <a:avLst>
              <a:gd fmla="val 100000" name="adj"/>
            </a:avLst>
          </a:prstGeom>
          <a:solidFill>
            <a:schemeClr val="accent1">
              <a:alpha val="84313"/>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202" name="Google Shape;202;p25"/>
          <p:cNvSpPr/>
          <p:nvPr/>
        </p:nvSpPr>
        <p:spPr>
          <a:xfrm flipH="1">
            <a:off x="23486534" y="8026400"/>
            <a:ext cx="897466" cy="5689600"/>
          </a:xfrm>
          <a:prstGeom prst="triangle">
            <a:avLst>
              <a:gd fmla="val 0" name="adj"/>
            </a:avLst>
          </a:prstGeom>
          <a:solidFill>
            <a:schemeClr val="accent1">
              <a:alpha val="84313"/>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Tree>
  </p:cSld>
  <p:clrMapOvr>
    <a:masterClrMapping/>
  </p:clrMapOvr>
  <mc:AlternateContent>
    <mc:Choice Requires="p14">
      <p:transition spd="slow" p14:dur="1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3"/>
          <p:cNvSpPr txBox="1"/>
          <p:nvPr>
            <p:ph type="title"/>
          </p:nvPr>
        </p:nvSpPr>
        <p:spPr>
          <a:xfrm>
            <a:off x="1354668" y="1219200"/>
            <a:ext cx="17193336" cy="264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1800"/>
              <a:buFont typeface="EB Garamond"/>
              <a:buNone/>
            </a:pPr>
            <a:r>
              <a:rPr b="1" lang="en-US" sz="7200">
                <a:solidFill>
                  <a:srgbClr val="0070C0"/>
                </a:solidFill>
                <a:latin typeface="EB Garamond"/>
                <a:ea typeface="EB Garamond"/>
                <a:cs typeface="EB Garamond"/>
                <a:sym typeface="EB Garamond"/>
              </a:rPr>
              <a:t>YOUR experience &amp; perspectives matter</a:t>
            </a:r>
            <a:endParaRPr b="1" sz="7200">
              <a:solidFill>
                <a:srgbClr val="0070C0"/>
              </a:solidFill>
              <a:latin typeface="EB Garamond"/>
              <a:ea typeface="EB Garamond"/>
              <a:cs typeface="EB Garamond"/>
              <a:sym typeface="EB Garamond"/>
            </a:endParaRPr>
          </a:p>
        </p:txBody>
      </p:sp>
      <p:sp>
        <p:nvSpPr>
          <p:cNvPr id="342" name="Google Shape;342;p43"/>
          <p:cNvSpPr txBox="1"/>
          <p:nvPr>
            <p:ph idx="1" type="body"/>
          </p:nvPr>
        </p:nvSpPr>
        <p:spPr>
          <a:xfrm>
            <a:off x="1354668" y="4321179"/>
            <a:ext cx="17193336" cy="7761546"/>
          </a:xfrm>
          <a:prstGeom prst="rect">
            <a:avLst/>
          </a:prstGeom>
          <a:noFill/>
          <a:ln>
            <a:noFill/>
          </a:ln>
        </p:spPr>
        <p:txBody>
          <a:bodyPr anchorCtr="0" anchor="t" bIns="45700" lIns="91425" spcFirstLastPara="1" rIns="91425" wrap="square" tIns="45700">
            <a:normAutofit/>
          </a:bodyPr>
          <a:lstStyle/>
          <a:p>
            <a:pPr indent="-457200" lvl="0" marL="457200" rtl="0" algn="l">
              <a:lnSpc>
                <a:spcPct val="115000"/>
              </a:lnSpc>
              <a:spcBef>
                <a:spcPts val="1200"/>
              </a:spcBef>
              <a:spcAft>
                <a:spcPts val="0"/>
              </a:spcAft>
              <a:buSzPts val="4800"/>
              <a:buFont typeface="EB Garamond"/>
              <a:buChar char="●"/>
            </a:pPr>
            <a:r>
              <a:rPr lang="en-US" sz="6000">
                <a:latin typeface="EB Garamond"/>
                <a:ea typeface="EB Garamond"/>
                <a:cs typeface="EB Garamond"/>
                <a:sym typeface="EB Garamond"/>
              </a:rPr>
              <a:t>What messages did you learn about substance use or mental health issues?</a:t>
            </a:r>
            <a:endParaRPr sz="6000">
              <a:latin typeface="EB Garamond"/>
              <a:ea typeface="EB Garamond"/>
              <a:cs typeface="EB Garamond"/>
              <a:sym typeface="EB Garamond"/>
            </a:endParaRPr>
          </a:p>
          <a:p>
            <a:pPr indent="-457200" lvl="0" marL="457200" rtl="0" algn="l">
              <a:lnSpc>
                <a:spcPct val="115000"/>
              </a:lnSpc>
              <a:spcBef>
                <a:spcPts val="0"/>
              </a:spcBef>
              <a:spcAft>
                <a:spcPts val="0"/>
              </a:spcAft>
              <a:buSzPts val="4800"/>
              <a:buFont typeface="EB Garamond"/>
              <a:buChar char="●"/>
            </a:pPr>
            <a:r>
              <a:rPr lang="en-US" sz="6000">
                <a:latin typeface="EB Garamond"/>
                <a:ea typeface="EB Garamond"/>
                <a:cs typeface="EB Garamond"/>
                <a:sym typeface="EB Garamond"/>
              </a:rPr>
              <a:t>From family, community, training, laws, or culture?</a:t>
            </a:r>
            <a:endParaRPr sz="6000">
              <a:latin typeface="EB Garamond"/>
              <a:ea typeface="EB Garamond"/>
              <a:cs typeface="EB Garamond"/>
              <a:sym typeface="EB Garamond"/>
            </a:endParaRPr>
          </a:p>
          <a:p>
            <a:pPr indent="-457200" lvl="0" marL="457200" rtl="0" algn="l">
              <a:lnSpc>
                <a:spcPct val="115000"/>
              </a:lnSpc>
              <a:spcBef>
                <a:spcPts val="0"/>
              </a:spcBef>
              <a:spcAft>
                <a:spcPts val="0"/>
              </a:spcAft>
              <a:buSzPts val="4800"/>
              <a:buFont typeface="EB Garamond"/>
              <a:buChar char="●"/>
            </a:pPr>
            <a:r>
              <a:rPr lang="en-US" sz="6000">
                <a:latin typeface="EB Garamond"/>
                <a:ea typeface="EB Garamond"/>
                <a:cs typeface="EB Garamond"/>
                <a:sym typeface="EB Garamond"/>
              </a:rPr>
              <a:t>How might these shape client conceptualization?</a:t>
            </a:r>
            <a:endParaRPr sz="6000">
              <a:latin typeface="EB Garamond"/>
              <a:ea typeface="EB Garamond"/>
              <a:cs typeface="EB Garamond"/>
              <a:sym typeface="EB Garamon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4"/>
          <p:cNvSpPr txBox="1"/>
          <p:nvPr>
            <p:ph type="title"/>
          </p:nvPr>
        </p:nvSpPr>
        <p:spPr>
          <a:xfrm>
            <a:off x="1354668" y="1219200"/>
            <a:ext cx="17193336" cy="26416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2400"/>
              </a:spcBef>
              <a:spcAft>
                <a:spcPts val="600"/>
              </a:spcAft>
              <a:buClr>
                <a:schemeClr val="dk1"/>
              </a:buClr>
              <a:buSzPts val="1100"/>
              <a:buNone/>
            </a:pPr>
            <a:r>
              <a:rPr b="1" lang="en-US" sz="7200" u="sng">
                <a:solidFill>
                  <a:srgbClr val="0070C0"/>
                </a:solidFill>
                <a:latin typeface="EB Garamond"/>
                <a:ea typeface="EB Garamond"/>
                <a:cs typeface="EB Garamond"/>
                <a:sym typeface="EB Garamond"/>
              </a:rPr>
              <a:t>Why Behaviors Make Sense</a:t>
            </a:r>
            <a:r>
              <a:rPr b="1" lang="en-US" u="sng">
                <a:solidFill>
                  <a:srgbClr val="0070C0"/>
                </a:solidFill>
                <a:latin typeface="EB Garamond"/>
                <a:ea typeface="EB Garamond"/>
                <a:cs typeface="EB Garamond"/>
                <a:sym typeface="EB Garamond"/>
              </a:rPr>
              <a:t>*</a:t>
            </a:r>
            <a:endParaRPr b="1" sz="7200">
              <a:solidFill>
                <a:srgbClr val="0070C0"/>
              </a:solidFill>
              <a:latin typeface="EB Garamond"/>
              <a:ea typeface="EB Garamond"/>
              <a:cs typeface="EB Garamond"/>
              <a:sym typeface="EB Garamond"/>
            </a:endParaRPr>
          </a:p>
        </p:txBody>
      </p:sp>
      <p:sp>
        <p:nvSpPr>
          <p:cNvPr id="348" name="Google Shape;348;p44"/>
          <p:cNvSpPr txBox="1"/>
          <p:nvPr>
            <p:ph idx="1" type="body"/>
          </p:nvPr>
        </p:nvSpPr>
        <p:spPr>
          <a:xfrm>
            <a:off x="1354668" y="4321179"/>
            <a:ext cx="17193336" cy="7761546"/>
          </a:xfrm>
          <a:prstGeom prst="rect">
            <a:avLst/>
          </a:prstGeom>
          <a:noFill/>
          <a:ln>
            <a:noFill/>
          </a:ln>
        </p:spPr>
        <p:txBody>
          <a:bodyPr anchorCtr="0" anchor="t" bIns="45700" lIns="91425" spcFirstLastPara="1" rIns="91425" wrap="square" tIns="45700">
            <a:normAutofit/>
          </a:bodyPr>
          <a:lstStyle/>
          <a:p>
            <a:pPr indent="-457200" lvl="0" marL="457200" rtl="0" algn="l">
              <a:lnSpc>
                <a:spcPct val="115000"/>
              </a:lnSpc>
              <a:spcBef>
                <a:spcPts val="1200"/>
              </a:spcBef>
              <a:spcAft>
                <a:spcPts val="0"/>
              </a:spcAft>
              <a:buSzPts val="4800"/>
              <a:buFont typeface="EB Garamond"/>
              <a:buChar char="●"/>
            </a:pPr>
            <a:r>
              <a:rPr lang="en-US" sz="6000">
                <a:latin typeface="EB Garamond"/>
                <a:ea typeface="EB Garamond"/>
                <a:cs typeface="EB Garamond"/>
                <a:sym typeface="EB Garamond"/>
              </a:rPr>
              <a:t>Behavior is </a:t>
            </a:r>
            <a:r>
              <a:rPr lang="en-US" sz="6000" u="sng">
                <a:latin typeface="EB Garamond"/>
                <a:ea typeface="EB Garamond"/>
                <a:cs typeface="EB Garamond"/>
                <a:sym typeface="EB Garamond"/>
              </a:rPr>
              <a:t>functional</a:t>
            </a:r>
            <a:r>
              <a:rPr lang="en-US" sz="6000">
                <a:latin typeface="EB Garamond"/>
                <a:ea typeface="EB Garamond"/>
                <a:cs typeface="EB Garamond"/>
                <a:sym typeface="EB Garamond"/>
              </a:rPr>
              <a:t> within context</a:t>
            </a:r>
            <a:endParaRPr sz="6000">
              <a:latin typeface="EB Garamond"/>
              <a:ea typeface="EB Garamond"/>
              <a:cs typeface="EB Garamond"/>
              <a:sym typeface="EB Garamond"/>
            </a:endParaRPr>
          </a:p>
          <a:p>
            <a:pPr indent="-457200" lvl="0" marL="457200" rtl="0" algn="l">
              <a:lnSpc>
                <a:spcPct val="115000"/>
              </a:lnSpc>
              <a:spcBef>
                <a:spcPts val="0"/>
              </a:spcBef>
              <a:spcAft>
                <a:spcPts val="0"/>
              </a:spcAft>
              <a:buSzPts val="4800"/>
              <a:buFont typeface="EB Garamond"/>
              <a:buChar char="●"/>
            </a:pPr>
            <a:r>
              <a:rPr lang="en-US" sz="6000">
                <a:latin typeface="EB Garamond"/>
                <a:ea typeface="EB Garamond"/>
                <a:cs typeface="EB Garamond"/>
                <a:sym typeface="EB Garamond"/>
              </a:rPr>
              <a:t>Family system, culture, socioeconomic factors</a:t>
            </a:r>
            <a:endParaRPr sz="6000">
              <a:latin typeface="EB Garamond"/>
              <a:ea typeface="EB Garamond"/>
              <a:cs typeface="EB Garamond"/>
              <a:sym typeface="EB Garamond"/>
            </a:endParaRPr>
          </a:p>
          <a:p>
            <a:pPr indent="-457200" lvl="0" marL="457200" rtl="0" algn="l">
              <a:lnSpc>
                <a:spcPct val="115000"/>
              </a:lnSpc>
              <a:spcBef>
                <a:spcPts val="0"/>
              </a:spcBef>
              <a:spcAft>
                <a:spcPts val="0"/>
              </a:spcAft>
              <a:buSzPts val="4800"/>
              <a:buFont typeface="EB Garamond"/>
              <a:buChar char="●"/>
            </a:pPr>
            <a:r>
              <a:rPr lang="en-US" sz="6000">
                <a:latin typeface="EB Garamond"/>
                <a:ea typeface="EB Garamond"/>
                <a:cs typeface="EB Garamond"/>
                <a:sym typeface="EB Garamond"/>
              </a:rPr>
              <a:t>ACEs and early experiences </a:t>
            </a:r>
            <a:endParaRPr sz="6000">
              <a:latin typeface="EB Garamond"/>
              <a:ea typeface="EB Garamond"/>
              <a:cs typeface="EB Garamond"/>
              <a:sym typeface="EB Garamond"/>
            </a:endParaRPr>
          </a:p>
          <a:p>
            <a:pPr indent="-457200" lvl="0" marL="457200" rtl="0" algn="l">
              <a:lnSpc>
                <a:spcPct val="115000"/>
              </a:lnSpc>
              <a:spcBef>
                <a:spcPts val="0"/>
              </a:spcBef>
              <a:spcAft>
                <a:spcPts val="0"/>
              </a:spcAft>
              <a:buSzPts val="4800"/>
              <a:buFont typeface="EB Garamond"/>
              <a:buChar char="●"/>
            </a:pPr>
            <a:r>
              <a:rPr lang="en-US" sz="6000">
                <a:latin typeface="EB Garamond"/>
                <a:ea typeface="EB Garamond"/>
                <a:cs typeface="EB Garamond"/>
                <a:sym typeface="EB Garamond"/>
              </a:rPr>
              <a:t>“There is no ‘New York’ accent” → All behavior is contextual</a:t>
            </a:r>
            <a:endParaRPr sz="6000">
              <a:latin typeface="EB Garamond"/>
              <a:ea typeface="EB Garamond"/>
              <a:cs typeface="EB Garamond"/>
              <a:sym typeface="EB 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5"/>
          <p:cNvSpPr txBox="1"/>
          <p:nvPr>
            <p:ph type="title"/>
          </p:nvPr>
        </p:nvSpPr>
        <p:spPr>
          <a:xfrm>
            <a:off x="1354668" y="1219200"/>
            <a:ext cx="17193336" cy="26416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7200"/>
              <a:buNone/>
            </a:pPr>
            <a:r>
              <a:rPr b="1" lang="en-US" sz="8000">
                <a:solidFill>
                  <a:srgbClr val="0070C0"/>
                </a:solidFill>
                <a:latin typeface="EB Garamond"/>
                <a:ea typeface="EB Garamond"/>
                <a:cs typeface="EB Garamond"/>
                <a:sym typeface="EB Garamond"/>
              </a:rPr>
              <a:t>The Story of Frank…</a:t>
            </a:r>
            <a:endParaRPr b="1" sz="8000">
              <a:solidFill>
                <a:srgbClr val="0070C0"/>
              </a:solidFill>
              <a:latin typeface="EB Garamond"/>
              <a:ea typeface="EB Garamond"/>
              <a:cs typeface="EB Garamond"/>
              <a:sym typeface="EB Garamond"/>
            </a:endParaRPr>
          </a:p>
        </p:txBody>
      </p:sp>
      <p:pic>
        <p:nvPicPr>
          <p:cNvPr id="354" name="Google Shape;354;p45" title="Gemini_Generated_Image_dgxtbudgxtbudgxt.png"/>
          <p:cNvPicPr preferRelativeResize="0"/>
          <p:nvPr/>
        </p:nvPicPr>
        <p:blipFill rotWithShape="1">
          <a:blip r:embed="rId3">
            <a:alphaModFix/>
          </a:blip>
          <a:srcRect b="0" l="0" r="0" t="0"/>
          <a:stretch/>
        </p:blipFill>
        <p:spPr>
          <a:xfrm>
            <a:off x="2909400" y="3625925"/>
            <a:ext cx="14948198" cy="81528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6"/>
          <p:cNvSpPr txBox="1"/>
          <p:nvPr>
            <p:ph type="title"/>
          </p:nvPr>
        </p:nvSpPr>
        <p:spPr>
          <a:xfrm>
            <a:off x="1354668" y="1219200"/>
            <a:ext cx="17193336" cy="264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1800"/>
              <a:buFont typeface="EB Garamond"/>
              <a:buNone/>
            </a:pPr>
            <a:r>
              <a:rPr b="1" lang="en-US">
                <a:solidFill>
                  <a:srgbClr val="0070C0"/>
                </a:solidFill>
                <a:latin typeface="EB Garamond"/>
                <a:ea typeface="EB Garamond"/>
                <a:cs typeface="EB Garamond"/>
                <a:sym typeface="EB Garamond"/>
              </a:rPr>
              <a:t>When Substances HAVE Been the Solution</a:t>
            </a:r>
            <a:endParaRPr b="1">
              <a:solidFill>
                <a:srgbClr val="0070C0"/>
              </a:solidFill>
              <a:latin typeface="EB Garamond"/>
              <a:ea typeface="EB Garamond"/>
              <a:cs typeface="EB Garamond"/>
              <a:sym typeface="EB Garamond"/>
            </a:endParaRPr>
          </a:p>
        </p:txBody>
      </p:sp>
      <p:sp>
        <p:nvSpPr>
          <p:cNvPr id="360" name="Google Shape;360;p46"/>
          <p:cNvSpPr txBox="1"/>
          <p:nvPr>
            <p:ph idx="1" type="body"/>
          </p:nvPr>
        </p:nvSpPr>
        <p:spPr>
          <a:xfrm>
            <a:off x="1354668" y="4321178"/>
            <a:ext cx="17193336" cy="8175621"/>
          </a:xfrm>
          <a:prstGeom prst="rect">
            <a:avLst/>
          </a:prstGeom>
          <a:noFill/>
          <a:ln>
            <a:noFill/>
          </a:ln>
        </p:spPr>
        <p:txBody>
          <a:bodyPr anchorCtr="0" anchor="t" bIns="45700" lIns="91425" spcFirstLastPara="1" rIns="91425" wrap="square" tIns="45700">
            <a:normAutofit fontScale="92500" lnSpcReduction="20000"/>
          </a:bodyPr>
          <a:lstStyle/>
          <a:p>
            <a:pPr indent="-434372" lvl="0" marL="457200" rtl="0" algn="l">
              <a:lnSpc>
                <a:spcPct val="115000"/>
              </a:lnSpc>
              <a:spcBef>
                <a:spcPts val="1200"/>
              </a:spcBef>
              <a:spcAft>
                <a:spcPts val="0"/>
              </a:spcAft>
              <a:buSzPct val="100000"/>
              <a:buFont typeface="EB Garamond"/>
              <a:buChar char="●"/>
            </a:pPr>
            <a:r>
              <a:rPr lang="en-US" sz="6500">
                <a:latin typeface="EB Garamond"/>
                <a:ea typeface="EB Garamond"/>
                <a:cs typeface="EB Garamond"/>
                <a:sym typeface="EB Garamond"/>
              </a:rPr>
              <a:t>Increased confidence, emotion reg, social ease</a:t>
            </a:r>
            <a:endParaRPr sz="6500">
              <a:latin typeface="EB Garamond"/>
              <a:ea typeface="EB Garamond"/>
              <a:cs typeface="EB Garamond"/>
              <a:sym typeface="EB Garamond"/>
            </a:endParaRPr>
          </a:p>
          <a:p>
            <a:pPr indent="-434372" lvl="0" marL="457200" rtl="0" algn="l">
              <a:lnSpc>
                <a:spcPct val="115000"/>
              </a:lnSpc>
              <a:spcBef>
                <a:spcPts val="0"/>
              </a:spcBef>
              <a:spcAft>
                <a:spcPts val="0"/>
              </a:spcAft>
              <a:buSzPct val="100000"/>
              <a:buFont typeface="EB Garamond"/>
              <a:buChar char="●"/>
            </a:pPr>
            <a:r>
              <a:rPr lang="en-US" sz="6500">
                <a:latin typeface="EB Garamond"/>
                <a:ea typeface="EB Garamond"/>
                <a:cs typeface="EB Garamond"/>
                <a:sym typeface="EB Garamond"/>
              </a:rPr>
              <a:t>Sleep support</a:t>
            </a:r>
            <a:endParaRPr sz="6500">
              <a:latin typeface="EB Garamond"/>
              <a:ea typeface="EB Garamond"/>
              <a:cs typeface="EB Garamond"/>
              <a:sym typeface="EB Garamond"/>
            </a:endParaRPr>
          </a:p>
          <a:p>
            <a:pPr indent="-434372" lvl="0" marL="457200" rtl="0" algn="l">
              <a:lnSpc>
                <a:spcPct val="115000"/>
              </a:lnSpc>
              <a:spcBef>
                <a:spcPts val="0"/>
              </a:spcBef>
              <a:spcAft>
                <a:spcPts val="0"/>
              </a:spcAft>
              <a:buSzPct val="100000"/>
              <a:buFont typeface="EB Garamond"/>
              <a:buChar char="●"/>
            </a:pPr>
            <a:r>
              <a:rPr lang="en-US" sz="6500">
                <a:latin typeface="EB Garamond"/>
                <a:ea typeface="EB Garamond"/>
                <a:cs typeface="EB Garamond"/>
                <a:sym typeface="EB Garamond"/>
              </a:rPr>
              <a:t>Decreased OCD thoughts</a:t>
            </a:r>
            <a:endParaRPr sz="6500">
              <a:latin typeface="EB Garamond"/>
              <a:ea typeface="EB Garamond"/>
              <a:cs typeface="EB Garamond"/>
              <a:sym typeface="EB Garamond"/>
            </a:endParaRPr>
          </a:p>
          <a:p>
            <a:pPr indent="-434372" lvl="0" marL="457200" rtl="0" algn="l">
              <a:lnSpc>
                <a:spcPct val="115000"/>
              </a:lnSpc>
              <a:spcBef>
                <a:spcPts val="0"/>
              </a:spcBef>
              <a:spcAft>
                <a:spcPts val="0"/>
              </a:spcAft>
              <a:buSzPct val="100000"/>
              <a:buFont typeface="EB Garamond"/>
              <a:buChar char="●"/>
            </a:pPr>
            <a:r>
              <a:rPr lang="en-US" sz="6500">
                <a:latin typeface="EB Garamond"/>
                <a:ea typeface="EB Garamond"/>
                <a:cs typeface="EB Garamond"/>
                <a:sym typeface="EB Garamond"/>
              </a:rPr>
              <a:t>Fast, powerful, effective relief (negative reinforcement!)</a:t>
            </a:r>
            <a:endParaRPr sz="6500">
              <a:latin typeface="EB Garamond"/>
              <a:ea typeface="EB Garamond"/>
              <a:cs typeface="EB Garamond"/>
              <a:sym typeface="EB Garamond"/>
            </a:endParaRPr>
          </a:p>
          <a:p>
            <a:pPr indent="-434372" lvl="0" marL="457200" rtl="0" algn="l">
              <a:lnSpc>
                <a:spcPct val="114999"/>
              </a:lnSpc>
              <a:spcBef>
                <a:spcPts val="0"/>
              </a:spcBef>
              <a:spcAft>
                <a:spcPts val="0"/>
              </a:spcAft>
              <a:buSzPct val="100000"/>
              <a:buFont typeface="EB Garamond"/>
              <a:buChar char="●"/>
            </a:pPr>
            <a:r>
              <a:rPr lang="en-US" sz="6500">
                <a:latin typeface="EB Garamond"/>
                <a:ea typeface="EB Garamond"/>
                <a:cs typeface="EB Garamond"/>
                <a:sym typeface="EB Garamond"/>
              </a:rPr>
              <a:t>And Positive Reinforcement! (enhances pleasure!)</a:t>
            </a:r>
            <a:endParaRPr sz="6500">
              <a:latin typeface="EB Garamond"/>
              <a:ea typeface="EB Garamond"/>
              <a:cs typeface="EB Garamond"/>
              <a:sym typeface="EB Garamond"/>
            </a:endParaRPr>
          </a:p>
          <a:p>
            <a:pPr indent="-434372" lvl="0" marL="457200" rtl="0" algn="l">
              <a:lnSpc>
                <a:spcPct val="115000"/>
              </a:lnSpc>
              <a:spcBef>
                <a:spcPts val="0"/>
              </a:spcBef>
              <a:spcAft>
                <a:spcPts val="0"/>
              </a:spcAft>
              <a:buSzPct val="100000"/>
              <a:buFont typeface="EB Garamond"/>
              <a:buChar char="●"/>
            </a:pPr>
            <a:r>
              <a:rPr lang="en-US" sz="6500">
                <a:latin typeface="EB Garamond"/>
                <a:ea typeface="EB Garamond"/>
                <a:cs typeface="EB Garamond"/>
                <a:sym typeface="EB Garamond"/>
              </a:rPr>
              <a:t>“It worked—and it worked </a:t>
            </a:r>
            <a:r>
              <a:rPr i="1" lang="en-US" sz="6500">
                <a:latin typeface="EB Garamond"/>
                <a:ea typeface="EB Garamond"/>
                <a:cs typeface="EB Garamond"/>
                <a:sym typeface="EB Garamond"/>
              </a:rPr>
              <a:t>quickly and consistently</a:t>
            </a:r>
            <a:r>
              <a:rPr lang="en-US" sz="6500">
                <a:latin typeface="EB Garamond"/>
                <a:ea typeface="EB Garamond"/>
                <a:cs typeface="EB Garamond"/>
                <a:sym typeface="EB Garamond"/>
              </a:rPr>
              <a:t>.”</a:t>
            </a:r>
            <a:endParaRPr sz="6500">
              <a:latin typeface="EB Garamond"/>
              <a:ea typeface="EB Garamond"/>
              <a:cs typeface="EB Garamond"/>
              <a:sym typeface="EB Garamond"/>
            </a:endParaRPr>
          </a:p>
          <a:p>
            <a:pPr indent="0" lvl="0" marL="0" rtl="0" algn="l">
              <a:lnSpc>
                <a:spcPct val="115000"/>
              </a:lnSpc>
              <a:spcBef>
                <a:spcPts val="1200"/>
              </a:spcBef>
              <a:spcAft>
                <a:spcPts val="0"/>
              </a:spcAft>
              <a:buSzPct val="37500"/>
              <a:buNone/>
            </a:pPr>
            <a:r>
              <a:t/>
            </a:r>
            <a:endParaRPr sz="4800">
              <a:latin typeface="EB Garamond"/>
              <a:ea typeface="EB Garamond"/>
              <a:cs typeface="EB Garamond"/>
              <a:sym typeface="EB Garamond"/>
            </a:endParaRPr>
          </a:p>
          <a:p>
            <a:pPr indent="0" lvl="0" marL="0" rtl="0" algn="ctr">
              <a:lnSpc>
                <a:spcPct val="115000"/>
              </a:lnSpc>
              <a:spcBef>
                <a:spcPts val="1200"/>
              </a:spcBef>
              <a:spcAft>
                <a:spcPts val="0"/>
              </a:spcAft>
              <a:buClr>
                <a:schemeClr val="dk1"/>
              </a:buClr>
              <a:buSzPts val="1018"/>
              <a:buFont typeface="Arial"/>
              <a:buNone/>
            </a:pPr>
            <a:r>
              <a:rPr b="1" lang="en-US" sz="6600">
                <a:solidFill>
                  <a:schemeClr val="accent2"/>
                </a:solidFill>
                <a:latin typeface="EB Garamond"/>
                <a:ea typeface="EB Garamond"/>
                <a:cs typeface="EB Garamond"/>
                <a:sym typeface="EB Garamond"/>
              </a:rPr>
              <a:t>Naming the adaptive intelligence behind substance use or OCD reduces shame and builds trust</a:t>
            </a:r>
            <a:endParaRPr b="1" sz="6600">
              <a:solidFill>
                <a:schemeClr val="accent2"/>
              </a:solidFill>
              <a:latin typeface="EB Garamond"/>
              <a:ea typeface="EB Garamond"/>
              <a:cs typeface="EB Garamond"/>
              <a:sym typeface="EB Garamond"/>
            </a:endParaRPr>
          </a:p>
          <a:p>
            <a:pPr indent="0" lvl="0" marL="0" rtl="0" algn="l">
              <a:lnSpc>
                <a:spcPct val="115000"/>
              </a:lnSpc>
              <a:spcBef>
                <a:spcPts val="1200"/>
              </a:spcBef>
              <a:spcAft>
                <a:spcPts val="1200"/>
              </a:spcAft>
              <a:buSzPct val="37500"/>
              <a:buNone/>
            </a:pPr>
            <a:r>
              <a:t/>
            </a:r>
            <a:endParaRPr sz="4800">
              <a:latin typeface="EB Garamond"/>
              <a:ea typeface="EB Garamond"/>
              <a:cs typeface="EB Garamond"/>
              <a:sym typeface="EB 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7"/>
          <p:cNvSpPr txBox="1"/>
          <p:nvPr>
            <p:ph type="title"/>
          </p:nvPr>
        </p:nvSpPr>
        <p:spPr>
          <a:xfrm>
            <a:off x="1354668" y="1219200"/>
            <a:ext cx="17193336" cy="264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1800"/>
              <a:buFont typeface="EB Garamond"/>
              <a:buNone/>
            </a:pPr>
            <a:r>
              <a:rPr b="1" lang="en-US">
                <a:solidFill>
                  <a:srgbClr val="0070C0"/>
                </a:solidFill>
                <a:latin typeface="EB Garamond"/>
                <a:ea typeface="EB Garamond"/>
                <a:cs typeface="EB Garamond"/>
                <a:sym typeface="EB Garamond"/>
              </a:rPr>
              <a:t>Why Change is Such a “Big Ask”</a:t>
            </a:r>
            <a:endParaRPr b="1">
              <a:solidFill>
                <a:srgbClr val="0070C0"/>
              </a:solidFill>
              <a:latin typeface="EB Garamond"/>
              <a:ea typeface="EB Garamond"/>
              <a:cs typeface="EB Garamond"/>
              <a:sym typeface="EB Garamond"/>
            </a:endParaRPr>
          </a:p>
        </p:txBody>
      </p:sp>
      <p:sp>
        <p:nvSpPr>
          <p:cNvPr id="366" name="Google Shape;366;p47"/>
          <p:cNvSpPr txBox="1"/>
          <p:nvPr>
            <p:ph idx="1" type="body"/>
          </p:nvPr>
        </p:nvSpPr>
        <p:spPr>
          <a:xfrm>
            <a:off x="1354668" y="4321179"/>
            <a:ext cx="18114432" cy="7761546"/>
          </a:xfrm>
          <a:prstGeom prst="rect">
            <a:avLst/>
          </a:prstGeom>
          <a:noFill/>
          <a:ln>
            <a:noFill/>
          </a:ln>
        </p:spPr>
        <p:txBody>
          <a:bodyPr anchorCtr="0" anchor="t" bIns="45700" lIns="91425" spcFirstLastPara="1" rIns="91425" wrap="square" tIns="45700">
            <a:normAutofit/>
          </a:bodyPr>
          <a:lstStyle/>
          <a:p>
            <a:pPr indent="-457200" lvl="0" marL="457200" rtl="0" algn="l">
              <a:lnSpc>
                <a:spcPct val="115000"/>
              </a:lnSpc>
              <a:spcBef>
                <a:spcPts val="1200"/>
              </a:spcBef>
              <a:spcAft>
                <a:spcPts val="0"/>
              </a:spcAft>
              <a:buSzPts val="4800"/>
              <a:buFont typeface="EB Garamond"/>
              <a:buChar char="●"/>
            </a:pPr>
            <a:r>
              <a:rPr lang="en-US" sz="6000">
                <a:latin typeface="EB Garamond"/>
                <a:ea typeface="EB Garamond"/>
                <a:cs typeface="EB Garamond"/>
                <a:sym typeface="EB Garamond"/>
              </a:rPr>
              <a:t>Asking someone to give up something that worked</a:t>
            </a:r>
            <a:endParaRPr sz="6000">
              <a:latin typeface="EB Garamond"/>
              <a:ea typeface="EB Garamond"/>
              <a:cs typeface="EB Garamond"/>
              <a:sym typeface="EB Garamond"/>
            </a:endParaRPr>
          </a:p>
          <a:p>
            <a:pPr indent="-457200" lvl="0" marL="457200" rtl="0" algn="l">
              <a:lnSpc>
                <a:spcPct val="115000"/>
              </a:lnSpc>
              <a:spcBef>
                <a:spcPts val="0"/>
              </a:spcBef>
              <a:spcAft>
                <a:spcPts val="0"/>
              </a:spcAft>
              <a:buSzPts val="4800"/>
              <a:buFont typeface="EB Garamond"/>
              <a:buChar char="●"/>
            </a:pPr>
            <a:r>
              <a:rPr lang="en-US" sz="6000">
                <a:latin typeface="EB Garamond"/>
                <a:ea typeface="EB Garamond"/>
                <a:cs typeface="EB Garamond"/>
                <a:sym typeface="EB Garamond"/>
              </a:rPr>
              <a:t>Substances offered relief when nothing else did</a:t>
            </a:r>
            <a:endParaRPr sz="6000">
              <a:latin typeface="EB Garamond"/>
              <a:ea typeface="EB Garamond"/>
              <a:cs typeface="EB Garamond"/>
              <a:sym typeface="EB Garamond"/>
            </a:endParaRPr>
          </a:p>
          <a:p>
            <a:pPr indent="-457200" lvl="0" marL="457200" rtl="0" algn="l">
              <a:lnSpc>
                <a:spcPct val="115000"/>
              </a:lnSpc>
              <a:spcBef>
                <a:spcPts val="0"/>
              </a:spcBef>
              <a:spcAft>
                <a:spcPts val="0"/>
              </a:spcAft>
              <a:buSzPts val="4800"/>
              <a:buFont typeface="EB Garamond"/>
              <a:buChar char="●"/>
            </a:pPr>
            <a:r>
              <a:rPr lang="en-US" sz="6000">
                <a:latin typeface="EB Garamond"/>
                <a:ea typeface="EB Garamond"/>
                <a:cs typeface="EB Garamond"/>
                <a:sym typeface="EB Garamond"/>
              </a:rPr>
              <a:t>ERP is slow and uncomfortable</a:t>
            </a:r>
            <a:endParaRPr sz="6000">
              <a:latin typeface="EB Garamond"/>
              <a:ea typeface="EB Garamond"/>
              <a:cs typeface="EB Garamond"/>
              <a:sym typeface="EB Garamond"/>
            </a:endParaRPr>
          </a:p>
          <a:p>
            <a:pPr indent="-457200" lvl="0" marL="457200" rtl="0" algn="l">
              <a:lnSpc>
                <a:spcPct val="115000"/>
              </a:lnSpc>
              <a:spcBef>
                <a:spcPts val="0"/>
              </a:spcBef>
              <a:spcAft>
                <a:spcPts val="0"/>
              </a:spcAft>
              <a:buSzPts val="4800"/>
              <a:buFont typeface="EB Garamond"/>
              <a:buChar char="●"/>
            </a:pPr>
            <a:r>
              <a:rPr lang="en-US" sz="6000">
                <a:latin typeface="EB Garamond"/>
                <a:ea typeface="EB Garamond"/>
                <a:cs typeface="EB Garamond"/>
                <a:sym typeface="EB Garamond"/>
              </a:rPr>
              <a:t>Clients have often “solved” their problem in their own way</a:t>
            </a:r>
            <a:endParaRPr sz="6000">
              <a:latin typeface="EB Garamond"/>
              <a:ea typeface="EB Garamond"/>
              <a:cs typeface="EB Garamond"/>
              <a:sym typeface="EB Garamond"/>
            </a:endParaRPr>
          </a:p>
          <a:p>
            <a:pPr indent="-457200" lvl="0" marL="457200" rtl="0" algn="l">
              <a:lnSpc>
                <a:spcPct val="115000"/>
              </a:lnSpc>
              <a:spcBef>
                <a:spcPts val="1200"/>
              </a:spcBef>
              <a:spcAft>
                <a:spcPts val="0"/>
              </a:spcAft>
              <a:buSzPts val="4800"/>
              <a:buFont typeface="EB Garamond"/>
              <a:buChar char="●"/>
            </a:pPr>
            <a:r>
              <a:rPr lang="en-US" sz="6000">
                <a:latin typeface="EB Garamond"/>
                <a:ea typeface="EB Garamond"/>
                <a:cs typeface="EB Garamond"/>
                <a:sym typeface="EB Garamond"/>
              </a:rPr>
              <a:t>“It’s about humility not humiliation…”</a:t>
            </a:r>
            <a:endParaRPr sz="6000">
              <a:latin typeface="EB Garamond"/>
              <a:ea typeface="EB Garamond"/>
              <a:cs typeface="EB Garamond"/>
              <a:sym typeface="EB 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8"/>
          <p:cNvSpPr txBox="1"/>
          <p:nvPr>
            <p:ph type="title"/>
          </p:nvPr>
        </p:nvSpPr>
        <p:spPr>
          <a:xfrm>
            <a:off x="1663700" y="3419475"/>
            <a:ext cx="18081300" cy="5705400"/>
          </a:xfrm>
          <a:prstGeom prst="rect">
            <a:avLst/>
          </a:prstGeom>
          <a:noFill/>
          <a:ln>
            <a:noFill/>
          </a:ln>
        </p:spPr>
        <p:txBody>
          <a:bodyPr anchorCtr="0" anchor="ctr" bIns="50800" lIns="50800" spcFirstLastPara="1" rIns="50800" wrap="square" tIns="50800">
            <a:normAutofit/>
          </a:bodyPr>
          <a:lstStyle/>
          <a:p>
            <a:pPr indent="0" lvl="1" marL="0" rtl="0" algn="l">
              <a:lnSpc>
                <a:spcPct val="90000"/>
              </a:lnSpc>
              <a:spcBef>
                <a:spcPts val="0"/>
              </a:spcBef>
              <a:spcAft>
                <a:spcPts val="0"/>
              </a:spcAft>
              <a:buClr>
                <a:srgbClr val="26D929"/>
              </a:buClr>
              <a:buSzPts val="9800"/>
              <a:buFont typeface="Bodoni"/>
              <a:buNone/>
            </a:pPr>
            <a:r>
              <a:rPr b="1" lang="en-US" sz="9600">
                <a:solidFill>
                  <a:srgbClr val="0070C0"/>
                </a:solidFill>
                <a:latin typeface="EB Garamond"/>
                <a:ea typeface="EB Garamond"/>
                <a:cs typeface="EB Garamond"/>
                <a:sym typeface="EB Garamond"/>
              </a:rPr>
              <a:t>Is there literature and research to support this?</a:t>
            </a:r>
            <a:endParaRPr b="1" sz="9600">
              <a:solidFill>
                <a:srgbClr val="0070C0"/>
              </a:solidFill>
              <a:latin typeface="EB Garamond"/>
              <a:ea typeface="EB Garamond"/>
              <a:cs typeface="EB Garamond"/>
              <a:sym typeface="EB Garamond"/>
            </a:endParaRPr>
          </a:p>
        </p:txBody>
      </p:sp>
      <p:sp>
        <p:nvSpPr>
          <p:cNvPr id="372" name="Google Shape;372;p48"/>
          <p:cNvSpPr txBox="1"/>
          <p:nvPr>
            <p:ph idx="1" type="body"/>
          </p:nvPr>
        </p:nvSpPr>
        <p:spPr>
          <a:xfrm>
            <a:off x="1663700" y="9124877"/>
            <a:ext cx="21031200" cy="3000300"/>
          </a:xfrm>
          <a:prstGeom prst="rect">
            <a:avLst/>
          </a:prstGeom>
          <a:noFill/>
          <a:ln>
            <a:noFill/>
          </a:ln>
        </p:spPr>
        <p:txBody>
          <a:bodyPr anchorCtr="0" anchor="t" bIns="50800" lIns="50800" spcFirstLastPara="1" rIns="50800" wrap="square" tIns="50800">
            <a:noAutofit/>
          </a:bodyPr>
          <a:lstStyle/>
          <a:p>
            <a:pPr indent="0" lvl="0" marL="457200" rtl="0" algn="l">
              <a:lnSpc>
                <a:spcPct val="100000"/>
              </a:lnSpc>
              <a:spcBef>
                <a:spcPts val="1900"/>
              </a:spcBef>
              <a:spcAft>
                <a:spcPts val="0"/>
              </a:spcAft>
              <a:buSzPts val="4800"/>
              <a:buNone/>
            </a:pPr>
            <a:r>
              <a:rPr lang="en-US" sz="9600">
                <a:solidFill>
                  <a:schemeClr val="accent2"/>
                </a:solidFill>
                <a:latin typeface="EB Garamond"/>
                <a:ea typeface="EB Garamond"/>
                <a:cs typeface="EB Garamond"/>
                <a:sym typeface="EB Garamond"/>
              </a:rPr>
              <a:t>YES!</a:t>
            </a:r>
            <a:endParaRPr sz="9600">
              <a:solidFill>
                <a:schemeClr val="accent2"/>
              </a:solidFill>
              <a:latin typeface="EB Garamond"/>
              <a:ea typeface="EB Garamond"/>
              <a:cs typeface="EB Garamond"/>
              <a:sym typeface="EB Garamond"/>
            </a:endParaRPr>
          </a:p>
        </p:txBody>
      </p:sp>
    </p:spTree>
  </p:cSld>
  <p:clrMapOvr>
    <a:masterClrMapping/>
  </p:clrMapOvr>
  <mc:AlternateContent>
    <mc:Choice Requires="p14">
      <p:transition spd="slow" p14:dur="1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xEl>
                                              <p:pRg end="0" st="0"/>
                                            </p:txEl>
                                          </p:spTgt>
                                        </p:tgtEl>
                                        <p:attrNameLst>
                                          <p:attrName>style.visibility</p:attrName>
                                        </p:attrNameLst>
                                      </p:cBhvr>
                                      <p:to>
                                        <p:strVal val="visible"/>
                                      </p:to>
                                    </p:set>
                                    <p:animEffect filter="fade" transition="in">
                                      <p:cBhvr>
                                        <p:cTn dur="1000"/>
                                        <p:tgtEl>
                                          <p:spTgt spid="37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9"/>
          <p:cNvSpPr txBox="1"/>
          <p:nvPr>
            <p:ph type="ctrTitle"/>
          </p:nvPr>
        </p:nvSpPr>
        <p:spPr>
          <a:xfrm>
            <a:off x="3034909" y="299418"/>
            <a:ext cx="15534000" cy="3292500"/>
          </a:xfrm>
          <a:prstGeom prst="rect">
            <a:avLst/>
          </a:prstGeom>
          <a:noFill/>
          <a:ln>
            <a:noFill/>
          </a:ln>
        </p:spPr>
        <p:txBody>
          <a:bodyPr anchorCtr="0" anchor="ctr" bIns="50800" lIns="50800" spcFirstLastPara="1" rIns="50800" wrap="square" tIns="50800">
            <a:normAutofit/>
          </a:bodyPr>
          <a:lstStyle/>
          <a:p>
            <a:pPr indent="0" lvl="1" marL="0" rtl="0" algn="ctr">
              <a:lnSpc>
                <a:spcPct val="90000"/>
              </a:lnSpc>
              <a:spcBef>
                <a:spcPts val="0"/>
              </a:spcBef>
              <a:spcAft>
                <a:spcPts val="0"/>
              </a:spcAft>
              <a:buClr>
                <a:srgbClr val="26D929"/>
              </a:buClr>
              <a:buSzPts val="9800"/>
              <a:buFont typeface="Bodoni"/>
              <a:buNone/>
            </a:pPr>
            <a:r>
              <a:rPr b="1" lang="en-US" sz="7200">
                <a:solidFill>
                  <a:schemeClr val="accent2"/>
                </a:solidFill>
                <a:latin typeface="EB Garamond"/>
                <a:ea typeface="EB Garamond"/>
                <a:cs typeface="EB Garamond"/>
                <a:sym typeface="EB Garamond"/>
              </a:rPr>
              <a:t>The Problem: </a:t>
            </a:r>
            <a:endParaRPr b="1" sz="7200">
              <a:solidFill>
                <a:schemeClr val="accent2"/>
              </a:solidFill>
              <a:latin typeface="EB Garamond"/>
              <a:ea typeface="EB Garamond"/>
              <a:cs typeface="EB Garamond"/>
              <a:sym typeface="EB Garamond"/>
            </a:endParaRPr>
          </a:p>
          <a:p>
            <a:pPr indent="0" lvl="1" marL="0" rtl="0" algn="ctr">
              <a:lnSpc>
                <a:spcPct val="90000"/>
              </a:lnSpc>
              <a:spcBef>
                <a:spcPts val="0"/>
              </a:spcBef>
              <a:spcAft>
                <a:spcPts val="0"/>
              </a:spcAft>
              <a:buClr>
                <a:srgbClr val="26D929"/>
              </a:buClr>
              <a:buSzPts val="9800"/>
              <a:buFont typeface="Bodoni"/>
              <a:buNone/>
            </a:pPr>
            <a:r>
              <a:rPr b="1" lang="en-US" sz="7200">
                <a:latin typeface="EB Garamond"/>
                <a:ea typeface="EB Garamond"/>
                <a:cs typeface="EB Garamond"/>
                <a:sym typeface="EB Garamond"/>
              </a:rPr>
              <a:t>Comorbidity, Mechanisms &amp; Evidence</a:t>
            </a:r>
            <a:endParaRPr b="1" sz="7200">
              <a:latin typeface="EB Garamond"/>
              <a:ea typeface="EB Garamond"/>
              <a:cs typeface="EB Garamond"/>
              <a:sym typeface="EB Garamond"/>
            </a:endParaRPr>
          </a:p>
          <a:p>
            <a:pPr indent="0" lvl="1" marL="0" rtl="0" algn="ctr">
              <a:lnSpc>
                <a:spcPct val="90000"/>
              </a:lnSpc>
              <a:spcBef>
                <a:spcPts val="0"/>
              </a:spcBef>
              <a:spcAft>
                <a:spcPts val="0"/>
              </a:spcAft>
              <a:buClr>
                <a:srgbClr val="26D929"/>
              </a:buClr>
              <a:buSzPts val="9800"/>
              <a:buFont typeface="Bodoni"/>
              <a:buNone/>
            </a:pPr>
            <a:r>
              <a:t/>
            </a:r>
            <a:endParaRPr b="1" sz="7200">
              <a:latin typeface="Play"/>
              <a:ea typeface="Play"/>
              <a:cs typeface="Play"/>
              <a:sym typeface="Play"/>
            </a:endParaRPr>
          </a:p>
        </p:txBody>
      </p:sp>
      <p:sp>
        <p:nvSpPr>
          <p:cNvPr id="378" name="Google Shape;378;p49"/>
          <p:cNvSpPr txBox="1"/>
          <p:nvPr>
            <p:ph idx="1" type="subTitle"/>
          </p:nvPr>
        </p:nvSpPr>
        <p:spPr>
          <a:xfrm>
            <a:off x="1813750" y="2677600"/>
            <a:ext cx="17976300" cy="2193900"/>
          </a:xfrm>
          <a:prstGeom prst="rect">
            <a:avLst/>
          </a:prstGeom>
          <a:noFill/>
          <a:ln>
            <a:noFill/>
          </a:ln>
        </p:spPr>
        <p:txBody>
          <a:bodyPr anchorCtr="0" anchor="t" bIns="50800" lIns="50800" spcFirstLastPara="1" rIns="50800" wrap="square" tIns="50800">
            <a:noAutofit/>
          </a:bodyPr>
          <a:lstStyle/>
          <a:p>
            <a:pPr indent="0" lvl="0" marL="0" rtl="0" algn="l">
              <a:lnSpc>
                <a:spcPct val="115000"/>
              </a:lnSpc>
              <a:spcBef>
                <a:spcPts val="1200"/>
              </a:spcBef>
              <a:spcAft>
                <a:spcPts val="0"/>
              </a:spcAft>
              <a:buSzPts val="2730"/>
              <a:buNone/>
            </a:pPr>
            <a:r>
              <a:rPr b="1" lang="en-US">
                <a:solidFill>
                  <a:srgbClr val="0070C0"/>
                </a:solidFill>
                <a:latin typeface="EB Garamond"/>
                <a:ea typeface="EB Garamond"/>
                <a:cs typeface="EB Garamond"/>
                <a:sym typeface="EB Garamond"/>
              </a:rPr>
              <a:t>High Comorbidity &amp; Impact</a:t>
            </a:r>
            <a:endParaRPr b="1">
              <a:solidFill>
                <a:srgbClr val="0070C0"/>
              </a:solidFill>
              <a:latin typeface="EB Garamond"/>
              <a:ea typeface="EB Garamond"/>
              <a:cs typeface="EB Garamond"/>
              <a:sym typeface="EB Garamond"/>
            </a:endParaRPr>
          </a:p>
          <a:p>
            <a:pPr indent="-431800" lvl="0" marL="457200" rtl="0" algn="l">
              <a:lnSpc>
                <a:spcPct val="115000"/>
              </a:lnSpc>
              <a:spcBef>
                <a:spcPts val="1200"/>
              </a:spcBef>
              <a:spcAft>
                <a:spcPts val="0"/>
              </a:spcAft>
              <a:buSzPts val="3200"/>
              <a:buFont typeface="EB Garamond"/>
              <a:buChar char="●"/>
            </a:pPr>
            <a:r>
              <a:rPr lang="en-US" sz="3200">
                <a:latin typeface="EB Garamond"/>
                <a:ea typeface="EB Garamond"/>
                <a:cs typeface="EB Garamond"/>
                <a:sym typeface="EB Garamond"/>
              </a:rPr>
              <a:t>Anxiety disorders and SUDs frequently co-occur; comorbidity leads to more severe symptoms, higher impairment, and substantially higher relapse risk.</a:t>
            </a:r>
            <a:endParaRPr sz="3200">
              <a:latin typeface="EB Garamond"/>
              <a:ea typeface="EB Garamond"/>
              <a:cs typeface="EB Garamond"/>
              <a:sym typeface="EB Garamond"/>
            </a:endParaRPr>
          </a:p>
          <a:p>
            <a:pPr indent="-431800" lvl="0" marL="457200" rtl="0" algn="l">
              <a:lnSpc>
                <a:spcPct val="115000"/>
              </a:lnSpc>
              <a:spcBef>
                <a:spcPts val="0"/>
              </a:spcBef>
              <a:spcAft>
                <a:spcPts val="0"/>
              </a:spcAft>
              <a:buSzPts val="3200"/>
              <a:buFont typeface="EB Garamond"/>
              <a:buChar char="●"/>
            </a:pPr>
            <a:r>
              <a:rPr lang="en-US" sz="3200">
                <a:latin typeface="EB Garamond"/>
                <a:ea typeface="EB Garamond"/>
                <a:cs typeface="EB Garamond"/>
                <a:sym typeface="EB Garamond"/>
              </a:rPr>
              <a:t>OCD/SUD comorbidity is high (AUD lifetime comorbidity in OCD ≈24%). OCD often precedes substance use; comorbid cases show poorer insight, higher self-harm risk, greater functional impairment.</a:t>
            </a:r>
            <a:endParaRPr sz="3200">
              <a:latin typeface="EB Garamond"/>
              <a:ea typeface="EB Garamond"/>
              <a:cs typeface="EB Garamond"/>
              <a:sym typeface="EB Garamond"/>
            </a:endParaRPr>
          </a:p>
          <a:p>
            <a:pPr indent="0" lvl="0" marL="0" rtl="0" algn="l">
              <a:lnSpc>
                <a:spcPct val="115000"/>
              </a:lnSpc>
              <a:spcBef>
                <a:spcPts val="1200"/>
              </a:spcBef>
              <a:spcAft>
                <a:spcPts val="0"/>
              </a:spcAft>
              <a:buSzPts val="2730"/>
              <a:buNone/>
            </a:pPr>
            <a:r>
              <a:rPr b="1" lang="en-US">
                <a:solidFill>
                  <a:srgbClr val="0070C0"/>
                </a:solidFill>
                <a:latin typeface="EB Garamond"/>
                <a:ea typeface="EB Garamond"/>
                <a:cs typeface="EB Garamond"/>
                <a:sym typeface="EB Garamond"/>
              </a:rPr>
              <a:t>Why They Co-Occur (Mechanisms)</a:t>
            </a:r>
            <a:endParaRPr b="1">
              <a:solidFill>
                <a:srgbClr val="0070C0"/>
              </a:solidFill>
              <a:latin typeface="EB Garamond"/>
              <a:ea typeface="EB Garamond"/>
              <a:cs typeface="EB Garamond"/>
              <a:sym typeface="EB Garamond"/>
            </a:endParaRPr>
          </a:p>
          <a:p>
            <a:pPr indent="-431800" lvl="0" marL="457200" rtl="0" algn="l">
              <a:lnSpc>
                <a:spcPct val="115000"/>
              </a:lnSpc>
              <a:spcBef>
                <a:spcPts val="1200"/>
              </a:spcBef>
              <a:spcAft>
                <a:spcPts val="0"/>
              </a:spcAft>
              <a:buSzPts val="3200"/>
              <a:buChar char="●"/>
            </a:pPr>
            <a:r>
              <a:rPr b="1" lang="en-US" sz="3200">
                <a:latin typeface="EB Garamond"/>
                <a:ea typeface="EB Garamond"/>
                <a:cs typeface="EB Garamond"/>
                <a:sym typeface="EB Garamond"/>
              </a:rPr>
              <a:t>Self-Medication Model:</a:t>
            </a:r>
            <a:r>
              <a:rPr lang="en-US" sz="3200">
                <a:latin typeface="EB Garamond"/>
                <a:ea typeface="EB Garamond"/>
                <a:cs typeface="EB Garamond"/>
                <a:sym typeface="EB Garamond"/>
              </a:rPr>
              <a:t> ~75% develop SUD after anxiety/OCD; substances act as maladaptive “safety behaviors.”</a:t>
            </a:r>
            <a:endParaRPr sz="3200">
              <a:latin typeface="EB Garamond"/>
              <a:ea typeface="EB Garamond"/>
              <a:cs typeface="EB Garamond"/>
              <a:sym typeface="EB Garamond"/>
            </a:endParaRPr>
          </a:p>
          <a:p>
            <a:pPr indent="-431800" lvl="0" marL="457200" rtl="0" algn="l">
              <a:lnSpc>
                <a:spcPct val="115000"/>
              </a:lnSpc>
              <a:spcBef>
                <a:spcPts val="0"/>
              </a:spcBef>
              <a:spcAft>
                <a:spcPts val="0"/>
              </a:spcAft>
              <a:buSzPts val="3200"/>
              <a:buChar char="●"/>
            </a:pPr>
            <a:r>
              <a:rPr b="1" lang="en-US" sz="3200">
                <a:latin typeface="EB Garamond"/>
                <a:ea typeface="EB Garamond"/>
                <a:cs typeface="EB Garamond"/>
                <a:sym typeface="EB Garamond"/>
              </a:rPr>
              <a:t>Substance-Induced Anxiety:</a:t>
            </a:r>
            <a:r>
              <a:rPr lang="en-US" sz="3200">
                <a:latin typeface="EB Garamond"/>
                <a:ea typeface="EB Garamond"/>
                <a:cs typeface="EB Garamond"/>
                <a:sym typeface="EB Garamond"/>
              </a:rPr>
              <a:t> Withdrawal/intoxication amplifies anxiety in ~25% of cases.</a:t>
            </a:r>
            <a:endParaRPr sz="3200">
              <a:latin typeface="EB Garamond"/>
              <a:ea typeface="EB Garamond"/>
              <a:cs typeface="EB Garamond"/>
              <a:sym typeface="EB Garamond"/>
            </a:endParaRPr>
          </a:p>
          <a:p>
            <a:pPr indent="-431800" lvl="0" marL="457200" rtl="0" algn="l">
              <a:lnSpc>
                <a:spcPct val="115000"/>
              </a:lnSpc>
              <a:spcBef>
                <a:spcPts val="0"/>
              </a:spcBef>
              <a:spcAft>
                <a:spcPts val="0"/>
              </a:spcAft>
              <a:buSzPts val="3200"/>
              <a:buChar char="●"/>
            </a:pPr>
            <a:r>
              <a:rPr b="1" lang="en-US" sz="3200">
                <a:latin typeface="EB Garamond"/>
                <a:ea typeface="EB Garamond"/>
                <a:cs typeface="EB Garamond"/>
                <a:sym typeface="EB Garamond"/>
              </a:rPr>
              <a:t>Mutual Maintenance:</a:t>
            </a:r>
            <a:r>
              <a:rPr lang="en-US" sz="3200">
                <a:latin typeface="EB Garamond"/>
                <a:ea typeface="EB Garamond"/>
                <a:cs typeface="EB Garamond"/>
                <a:sym typeface="EB Garamond"/>
              </a:rPr>
              <a:t> Each disorder reinforces the other.</a:t>
            </a:r>
            <a:endParaRPr sz="3200">
              <a:latin typeface="EB Garamond"/>
              <a:ea typeface="EB Garamond"/>
              <a:cs typeface="EB Garamond"/>
              <a:sym typeface="EB Garamond"/>
            </a:endParaRPr>
          </a:p>
          <a:p>
            <a:pPr indent="-431800" lvl="0" marL="457200" rtl="0" algn="l">
              <a:lnSpc>
                <a:spcPct val="115000"/>
              </a:lnSpc>
              <a:spcBef>
                <a:spcPts val="0"/>
              </a:spcBef>
              <a:spcAft>
                <a:spcPts val="0"/>
              </a:spcAft>
              <a:buSzPts val="3200"/>
              <a:buChar char="●"/>
            </a:pPr>
            <a:r>
              <a:rPr b="1" lang="en-US" sz="3200">
                <a:latin typeface="EB Garamond"/>
                <a:ea typeface="EB Garamond"/>
                <a:cs typeface="EB Garamond"/>
                <a:sym typeface="EB Garamond"/>
              </a:rPr>
              <a:t>Shared Neurocircuitry:</a:t>
            </a:r>
            <a:r>
              <a:rPr lang="en-US" sz="3200">
                <a:latin typeface="EB Garamond"/>
                <a:ea typeface="EB Garamond"/>
                <a:cs typeface="EB Garamond"/>
                <a:sym typeface="EB Garamond"/>
              </a:rPr>
              <a:t> Overlap in OFC, ACC, and related circuits supports transdiagnostic, mechanism-focused treatment.</a:t>
            </a:r>
            <a:endParaRPr sz="3200">
              <a:latin typeface="EB Garamond"/>
              <a:ea typeface="EB Garamond"/>
              <a:cs typeface="EB Garamond"/>
              <a:sym typeface="EB Garamond"/>
            </a:endParaRPr>
          </a:p>
          <a:p>
            <a:pPr indent="0" lvl="0" marL="0" rtl="0" algn="l">
              <a:lnSpc>
                <a:spcPct val="115000"/>
              </a:lnSpc>
              <a:spcBef>
                <a:spcPts val="1200"/>
              </a:spcBef>
              <a:spcAft>
                <a:spcPts val="0"/>
              </a:spcAft>
              <a:buSzPts val="2730"/>
              <a:buNone/>
            </a:pPr>
            <a:r>
              <a:rPr b="1" lang="en-US">
                <a:solidFill>
                  <a:srgbClr val="0070C0"/>
                </a:solidFill>
                <a:latin typeface="EB Garamond"/>
                <a:ea typeface="EB Garamond"/>
                <a:cs typeface="EB Garamond"/>
                <a:sym typeface="EB Garamond"/>
              </a:rPr>
              <a:t>Evidence for Integration</a:t>
            </a:r>
            <a:endParaRPr b="1">
              <a:solidFill>
                <a:srgbClr val="0070C0"/>
              </a:solidFill>
              <a:latin typeface="EB Garamond"/>
              <a:ea typeface="EB Garamond"/>
              <a:cs typeface="EB Garamond"/>
              <a:sym typeface="EB Garamond"/>
            </a:endParaRPr>
          </a:p>
          <a:p>
            <a:pPr indent="-431800" lvl="0" marL="457200" rtl="0" algn="l">
              <a:lnSpc>
                <a:spcPct val="115000"/>
              </a:lnSpc>
              <a:spcBef>
                <a:spcPts val="1200"/>
              </a:spcBef>
              <a:spcAft>
                <a:spcPts val="0"/>
              </a:spcAft>
              <a:buSzPts val="3200"/>
              <a:buFont typeface="EB Garamond"/>
              <a:buChar char="●"/>
            </a:pPr>
            <a:r>
              <a:rPr lang="en-US" sz="3200">
                <a:latin typeface="EB Garamond"/>
                <a:ea typeface="EB Garamond"/>
                <a:cs typeface="EB Garamond"/>
                <a:sym typeface="EB Garamond"/>
              </a:rPr>
              <a:t>Meta-analysis of 11 RCTs: Integrated behavioral treatment &gt; SUD-only for both substance outcomes (d=0.31) and anxiety outcomes (d=0.34), benefits maintained at follow-up.</a:t>
            </a:r>
            <a:endParaRPr sz="3200">
              <a:latin typeface="EB Garamond"/>
              <a:ea typeface="EB Garamond"/>
              <a:cs typeface="EB Garamond"/>
              <a:sym typeface="EB Garamond"/>
            </a:endParaRPr>
          </a:p>
          <a:p>
            <a:pPr indent="-431800" lvl="0" marL="457200" rtl="0" algn="l">
              <a:lnSpc>
                <a:spcPct val="115000"/>
              </a:lnSpc>
              <a:spcBef>
                <a:spcPts val="0"/>
              </a:spcBef>
              <a:spcAft>
                <a:spcPts val="0"/>
              </a:spcAft>
              <a:buSzPts val="3200"/>
              <a:buFont typeface="EB Garamond"/>
              <a:buChar char="●"/>
            </a:pPr>
            <a:r>
              <a:rPr lang="en-US" sz="3200">
                <a:latin typeface="EB Garamond"/>
                <a:ea typeface="EB Garamond"/>
                <a:cs typeface="EB Garamond"/>
                <a:sym typeface="EB Garamond"/>
              </a:rPr>
              <a:t>Level 3 (transdiagnostic) approaches: moderate effect (d=0.40) on shared mechanisms.</a:t>
            </a:r>
            <a:endParaRPr sz="3200">
              <a:latin typeface="EB Garamond"/>
              <a:ea typeface="EB Garamond"/>
              <a:cs typeface="EB Garamond"/>
              <a:sym typeface="EB Garamond"/>
            </a:endParaRPr>
          </a:p>
          <a:p>
            <a:pPr indent="0" lvl="0" marL="0" rtl="0" algn="l">
              <a:lnSpc>
                <a:spcPct val="115000"/>
              </a:lnSpc>
              <a:spcBef>
                <a:spcPts val="1200"/>
              </a:spcBef>
              <a:spcAft>
                <a:spcPts val="0"/>
              </a:spcAft>
              <a:buSzPts val="2730"/>
              <a:buNone/>
            </a:pPr>
            <a:r>
              <a:rPr b="1" lang="en-US" sz="2400">
                <a:latin typeface="EB Garamond"/>
                <a:ea typeface="EB Garamond"/>
                <a:cs typeface="EB Garamond"/>
                <a:sym typeface="EB Garamond"/>
              </a:rPr>
              <a:t>(</a:t>
            </a:r>
            <a:r>
              <a:rPr lang="en-US" sz="2400">
                <a:latin typeface="EB Garamond"/>
                <a:ea typeface="EB Garamond"/>
                <a:cs typeface="EB Garamond"/>
                <a:sym typeface="EB Garamond"/>
              </a:rPr>
              <a:t>Kushner et al., 2024; Babangida &amp; Akosile, 2021; LaSalle et al., 2004)</a:t>
            </a:r>
            <a:endParaRPr sz="2400">
              <a:latin typeface="EB Garamond"/>
              <a:ea typeface="EB Garamond"/>
              <a:cs typeface="EB Garamond"/>
              <a:sym typeface="EB Garamond"/>
            </a:endParaRPr>
          </a:p>
          <a:p>
            <a:pPr indent="0" lvl="0" marL="457200" rtl="0" algn="l">
              <a:lnSpc>
                <a:spcPct val="115000"/>
              </a:lnSpc>
              <a:spcBef>
                <a:spcPts val="1200"/>
              </a:spcBef>
              <a:spcAft>
                <a:spcPts val="0"/>
              </a:spcAft>
              <a:buSzPts val="2730"/>
              <a:buNone/>
            </a:pPr>
            <a:r>
              <a:t/>
            </a:r>
            <a:endParaRPr sz="1200">
              <a:solidFill>
                <a:srgbClr val="1F1F1F"/>
              </a:solidFill>
              <a:latin typeface="Roboto"/>
              <a:ea typeface="Roboto"/>
              <a:cs typeface="Roboto"/>
              <a:sym typeface="Roboto"/>
            </a:endParaRPr>
          </a:p>
          <a:p>
            <a:pPr indent="0" lvl="0" marL="457200" rtl="0" algn="l">
              <a:lnSpc>
                <a:spcPct val="100000"/>
              </a:lnSpc>
              <a:spcBef>
                <a:spcPts val="1900"/>
              </a:spcBef>
              <a:spcAft>
                <a:spcPts val="0"/>
              </a:spcAft>
              <a:buSzPts val="2730"/>
              <a:buNone/>
            </a:pPr>
            <a:r>
              <a:t/>
            </a:r>
            <a:endParaRPr sz="5600"/>
          </a:p>
        </p:txBody>
      </p:sp>
    </p:spTree>
  </p:cSld>
  <p:clrMapOvr>
    <a:masterClrMapping/>
  </p:clrMapOvr>
  <mc:AlternateContent>
    <mc:Choice Requires="p14">
      <p:transition spd="slow" p14:dur="1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0"/>
          <p:cNvSpPr txBox="1"/>
          <p:nvPr>
            <p:ph type="title"/>
          </p:nvPr>
        </p:nvSpPr>
        <p:spPr>
          <a:xfrm>
            <a:off x="1131518" y="366050"/>
            <a:ext cx="17193300" cy="2641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1800"/>
              <a:buFont typeface="EB Garamond"/>
              <a:buNone/>
            </a:pPr>
            <a:r>
              <a:rPr b="1" lang="en-US">
                <a:latin typeface="EB Garamond"/>
                <a:ea typeface="EB Garamond"/>
                <a:cs typeface="EB Garamond"/>
                <a:sym typeface="EB Garamond"/>
              </a:rPr>
              <a:t>MECHANISMS Matter!</a:t>
            </a:r>
            <a:endParaRPr b="1">
              <a:latin typeface="EB Garamond"/>
              <a:ea typeface="EB Garamond"/>
              <a:cs typeface="EB Garamond"/>
              <a:sym typeface="EB Garamond"/>
            </a:endParaRPr>
          </a:p>
        </p:txBody>
      </p:sp>
      <p:sp>
        <p:nvSpPr>
          <p:cNvPr id="384" name="Google Shape;384;p50"/>
          <p:cNvSpPr txBox="1"/>
          <p:nvPr>
            <p:ph idx="1" type="body"/>
          </p:nvPr>
        </p:nvSpPr>
        <p:spPr>
          <a:xfrm>
            <a:off x="1512175" y="2609850"/>
            <a:ext cx="17193300" cy="10358125"/>
          </a:xfrm>
          <a:prstGeom prst="rect">
            <a:avLst/>
          </a:prstGeom>
          <a:noFill/>
          <a:ln>
            <a:noFill/>
          </a:ln>
        </p:spPr>
        <p:txBody>
          <a:bodyPr anchorCtr="0" anchor="t" bIns="45700" lIns="91425" spcFirstLastPara="1" rIns="91425" wrap="square" tIns="45700">
            <a:normAutofit fontScale="25000" lnSpcReduction="20000"/>
          </a:bodyPr>
          <a:lstStyle/>
          <a:p>
            <a:pPr indent="0" lvl="0" marL="0" rtl="0" algn="ctr">
              <a:lnSpc>
                <a:spcPct val="115000"/>
              </a:lnSpc>
              <a:spcBef>
                <a:spcPts val="0"/>
              </a:spcBef>
              <a:spcAft>
                <a:spcPts val="0"/>
              </a:spcAft>
              <a:buSzPct val="33201"/>
              <a:buNone/>
            </a:pPr>
            <a:r>
              <a:rPr b="1" lang="en-US" sz="19200">
                <a:solidFill>
                  <a:srgbClr val="0070C0"/>
                </a:solidFill>
                <a:latin typeface="EB Garamond"/>
                <a:ea typeface="EB Garamond"/>
                <a:cs typeface="EB Garamond"/>
                <a:sym typeface="EB Garamond"/>
              </a:rPr>
              <a:t>OCD is a debilitating psychiatric illness associated with multiple psychiatric comorbidities, with up to </a:t>
            </a:r>
            <a:r>
              <a:rPr b="1" lang="en-US" sz="19200" u="sng">
                <a:solidFill>
                  <a:schemeClr val="accent4"/>
                </a:solidFill>
                <a:latin typeface="EB Garamond"/>
                <a:ea typeface="EB Garamond"/>
                <a:cs typeface="EB Garamond"/>
                <a:sym typeface="EB Garamond"/>
              </a:rPr>
              <a:t>92%</a:t>
            </a:r>
            <a:r>
              <a:rPr b="1" lang="en-US" sz="19200">
                <a:solidFill>
                  <a:srgbClr val="0070C0"/>
                </a:solidFill>
                <a:latin typeface="EB Garamond"/>
                <a:ea typeface="EB Garamond"/>
                <a:cs typeface="EB Garamond"/>
                <a:sym typeface="EB Garamond"/>
              </a:rPr>
              <a:t> of individuals in one study having a co-existing psychiatric disorder.</a:t>
            </a:r>
            <a:endParaRPr b="1" sz="19200">
              <a:solidFill>
                <a:srgbClr val="0070C0"/>
              </a:solidFill>
              <a:latin typeface="EB Garamond"/>
              <a:ea typeface="EB Garamond"/>
              <a:cs typeface="EB Garamond"/>
              <a:sym typeface="EB Garamond"/>
            </a:endParaRPr>
          </a:p>
          <a:p>
            <a:pPr indent="0" lvl="0" marL="0" rtl="0" algn="l">
              <a:lnSpc>
                <a:spcPct val="115000"/>
              </a:lnSpc>
              <a:spcBef>
                <a:spcPts val="0"/>
              </a:spcBef>
              <a:spcAft>
                <a:spcPts val="0"/>
              </a:spcAft>
              <a:buClr>
                <a:schemeClr val="dk1"/>
              </a:buClr>
              <a:buSzPts val="338"/>
              <a:buFont typeface="Arial"/>
              <a:buNone/>
            </a:pPr>
            <a:r>
              <a:t/>
            </a:r>
            <a:endParaRPr sz="13554">
              <a:solidFill>
                <a:srgbClr val="1F1F1F"/>
              </a:solidFill>
              <a:latin typeface="EB Garamond"/>
              <a:ea typeface="EB Garamond"/>
              <a:cs typeface="EB Garamond"/>
              <a:sym typeface="EB Garamond"/>
            </a:endParaRPr>
          </a:p>
          <a:p>
            <a:pPr indent="-457200" lvl="0" marL="457200" rtl="0" algn="l">
              <a:lnSpc>
                <a:spcPct val="115000"/>
              </a:lnSpc>
              <a:spcBef>
                <a:spcPts val="1200"/>
              </a:spcBef>
              <a:spcAft>
                <a:spcPts val="0"/>
              </a:spcAft>
              <a:buClr>
                <a:srgbClr val="1F1F1F"/>
              </a:buClr>
              <a:buSzPct val="100000"/>
              <a:buFont typeface="Roboto"/>
              <a:buChar char="●"/>
            </a:pPr>
            <a:r>
              <a:rPr b="1" lang="en-US" sz="16000">
                <a:solidFill>
                  <a:srgbClr val="1F1F1F"/>
                </a:solidFill>
                <a:latin typeface="EB Garamond"/>
                <a:ea typeface="EB Garamond"/>
                <a:cs typeface="EB Garamond"/>
                <a:sym typeface="EB Garamond"/>
              </a:rPr>
              <a:t>Self-Medication Hypothesis:</a:t>
            </a:r>
            <a:r>
              <a:rPr lang="en-US" sz="16000">
                <a:solidFill>
                  <a:srgbClr val="1F1F1F"/>
                </a:solidFill>
                <a:latin typeface="EB Garamond"/>
                <a:ea typeface="EB Garamond"/>
                <a:cs typeface="EB Garamond"/>
                <a:sym typeface="EB Garamond"/>
              </a:rPr>
              <a:t> OCD is associated with increased anxiety, stress, and negative affect, and substance use </a:t>
            </a:r>
            <a:r>
              <a:rPr lang="en-US" sz="16000" u="sng">
                <a:solidFill>
                  <a:srgbClr val="1F1F1F"/>
                </a:solidFill>
                <a:latin typeface="EB Garamond"/>
                <a:ea typeface="EB Garamond"/>
                <a:cs typeface="EB Garamond"/>
                <a:sym typeface="EB Garamond"/>
              </a:rPr>
              <a:t>may provide temporary symptom relief</a:t>
            </a:r>
            <a:r>
              <a:rPr lang="en-US" sz="16000">
                <a:solidFill>
                  <a:srgbClr val="1F1F1F"/>
                </a:solidFill>
                <a:latin typeface="EB Garamond"/>
                <a:ea typeface="EB Garamond"/>
                <a:cs typeface="EB Garamond"/>
                <a:sym typeface="EB Garamond"/>
              </a:rPr>
              <a:t>.</a:t>
            </a:r>
            <a:endParaRPr sz="16000">
              <a:solidFill>
                <a:srgbClr val="1F1F1F"/>
              </a:solidFill>
              <a:latin typeface="EB Garamond"/>
              <a:ea typeface="EB Garamond"/>
              <a:cs typeface="EB Garamond"/>
              <a:sym typeface="EB Garamond"/>
            </a:endParaRPr>
          </a:p>
          <a:p>
            <a:pPr indent="-457200" lvl="0" marL="457200" rtl="0" algn="l">
              <a:lnSpc>
                <a:spcPct val="115000"/>
              </a:lnSpc>
              <a:spcBef>
                <a:spcPts val="0"/>
              </a:spcBef>
              <a:spcAft>
                <a:spcPts val="0"/>
              </a:spcAft>
              <a:buClr>
                <a:srgbClr val="1F1F1F"/>
              </a:buClr>
              <a:buSzPct val="100000"/>
              <a:buFont typeface="Roboto"/>
              <a:buChar char="●"/>
            </a:pPr>
            <a:r>
              <a:rPr b="1" lang="en-US" sz="16000">
                <a:solidFill>
                  <a:srgbClr val="1F1F1F"/>
                </a:solidFill>
                <a:latin typeface="EB Garamond"/>
                <a:ea typeface="EB Garamond"/>
                <a:cs typeface="EB Garamond"/>
                <a:sym typeface="EB Garamond"/>
              </a:rPr>
              <a:t>Neurobiological Link:</a:t>
            </a:r>
            <a:r>
              <a:rPr lang="en-US" sz="16000">
                <a:solidFill>
                  <a:srgbClr val="1F1F1F"/>
                </a:solidFill>
                <a:latin typeface="EB Garamond"/>
                <a:ea typeface="EB Garamond"/>
                <a:cs typeface="EB Garamond"/>
                <a:sym typeface="EB Garamond"/>
              </a:rPr>
              <a:t> OCD and SUDs </a:t>
            </a:r>
            <a:r>
              <a:rPr lang="en-US" sz="16000" u="sng">
                <a:solidFill>
                  <a:srgbClr val="1F1F1F"/>
                </a:solidFill>
                <a:latin typeface="EB Garamond"/>
                <a:ea typeface="EB Garamond"/>
                <a:cs typeface="EB Garamond"/>
                <a:sym typeface="EB Garamond"/>
              </a:rPr>
              <a:t>share similar brain pathways</a:t>
            </a:r>
            <a:r>
              <a:rPr lang="en-US" sz="16000">
                <a:solidFill>
                  <a:srgbClr val="1F1F1F"/>
                </a:solidFill>
                <a:latin typeface="EB Garamond"/>
                <a:ea typeface="EB Garamond"/>
                <a:cs typeface="EB Garamond"/>
                <a:sym typeface="EB Garamond"/>
              </a:rPr>
              <a:t>, and a dysfunction in these common brain circuits may contribute to the increased rate of comorbidity. Brain regions like the orbitofrontal cortex (OFC), anterior cingulate cortex (ACC), and head of the caudate nucleus are implicated in both disorders.</a:t>
            </a:r>
            <a:endParaRPr sz="16000">
              <a:solidFill>
                <a:srgbClr val="1F1F1F"/>
              </a:solidFill>
              <a:latin typeface="EB Garamond"/>
              <a:ea typeface="EB Garamond"/>
              <a:cs typeface="EB Garamond"/>
              <a:sym typeface="EB Garamond"/>
            </a:endParaRPr>
          </a:p>
          <a:p>
            <a:pPr indent="-457200" lvl="0" marL="457200" rtl="0" algn="l">
              <a:lnSpc>
                <a:spcPct val="115000"/>
              </a:lnSpc>
              <a:spcBef>
                <a:spcPts val="0"/>
              </a:spcBef>
              <a:spcAft>
                <a:spcPts val="0"/>
              </a:spcAft>
              <a:buClr>
                <a:srgbClr val="1F1F1F"/>
              </a:buClr>
              <a:buSzPct val="100000"/>
              <a:buFont typeface="Roboto"/>
              <a:buChar char="●"/>
            </a:pPr>
            <a:r>
              <a:rPr b="1" lang="en-US" sz="16000">
                <a:solidFill>
                  <a:srgbClr val="1F1F1F"/>
                </a:solidFill>
                <a:latin typeface="EB Garamond"/>
                <a:ea typeface="EB Garamond"/>
                <a:cs typeface="EB Garamond"/>
                <a:sym typeface="EB Garamond"/>
              </a:rPr>
              <a:t>Symptom Cluster Association:</a:t>
            </a:r>
            <a:r>
              <a:rPr lang="en-US" sz="16000">
                <a:solidFill>
                  <a:srgbClr val="1F1F1F"/>
                </a:solidFill>
                <a:latin typeface="EB Garamond"/>
                <a:ea typeface="EB Garamond"/>
                <a:cs typeface="EB Garamond"/>
                <a:sym typeface="EB Garamond"/>
              </a:rPr>
              <a:t> Specific </a:t>
            </a:r>
            <a:r>
              <a:rPr lang="en-US" sz="16000" u="sng">
                <a:solidFill>
                  <a:srgbClr val="1F1F1F"/>
                </a:solidFill>
                <a:latin typeface="EB Garamond"/>
                <a:ea typeface="EB Garamond"/>
                <a:cs typeface="EB Garamond"/>
                <a:sym typeface="EB Garamond"/>
              </a:rPr>
              <a:t>OCD symptom clusters</a:t>
            </a:r>
            <a:r>
              <a:rPr lang="en-US" sz="16000">
                <a:solidFill>
                  <a:srgbClr val="1F1F1F"/>
                </a:solidFill>
                <a:latin typeface="EB Garamond"/>
                <a:ea typeface="EB Garamond"/>
                <a:cs typeface="EB Garamond"/>
                <a:sym typeface="EB Garamond"/>
              </a:rPr>
              <a:t> are significantly associated with alcohol and substance use disorders: aggressive, sexual, counting, religious, and somatic obsessions, as well as checking and ordering compulsions.</a:t>
            </a:r>
            <a:endParaRPr sz="16000">
              <a:solidFill>
                <a:srgbClr val="1F1F1F"/>
              </a:solidFill>
              <a:latin typeface="EB Garamond"/>
              <a:ea typeface="EB Garamond"/>
              <a:cs typeface="EB Garamond"/>
              <a:sym typeface="EB Garamond"/>
            </a:endParaRPr>
          </a:p>
          <a:p>
            <a:pPr indent="-457200" lvl="0" marL="457200" rtl="0" algn="l">
              <a:lnSpc>
                <a:spcPct val="115000"/>
              </a:lnSpc>
              <a:spcBef>
                <a:spcPts val="0"/>
              </a:spcBef>
              <a:spcAft>
                <a:spcPts val="0"/>
              </a:spcAft>
              <a:buClr>
                <a:srgbClr val="1F1F1F"/>
              </a:buClr>
              <a:buSzPct val="100000"/>
              <a:buFont typeface="Roboto"/>
              <a:buChar char="●"/>
            </a:pPr>
            <a:r>
              <a:rPr b="1" lang="en-US" sz="16000">
                <a:solidFill>
                  <a:srgbClr val="1F1F1F"/>
                </a:solidFill>
                <a:latin typeface="EB Garamond"/>
                <a:ea typeface="EB Garamond"/>
                <a:cs typeface="EB Garamond"/>
                <a:sym typeface="EB Garamond"/>
              </a:rPr>
              <a:t>Impact of Substances:</a:t>
            </a:r>
            <a:r>
              <a:rPr lang="en-US" sz="16000">
                <a:solidFill>
                  <a:srgbClr val="1F1F1F"/>
                </a:solidFill>
                <a:latin typeface="EB Garamond"/>
                <a:ea typeface="EB Garamond"/>
                <a:cs typeface="EB Garamond"/>
                <a:sym typeface="EB Garamond"/>
              </a:rPr>
              <a:t> Central nervous system (CNS) depressants, such as alcohol, can reduce anxiety and severity of OCD-related symptoms in the short term, which may account for the high comorbidity rate. Stimulants, however, are reported to worsen obsessive and compulsive behaviors.</a:t>
            </a:r>
            <a:endParaRPr sz="16000">
              <a:solidFill>
                <a:srgbClr val="1F1F1F"/>
              </a:solidFill>
              <a:latin typeface="EB Garamond"/>
              <a:ea typeface="EB Garamond"/>
              <a:cs typeface="EB Garamond"/>
              <a:sym typeface="EB Garamond"/>
            </a:endParaRPr>
          </a:p>
          <a:p>
            <a:pPr indent="0" lvl="0" marL="0" rtl="0" algn="l">
              <a:lnSpc>
                <a:spcPct val="115000"/>
              </a:lnSpc>
              <a:spcBef>
                <a:spcPts val="1200"/>
              </a:spcBef>
              <a:spcAft>
                <a:spcPts val="0"/>
              </a:spcAft>
              <a:buSzPct val="60000"/>
              <a:buNone/>
            </a:pPr>
            <a:r>
              <a:rPr b="1" lang="en-US" sz="7500">
                <a:latin typeface="EB Garamond"/>
                <a:ea typeface="EB Garamond"/>
                <a:cs typeface="EB Garamond"/>
                <a:sym typeface="EB Garamond"/>
              </a:rPr>
              <a:t>(</a:t>
            </a:r>
            <a:r>
              <a:rPr lang="en-US" sz="7500">
                <a:latin typeface="EB Garamond"/>
                <a:ea typeface="EB Garamond"/>
                <a:cs typeface="EB Garamond"/>
                <a:sym typeface="EB Garamond"/>
              </a:rPr>
              <a:t>Kushner et al., 2024; Babangida &amp; Akosile, 2021; LaSalle et al., 2004)</a:t>
            </a:r>
            <a:endParaRPr sz="7500"/>
          </a:p>
          <a:p>
            <a:pPr indent="0" lvl="0" marL="0" rtl="0" algn="l">
              <a:lnSpc>
                <a:spcPct val="90000"/>
              </a:lnSpc>
              <a:spcBef>
                <a:spcPts val="2000"/>
              </a:spcBef>
              <a:spcAft>
                <a:spcPts val="0"/>
              </a:spcAft>
              <a:buSzPct val="128571"/>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51"/>
          <p:cNvSpPr txBox="1"/>
          <p:nvPr>
            <p:ph type="title"/>
          </p:nvPr>
        </p:nvSpPr>
        <p:spPr>
          <a:xfrm>
            <a:off x="1313850" y="317125"/>
            <a:ext cx="17193300" cy="2641500"/>
          </a:xfrm>
          <a:prstGeom prst="rect">
            <a:avLst/>
          </a:prstGeom>
          <a:noFill/>
          <a:ln>
            <a:noFill/>
          </a:ln>
        </p:spPr>
        <p:txBody>
          <a:bodyPr anchorCtr="0" anchor="ctr" bIns="50800" lIns="50800" spcFirstLastPara="1" rIns="50800" wrap="square" tIns="50800">
            <a:normAutofit/>
          </a:bodyPr>
          <a:lstStyle/>
          <a:p>
            <a:pPr indent="0" lvl="0" marL="0" rtl="0" algn="l">
              <a:lnSpc>
                <a:spcPct val="90000"/>
              </a:lnSpc>
              <a:spcBef>
                <a:spcPts val="2300"/>
              </a:spcBef>
              <a:spcAft>
                <a:spcPts val="0"/>
              </a:spcAft>
              <a:buSzPts val="1800"/>
              <a:buNone/>
            </a:pPr>
            <a:r>
              <a:rPr b="1" lang="en-US">
                <a:solidFill>
                  <a:srgbClr val="0070C0"/>
                </a:solidFill>
                <a:latin typeface="EB Garamond"/>
                <a:ea typeface="EB Garamond"/>
                <a:cs typeface="EB Garamond"/>
                <a:sym typeface="EB Garamond"/>
              </a:rPr>
              <a:t>You Can Integrate Treatment Models*</a:t>
            </a:r>
            <a:endParaRPr b="1">
              <a:solidFill>
                <a:srgbClr val="0070C0"/>
              </a:solidFill>
              <a:latin typeface="EB Garamond"/>
              <a:ea typeface="EB Garamond"/>
              <a:cs typeface="EB Garamond"/>
              <a:sym typeface="EB Garamond"/>
            </a:endParaRPr>
          </a:p>
        </p:txBody>
      </p:sp>
      <p:sp>
        <p:nvSpPr>
          <p:cNvPr id="390" name="Google Shape;390;p51"/>
          <p:cNvSpPr txBox="1"/>
          <p:nvPr>
            <p:ph idx="4294967295" type="body"/>
          </p:nvPr>
        </p:nvSpPr>
        <p:spPr>
          <a:xfrm>
            <a:off x="990600" y="2457450"/>
            <a:ext cx="21755100" cy="10706100"/>
          </a:xfrm>
          <a:prstGeom prst="rect">
            <a:avLst/>
          </a:prstGeom>
          <a:noFill/>
          <a:ln>
            <a:noFill/>
          </a:ln>
        </p:spPr>
        <p:txBody>
          <a:bodyPr anchorCtr="0" anchor="ctr" bIns="50800" lIns="50800" spcFirstLastPara="1" rIns="50800" wrap="square" tIns="50800">
            <a:normAutofit fontScale="47500" lnSpcReduction="20000"/>
          </a:bodyPr>
          <a:lstStyle/>
          <a:p>
            <a:pPr indent="0" lvl="0" marL="0" rtl="0" algn="l">
              <a:lnSpc>
                <a:spcPct val="115000"/>
              </a:lnSpc>
              <a:spcBef>
                <a:spcPts val="1200"/>
              </a:spcBef>
              <a:spcAft>
                <a:spcPts val="0"/>
              </a:spcAft>
              <a:buClr>
                <a:schemeClr val="dk1"/>
              </a:buClr>
              <a:buSzPts val="688"/>
              <a:buFont typeface="Arial"/>
              <a:buNone/>
            </a:pPr>
            <a:r>
              <a:rPr b="1" lang="en-US" sz="8400">
                <a:latin typeface="EB Garamond"/>
                <a:ea typeface="EB Garamond"/>
                <a:cs typeface="EB Garamond"/>
                <a:sym typeface="EB Garamond"/>
              </a:rPr>
              <a:t>Content Tailoring (Adjunctive)</a:t>
            </a:r>
            <a:endParaRPr b="1" sz="8400">
              <a:latin typeface="EB Garamond"/>
              <a:ea typeface="EB Garamond"/>
              <a:cs typeface="EB Garamond"/>
              <a:sym typeface="EB Garamond"/>
            </a:endParaRPr>
          </a:p>
          <a:p>
            <a:pPr indent="-456436" lvl="0" marL="457200" rtl="0" algn="l">
              <a:lnSpc>
                <a:spcPct val="115000"/>
              </a:lnSpc>
              <a:spcBef>
                <a:spcPts val="1200"/>
              </a:spcBef>
              <a:spcAft>
                <a:spcPts val="0"/>
              </a:spcAft>
              <a:buSzPct val="100000"/>
              <a:buFont typeface="EB Garamond"/>
              <a:buChar char="●"/>
            </a:pPr>
            <a:r>
              <a:rPr lang="en-US" sz="8400">
                <a:latin typeface="EB Garamond"/>
                <a:ea typeface="EB Garamond"/>
                <a:cs typeface="EB Garamond"/>
                <a:sym typeface="EB Garamond"/>
              </a:rPr>
              <a:t>Adds anxiety-focused treatment (e.g., CBT) to existing SUD program.</a:t>
            </a:r>
            <a:endParaRPr sz="8400">
              <a:latin typeface="EB Garamond"/>
              <a:ea typeface="EB Garamond"/>
              <a:cs typeface="EB Garamond"/>
              <a:sym typeface="EB Garamond"/>
            </a:endParaRPr>
          </a:p>
          <a:p>
            <a:pPr indent="-456436" lvl="0" marL="457200" rtl="0" algn="l">
              <a:lnSpc>
                <a:spcPct val="115000"/>
              </a:lnSpc>
              <a:spcBef>
                <a:spcPts val="0"/>
              </a:spcBef>
              <a:spcAft>
                <a:spcPts val="0"/>
              </a:spcAft>
              <a:buSzPct val="100000"/>
              <a:buFont typeface="EB Garamond"/>
              <a:buChar char="●"/>
            </a:pPr>
            <a:r>
              <a:rPr lang="en-US" sz="8400">
                <a:latin typeface="EB Garamond"/>
                <a:ea typeface="EB Garamond"/>
                <a:cs typeface="EB Garamond"/>
                <a:sym typeface="EB Garamond"/>
              </a:rPr>
              <a:t>Example: CALM ARC adapted CBT for anxiety within SUD treatment</a:t>
            </a:r>
            <a:endParaRPr sz="8400">
              <a:latin typeface="EB Garamond"/>
              <a:ea typeface="EB Garamond"/>
              <a:cs typeface="EB Garamond"/>
              <a:sym typeface="EB Garamond"/>
            </a:endParaRPr>
          </a:p>
          <a:p>
            <a:pPr indent="0" lvl="0" marL="457200" rtl="0" algn="l">
              <a:lnSpc>
                <a:spcPct val="115000"/>
              </a:lnSpc>
              <a:spcBef>
                <a:spcPts val="1200"/>
              </a:spcBef>
              <a:spcAft>
                <a:spcPts val="0"/>
              </a:spcAft>
              <a:buSzPct val="74958"/>
              <a:buNone/>
            </a:pPr>
            <a:r>
              <a:t/>
            </a:r>
            <a:endParaRPr sz="8400">
              <a:latin typeface="EB Garamond"/>
              <a:ea typeface="EB Garamond"/>
              <a:cs typeface="EB Garamond"/>
              <a:sym typeface="EB Garamond"/>
            </a:endParaRPr>
          </a:p>
          <a:p>
            <a:pPr indent="0" lvl="0" marL="0" rtl="0" algn="l">
              <a:lnSpc>
                <a:spcPct val="115000"/>
              </a:lnSpc>
              <a:spcBef>
                <a:spcPts val="1200"/>
              </a:spcBef>
              <a:spcAft>
                <a:spcPts val="0"/>
              </a:spcAft>
              <a:buClr>
                <a:schemeClr val="dk1"/>
              </a:buClr>
              <a:buSzPts val="688"/>
              <a:buFont typeface="Arial"/>
              <a:buNone/>
            </a:pPr>
            <a:r>
              <a:rPr b="1" lang="en-US" sz="8400">
                <a:latin typeface="EB Garamond"/>
                <a:ea typeface="EB Garamond"/>
                <a:cs typeface="EB Garamond"/>
                <a:sym typeface="EB Garamond"/>
              </a:rPr>
              <a:t>Unified Dual Treatment (Fully Woven)</a:t>
            </a:r>
            <a:endParaRPr b="1" sz="8400">
              <a:latin typeface="EB Garamond"/>
              <a:ea typeface="EB Garamond"/>
              <a:cs typeface="EB Garamond"/>
              <a:sym typeface="EB Garamond"/>
            </a:endParaRPr>
          </a:p>
          <a:p>
            <a:pPr indent="-456436" lvl="0" marL="457200" rtl="0" algn="l">
              <a:lnSpc>
                <a:spcPct val="115000"/>
              </a:lnSpc>
              <a:spcBef>
                <a:spcPts val="1200"/>
              </a:spcBef>
              <a:spcAft>
                <a:spcPts val="0"/>
              </a:spcAft>
              <a:buSzPct val="100000"/>
              <a:buFont typeface="EB Garamond"/>
              <a:buChar char="●"/>
            </a:pPr>
            <a:r>
              <a:rPr lang="en-US" sz="8400">
                <a:latin typeface="EB Garamond"/>
                <a:ea typeface="EB Garamond"/>
                <a:cs typeface="EB Garamond"/>
                <a:sym typeface="EB Garamond"/>
              </a:rPr>
              <a:t>Single, manualized program combining/modifying components for both disorders</a:t>
            </a:r>
            <a:endParaRPr sz="8400">
              <a:latin typeface="EB Garamond"/>
              <a:ea typeface="EB Garamond"/>
              <a:cs typeface="EB Garamond"/>
              <a:sym typeface="EB Garamond"/>
            </a:endParaRPr>
          </a:p>
          <a:p>
            <a:pPr indent="-456436" lvl="0" marL="457200" rtl="0" algn="l">
              <a:lnSpc>
                <a:spcPct val="115000"/>
              </a:lnSpc>
              <a:spcBef>
                <a:spcPts val="0"/>
              </a:spcBef>
              <a:spcAft>
                <a:spcPts val="0"/>
              </a:spcAft>
              <a:buSzPct val="100000"/>
              <a:buFont typeface="EB Garamond"/>
              <a:buChar char="●"/>
            </a:pPr>
            <a:r>
              <a:rPr lang="en-US" sz="8400">
                <a:latin typeface="EB Garamond"/>
                <a:ea typeface="EB Garamond"/>
                <a:cs typeface="EB Garamond"/>
                <a:sym typeface="EB Garamond"/>
              </a:rPr>
              <a:t>Based on mutual maintenance; delivered simultaneously</a:t>
            </a:r>
            <a:endParaRPr sz="8400">
              <a:latin typeface="EB Garamond"/>
              <a:ea typeface="EB Garamond"/>
              <a:cs typeface="EB Garamond"/>
              <a:sym typeface="EB Garamond"/>
            </a:endParaRPr>
          </a:p>
          <a:p>
            <a:pPr indent="0" lvl="0" marL="457200" rtl="0" algn="l">
              <a:lnSpc>
                <a:spcPct val="115000"/>
              </a:lnSpc>
              <a:spcBef>
                <a:spcPts val="1200"/>
              </a:spcBef>
              <a:spcAft>
                <a:spcPts val="0"/>
              </a:spcAft>
              <a:buSzPct val="74958"/>
              <a:buNone/>
            </a:pPr>
            <a:r>
              <a:t/>
            </a:r>
            <a:endParaRPr sz="8400">
              <a:latin typeface="EB Garamond"/>
              <a:ea typeface="EB Garamond"/>
              <a:cs typeface="EB Garamond"/>
              <a:sym typeface="EB Garamond"/>
            </a:endParaRPr>
          </a:p>
          <a:p>
            <a:pPr indent="0" lvl="0" marL="0" rtl="0" algn="l">
              <a:lnSpc>
                <a:spcPct val="115000"/>
              </a:lnSpc>
              <a:spcBef>
                <a:spcPts val="1200"/>
              </a:spcBef>
              <a:spcAft>
                <a:spcPts val="0"/>
              </a:spcAft>
              <a:buClr>
                <a:schemeClr val="dk1"/>
              </a:buClr>
              <a:buSzPts val="688"/>
              <a:buFont typeface="Arial"/>
              <a:buNone/>
            </a:pPr>
            <a:r>
              <a:rPr b="1" lang="en-US" sz="8400">
                <a:highlight>
                  <a:srgbClr val="FFE599"/>
                </a:highlight>
                <a:latin typeface="EB Garamond"/>
                <a:ea typeface="EB Garamond"/>
                <a:cs typeface="EB Garamond"/>
                <a:sym typeface="EB Garamond"/>
              </a:rPr>
              <a:t>Transdiagnostic / Mechanism Targeting</a:t>
            </a:r>
            <a:endParaRPr b="1" sz="8400">
              <a:highlight>
                <a:srgbClr val="FFE599"/>
              </a:highlight>
              <a:latin typeface="EB Garamond"/>
              <a:ea typeface="EB Garamond"/>
              <a:cs typeface="EB Garamond"/>
              <a:sym typeface="EB Garamond"/>
            </a:endParaRPr>
          </a:p>
          <a:p>
            <a:pPr indent="-456436" lvl="0" marL="457200" rtl="0" algn="l">
              <a:lnSpc>
                <a:spcPct val="115000"/>
              </a:lnSpc>
              <a:spcBef>
                <a:spcPts val="1200"/>
              </a:spcBef>
              <a:spcAft>
                <a:spcPts val="0"/>
              </a:spcAft>
              <a:buSzPct val="100000"/>
              <a:buFont typeface="EB Garamond"/>
              <a:buChar char="●"/>
            </a:pPr>
            <a:r>
              <a:rPr lang="en-US" sz="8400">
                <a:highlight>
                  <a:srgbClr val="FFE599"/>
                </a:highlight>
                <a:latin typeface="EB Garamond"/>
                <a:ea typeface="EB Garamond"/>
                <a:cs typeface="EB Garamond"/>
                <a:sym typeface="EB Garamond"/>
              </a:rPr>
              <a:t>Streamlined modules addressing shared drivers (anxiety sensitivity, negative urgency, distress intolerance).</a:t>
            </a:r>
            <a:endParaRPr sz="8400">
              <a:highlight>
                <a:srgbClr val="FFE599"/>
              </a:highlight>
              <a:latin typeface="EB Garamond"/>
              <a:ea typeface="EB Garamond"/>
              <a:cs typeface="EB Garamond"/>
              <a:sym typeface="EB Garamond"/>
            </a:endParaRPr>
          </a:p>
          <a:p>
            <a:pPr indent="-456436" lvl="0" marL="457200" rtl="0" algn="l">
              <a:lnSpc>
                <a:spcPct val="115000"/>
              </a:lnSpc>
              <a:spcBef>
                <a:spcPts val="0"/>
              </a:spcBef>
              <a:spcAft>
                <a:spcPts val="0"/>
              </a:spcAft>
              <a:buSzPct val="100000"/>
              <a:buFont typeface="EB Garamond"/>
              <a:buChar char="●"/>
            </a:pPr>
            <a:r>
              <a:rPr lang="en-US" sz="8400">
                <a:highlight>
                  <a:srgbClr val="FFE599"/>
                </a:highlight>
                <a:latin typeface="EB Garamond"/>
                <a:ea typeface="EB Garamond"/>
                <a:cs typeface="EB Garamond"/>
                <a:sym typeface="EB Garamond"/>
              </a:rPr>
              <a:t>Most scalable; largest effect in meta-analysis</a:t>
            </a:r>
            <a:endParaRPr sz="8400">
              <a:highlight>
                <a:srgbClr val="FFE599"/>
              </a:highlight>
              <a:latin typeface="EB Garamond"/>
              <a:ea typeface="EB Garamond"/>
              <a:cs typeface="EB Garamond"/>
              <a:sym typeface="EB Garamond"/>
            </a:endParaRPr>
          </a:p>
          <a:p>
            <a:pPr indent="0" lvl="0" marL="0" rtl="0" algn="l">
              <a:lnSpc>
                <a:spcPct val="115000"/>
              </a:lnSpc>
              <a:spcBef>
                <a:spcPts val="1200"/>
              </a:spcBef>
              <a:spcAft>
                <a:spcPts val="0"/>
              </a:spcAft>
              <a:buSzPct val="74958"/>
              <a:buNone/>
            </a:pPr>
            <a:r>
              <a:t/>
            </a:r>
            <a:endParaRPr sz="8400">
              <a:highlight>
                <a:srgbClr val="FFE599"/>
              </a:highlight>
              <a:latin typeface="EB Garamond"/>
              <a:ea typeface="EB Garamond"/>
              <a:cs typeface="EB Garamond"/>
              <a:sym typeface="EB Garamond"/>
            </a:endParaRPr>
          </a:p>
          <a:p>
            <a:pPr indent="0" lvl="0" marL="0" rtl="0" algn="l">
              <a:lnSpc>
                <a:spcPct val="115000"/>
              </a:lnSpc>
              <a:spcBef>
                <a:spcPts val="1200"/>
              </a:spcBef>
              <a:spcAft>
                <a:spcPts val="0"/>
              </a:spcAft>
              <a:buClr>
                <a:schemeClr val="dk1"/>
              </a:buClr>
              <a:buSzPts val="688"/>
              <a:buFont typeface="Arial"/>
              <a:buNone/>
            </a:pPr>
            <a:r>
              <a:rPr b="1" lang="en-US" sz="8400">
                <a:latin typeface="EB Garamond"/>
                <a:ea typeface="EB Garamond"/>
                <a:cs typeface="EB Garamond"/>
                <a:sym typeface="EB Garamond"/>
              </a:rPr>
              <a:t>Key Finding Across Levels</a:t>
            </a:r>
            <a:endParaRPr b="1" sz="8400">
              <a:latin typeface="EB Garamond"/>
              <a:ea typeface="EB Garamond"/>
              <a:cs typeface="EB Garamond"/>
              <a:sym typeface="EB Garamond"/>
            </a:endParaRPr>
          </a:p>
          <a:p>
            <a:pPr indent="-456436" lvl="0" marL="457200" rtl="0" algn="l">
              <a:lnSpc>
                <a:spcPct val="115000"/>
              </a:lnSpc>
              <a:spcBef>
                <a:spcPts val="1200"/>
              </a:spcBef>
              <a:spcAft>
                <a:spcPts val="0"/>
              </a:spcAft>
              <a:buSzPct val="100000"/>
              <a:buFont typeface="EB Garamond"/>
              <a:buChar char="●"/>
            </a:pPr>
            <a:r>
              <a:rPr lang="en-US" sz="8400">
                <a:latin typeface="EB Garamond"/>
                <a:ea typeface="EB Garamond"/>
                <a:cs typeface="EB Garamond"/>
                <a:sym typeface="EB Garamond"/>
              </a:rPr>
              <a:t>No significant difference between levels; all were effective</a:t>
            </a:r>
            <a:endParaRPr sz="8400">
              <a:latin typeface="EB Garamond"/>
              <a:ea typeface="EB Garamond"/>
              <a:cs typeface="EB Garamond"/>
              <a:sym typeface="EB Garamond"/>
            </a:endParaRPr>
          </a:p>
          <a:p>
            <a:pPr indent="0" lvl="0" marL="0" rtl="0" algn="l">
              <a:lnSpc>
                <a:spcPct val="115000"/>
              </a:lnSpc>
              <a:spcBef>
                <a:spcPts val="1200"/>
              </a:spcBef>
              <a:spcAft>
                <a:spcPts val="1200"/>
              </a:spcAft>
              <a:buClr>
                <a:schemeClr val="dk1"/>
              </a:buClr>
              <a:buSzPct val="100000"/>
              <a:buFont typeface="Arial"/>
              <a:buNone/>
            </a:pPr>
            <a:br>
              <a:rPr b="1" i="1" lang="en-US" sz="1100"/>
            </a:br>
            <a:r>
              <a:rPr i="1" lang="en-US" sz="4473">
                <a:latin typeface="EB Garamond"/>
                <a:ea typeface="EB Garamond"/>
                <a:cs typeface="EB Garamond"/>
                <a:sym typeface="EB Garamond"/>
              </a:rPr>
              <a:t>Kushner et al., 2024; Babangida &amp; Akosile, 2021</a:t>
            </a:r>
            <a:endParaRPr sz="4473"/>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2"/>
          <p:cNvSpPr txBox="1"/>
          <p:nvPr>
            <p:ph type="title"/>
          </p:nvPr>
        </p:nvSpPr>
        <p:spPr>
          <a:xfrm>
            <a:off x="1292343" y="138550"/>
            <a:ext cx="17193300" cy="2641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1800"/>
              <a:buFont typeface="EB Garamond"/>
              <a:buNone/>
            </a:pPr>
            <a:r>
              <a:rPr b="1" lang="en-US">
                <a:latin typeface="EB Garamond"/>
                <a:ea typeface="EB Garamond"/>
                <a:cs typeface="EB Garamond"/>
                <a:sym typeface="EB Garamond"/>
              </a:rPr>
              <a:t>Why Treatment Integration Matters</a:t>
            </a:r>
            <a:endParaRPr b="1">
              <a:latin typeface="EB Garamond"/>
              <a:ea typeface="EB Garamond"/>
              <a:cs typeface="EB Garamond"/>
              <a:sym typeface="EB Garamond"/>
            </a:endParaRPr>
          </a:p>
        </p:txBody>
      </p:sp>
      <p:sp>
        <p:nvSpPr>
          <p:cNvPr id="396" name="Google Shape;396;p52"/>
          <p:cNvSpPr txBox="1"/>
          <p:nvPr>
            <p:ph idx="1" type="body"/>
          </p:nvPr>
        </p:nvSpPr>
        <p:spPr>
          <a:xfrm>
            <a:off x="1468600" y="2082225"/>
            <a:ext cx="17507400" cy="91959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2"/>
              <a:buFont typeface="Arial"/>
              <a:buNone/>
            </a:pPr>
            <a:r>
              <a:rPr b="1" lang="en-US" sz="4000">
                <a:solidFill>
                  <a:srgbClr val="0070C0"/>
                </a:solidFill>
                <a:latin typeface="EB Garamond"/>
                <a:ea typeface="EB Garamond"/>
                <a:cs typeface="EB Garamond"/>
                <a:sym typeface="EB Garamond"/>
              </a:rPr>
              <a:t>Sequential/Parallel Treatment Fails</a:t>
            </a:r>
            <a:endParaRPr b="1" sz="4000">
              <a:solidFill>
                <a:srgbClr val="0070C0"/>
              </a:solidFill>
              <a:latin typeface="EB Garamond"/>
              <a:ea typeface="EB Garamond"/>
              <a:cs typeface="EB Garamond"/>
              <a:sym typeface="EB Garamond"/>
            </a:endParaRPr>
          </a:p>
          <a:p>
            <a:pPr indent="-454055" lvl="0" marL="457200" rtl="0" algn="l">
              <a:lnSpc>
                <a:spcPct val="115000"/>
              </a:lnSpc>
              <a:spcBef>
                <a:spcPts val="1200"/>
              </a:spcBef>
              <a:spcAft>
                <a:spcPts val="0"/>
              </a:spcAft>
              <a:buSzPts val="3550"/>
              <a:buFont typeface="EB Garamond"/>
              <a:buChar char="●"/>
            </a:pPr>
            <a:r>
              <a:rPr lang="en-US" sz="3550">
                <a:latin typeface="EB Garamond"/>
                <a:ea typeface="EB Garamond"/>
                <a:cs typeface="EB Garamond"/>
                <a:sym typeface="EB Garamond"/>
              </a:rPr>
              <a:t>Historically SUD treated first, anxiety/OCD delayed → untreated anxiety → revert to old learning</a:t>
            </a:r>
            <a:endParaRPr sz="3550">
              <a:latin typeface="EB Garamond"/>
              <a:ea typeface="EB Garamond"/>
              <a:cs typeface="EB Garamond"/>
              <a:sym typeface="EB Garamond"/>
            </a:endParaRPr>
          </a:p>
          <a:p>
            <a:pPr indent="-454055" lvl="0" marL="457200" rtl="0" algn="l">
              <a:lnSpc>
                <a:spcPct val="115000"/>
              </a:lnSpc>
              <a:spcBef>
                <a:spcPts val="0"/>
              </a:spcBef>
              <a:spcAft>
                <a:spcPts val="0"/>
              </a:spcAft>
              <a:buSzPts val="3550"/>
              <a:buFont typeface="EB Garamond"/>
              <a:buChar char="●"/>
            </a:pPr>
            <a:r>
              <a:rPr lang="en-US" sz="3550">
                <a:latin typeface="EB Garamond"/>
                <a:ea typeface="EB Garamond"/>
                <a:cs typeface="EB Garamond"/>
                <a:sym typeface="EB Garamond"/>
              </a:rPr>
              <a:t>Early sequential CBT sometimes worse than SUD-only treatment.</a:t>
            </a:r>
            <a:endParaRPr sz="3550">
              <a:latin typeface="EB Garamond"/>
              <a:ea typeface="EB Garamond"/>
              <a:cs typeface="EB Garamond"/>
              <a:sym typeface="EB Garamond"/>
            </a:endParaRPr>
          </a:p>
          <a:p>
            <a:pPr indent="0" lvl="0" marL="457200" rtl="0" algn="l">
              <a:lnSpc>
                <a:spcPct val="115000"/>
              </a:lnSpc>
              <a:spcBef>
                <a:spcPts val="1200"/>
              </a:spcBef>
              <a:spcAft>
                <a:spcPts val="0"/>
              </a:spcAft>
              <a:buSzPts val="5538"/>
              <a:buNone/>
            </a:pPr>
            <a:r>
              <a:t/>
            </a:r>
            <a:endParaRPr sz="3550">
              <a:latin typeface="EB Garamond"/>
              <a:ea typeface="EB Garamond"/>
              <a:cs typeface="EB Garamond"/>
              <a:sym typeface="EB Garamond"/>
            </a:endParaRPr>
          </a:p>
          <a:p>
            <a:pPr indent="0" lvl="0" marL="0" rtl="0" algn="l">
              <a:lnSpc>
                <a:spcPct val="115000"/>
              </a:lnSpc>
              <a:spcBef>
                <a:spcPts val="1200"/>
              </a:spcBef>
              <a:spcAft>
                <a:spcPts val="0"/>
              </a:spcAft>
              <a:buClr>
                <a:schemeClr val="dk1"/>
              </a:buClr>
              <a:buSzPts val="1102"/>
              <a:buFont typeface="Arial"/>
              <a:buNone/>
            </a:pPr>
            <a:r>
              <a:rPr b="1" lang="en-US" sz="4000">
                <a:solidFill>
                  <a:srgbClr val="0070C0"/>
                </a:solidFill>
                <a:latin typeface="EB Garamond"/>
                <a:ea typeface="EB Garamond"/>
                <a:cs typeface="EB Garamond"/>
                <a:sym typeface="EB Garamond"/>
              </a:rPr>
              <a:t>Comorbidity-Related Risks</a:t>
            </a:r>
            <a:endParaRPr b="1" sz="4000">
              <a:solidFill>
                <a:srgbClr val="0070C0"/>
              </a:solidFill>
              <a:latin typeface="EB Garamond"/>
              <a:ea typeface="EB Garamond"/>
              <a:cs typeface="EB Garamond"/>
              <a:sym typeface="EB Garamond"/>
            </a:endParaRPr>
          </a:p>
          <a:p>
            <a:pPr indent="-454055" lvl="0" marL="457200" rtl="0" algn="l">
              <a:lnSpc>
                <a:spcPct val="115000"/>
              </a:lnSpc>
              <a:spcBef>
                <a:spcPts val="1200"/>
              </a:spcBef>
              <a:spcAft>
                <a:spcPts val="0"/>
              </a:spcAft>
              <a:buSzPts val="3550"/>
              <a:buFont typeface="EB Garamond"/>
              <a:buChar char="●"/>
            </a:pPr>
            <a:r>
              <a:rPr lang="en-US" sz="3550">
                <a:latin typeface="EB Garamond"/>
                <a:ea typeface="EB Garamond"/>
                <a:cs typeface="EB Garamond"/>
                <a:sym typeface="EB Garamond"/>
              </a:rPr>
              <a:t>OCD/SUD: Higher self-harm, reduced insight, impaired functioning, earlier onset.</a:t>
            </a:r>
            <a:endParaRPr sz="3550">
              <a:latin typeface="EB Garamond"/>
              <a:ea typeface="EB Garamond"/>
              <a:cs typeface="EB Garamond"/>
              <a:sym typeface="EB Garamond"/>
            </a:endParaRPr>
          </a:p>
          <a:p>
            <a:pPr indent="-454055" lvl="0" marL="457200" rtl="0" algn="l">
              <a:lnSpc>
                <a:spcPct val="115000"/>
              </a:lnSpc>
              <a:spcBef>
                <a:spcPts val="0"/>
              </a:spcBef>
              <a:spcAft>
                <a:spcPts val="0"/>
              </a:spcAft>
              <a:buSzPts val="3550"/>
              <a:buFont typeface="EB Garamond"/>
              <a:buChar char="●"/>
            </a:pPr>
            <a:r>
              <a:rPr lang="en-US" sz="3550">
                <a:latin typeface="EB Garamond"/>
                <a:ea typeface="EB Garamond"/>
                <a:cs typeface="EB Garamond"/>
                <a:sym typeface="EB Garamond"/>
              </a:rPr>
              <a:t>CNS depressants temporarily reduce anxiety/OCD symptoms → reinforce use.</a:t>
            </a:r>
            <a:endParaRPr sz="3550">
              <a:latin typeface="EB Garamond"/>
              <a:ea typeface="EB Garamond"/>
              <a:cs typeface="EB Garamond"/>
              <a:sym typeface="EB Garamond"/>
            </a:endParaRPr>
          </a:p>
          <a:p>
            <a:pPr indent="-454055" lvl="0" marL="457200" rtl="0" algn="l">
              <a:lnSpc>
                <a:spcPct val="115000"/>
              </a:lnSpc>
              <a:spcBef>
                <a:spcPts val="0"/>
              </a:spcBef>
              <a:spcAft>
                <a:spcPts val="0"/>
              </a:spcAft>
              <a:buSzPts val="3550"/>
              <a:buFont typeface="EB Garamond"/>
              <a:buChar char="●"/>
            </a:pPr>
            <a:r>
              <a:rPr lang="en-US" sz="3550">
                <a:latin typeface="EB Garamond"/>
                <a:ea typeface="EB Garamond"/>
                <a:cs typeface="EB Garamond"/>
                <a:sym typeface="EB Garamond"/>
              </a:rPr>
              <a:t>Certain OCD symptom clusters (aggressive, sexual, religious, counting; checking/ordering) show elevated AUD/SUD association.</a:t>
            </a:r>
            <a:endParaRPr sz="3550">
              <a:latin typeface="EB Garamond"/>
              <a:ea typeface="EB Garamond"/>
              <a:cs typeface="EB Garamond"/>
              <a:sym typeface="EB Garamond"/>
            </a:endParaRPr>
          </a:p>
          <a:p>
            <a:pPr indent="0" lvl="0" marL="457200" rtl="0" algn="l">
              <a:lnSpc>
                <a:spcPct val="115000"/>
              </a:lnSpc>
              <a:spcBef>
                <a:spcPts val="1200"/>
              </a:spcBef>
              <a:spcAft>
                <a:spcPts val="0"/>
              </a:spcAft>
              <a:buSzPts val="5538"/>
              <a:buNone/>
            </a:pPr>
            <a:r>
              <a:t/>
            </a:r>
            <a:endParaRPr sz="3550">
              <a:latin typeface="EB Garamond"/>
              <a:ea typeface="EB Garamond"/>
              <a:cs typeface="EB Garamond"/>
              <a:sym typeface="EB Garamond"/>
            </a:endParaRPr>
          </a:p>
          <a:p>
            <a:pPr indent="0" lvl="0" marL="0" rtl="0" algn="l">
              <a:lnSpc>
                <a:spcPct val="115000"/>
              </a:lnSpc>
              <a:spcBef>
                <a:spcPts val="1200"/>
              </a:spcBef>
              <a:spcAft>
                <a:spcPts val="0"/>
              </a:spcAft>
              <a:buClr>
                <a:schemeClr val="dk1"/>
              </a:buClr>
              <a:buSzPts val="1102"/>
              <a:buFont typeface="Arial"/>
              <a:buNone/>
            </a:pPr>
            <a:r>
              <a:rPr b="1" lang="en-US" sz="4000">
                <a:solidFill>
                  <a:srgbClr val="0070C0"/>
                </a:solidFill>
                <a:latin typeface="EB Garamond"/>
                <a:ea typeface="EB Garamond"/>
                <a:cs typeface="EB Garamond"/>
                <a:sym typeface="EB Garamond"/>
              </a:rPr>
              <a:t>Clinical Takeaway</a:t>
            </a:r>
            <a:endParaRPr b="1" sz="4000">
              <a:solidFill>
                <a:srgbClr val="0070C0"/>
              </a:solidFill>
              <a:latin typeface="EB Garamond"/>
              <a:ea typeface="EB Garamond"/>
              <a:cs typeface="EB Garamond"/>
              <a:sym typeface="EB Garamond"/>
            </a:endParaRPr>
          </a:p>
          <a:p>
            <a:pPr indent="-454055" lvl="0" marL="457200" rtl="0" algn="l">
              <a:lnSpc>
                <a:spcPct val="115000"/>
              </a:lnSpc>
              <a:spcBef>
                <a:spcPts val="1200"/>
              </a:spcBef>
              <a:spcAft>
                <a:spcPts val="0"/>
              </a:spcAft>
              <a:buSzPts val="3550"/>
              <a:buFont typeface="EB Garamond"/>
              <a:buChar char="●"/>
            </a:pPr>
            <a:r>
              <a:rPr lang="en-US" sz="3550">
                <a:latin typeface="EB Garamond"/>
                <a:ea typeface="EB Garamond"/>
                <a:cs typeface="EB Garamond"/>
                <a:sym typeface="EB Garamond"/>
              </a:rPr>
              <a:t>Treating one disorder alone is insufficient.</a:t>
            </a:r>
            <a:endParaRPr sz="3550">
              <a:latin typeface="EB Garamond"/>
              <a:ea typeface="EB Garamond"/>
              <a:cs typeface="EB Garamond"/>
              <a:sym typeface="EB Garamond"/>
            </a:endParaRPr>
          </a:p>
          <a:p>
            <a:pPr indent="-454055" lvl="0" marL="457200" rtl="0" algn="l">
              <a:lnSpc>
                <a:spcPct val="115000"/>
              </a:lnSpc>
              <a:spcBef>
                <a:spcPts val="0"/>
              </a:spcBef>
              <a:spcAft>
                <a:spcPts val="0"/>
              </a:spcAft>
              <a:buSzPts val="3550"/>
              <a:buFont typeface="EB Garamond"/>
              <a:buChar char="●"/>
            </a:pPr>
            <a:r>
              <a:rPr lang="en-US" sz="3550">
                <a:latin typeface="EB Garamond"/>
                <a:ea typeface="EB Garamond"/>
                <a:cs typeface="EB Garamond"/>
                <a:sym typeface="EB Garamond"/>
              </a:rPr>
              <a:t>Integrated care reduces relapse, improves anxiety/OCD outcomes, and targets underlying mechanisms.</a:t>
            </a:r>
            <a:endParaRPr sz="3550">
              <a:latin typeface="EB Garamond"/>
              <a:ea typeface="EB Garamond"/>
              <a:cs typeface="EB Garamond"/>
              <a:sym typeface="EB Garamond"/>
            </a:endParaRPr>
          </a:p>
          <a:p>
            <a:pPr indent="0" lvl="0" marL="0" rtl="0" algn="l">
              <a:lnSpc>
                <a:spcPct val="115000"/>
              </a:lnSpc>
              <a:spcBef>
                <a:spcPts val="1200"/>
              </a:spcBef>
              <a:spcAft>
                <a:spcPts val="1200"/>
              </a:spcAft>
              <a:buClr>
                <a:schemeClr val="dk1"/>
              </a:buClr>
              <a:buSzPts val="1102"/>
              <a:buFont typeface="Arial"/>
              <a:buNone/>
            </a:pPr>
            <a:r>
              <a:rPr i="1" lang="en-US" sz="3550">
                <a:latin typeface="EB Garamond"/>
                <a:ea typeface="EB Garamond"/>
                <a:cs typeface="EB Garamond"/>
                <a:sym typeface="EB Garamond"/>
              </a:rPr>
              <a:t>Babangida &amp; Akosile, 2021; Sharma &amp; Sommer, 2023; LaSalle et al., 2004</a:t>
            </a:r>
            <a:endParaRPr sz="355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6"/>
          <p:cNvSpPr txBox="1"/>
          <p:nvPr>
            <p:ph type="title"/>
          </p:nvPr>
        </p:nvSpPr>
        <p:spPr>
          <a:xfrm>
            <a:off x="1663700" y="3473527"/>
            <a:ext cx="21031200" cy="5705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12000"/>
              <a:buNone/>
            </a:pPr>
            <a:r>
              <a:rPr b="1" lang="en-US">
                <a:solidFill>
                  <a:srgbClr val="0070C0"/>
                </a:solidFill>
                <a:latin typeface="EB Garamond"/>
                <a:ea typeface="EB Garamond"/>
                <a:cs typeface="EB Garamond"/>
                <a:sym typeface="EB Garamond"/>
              </a:rPr>
              <a:t>Current Treatment Models</a:t>
            </a:r>
            <a:endParaRPr b="1">
              <a:solidFill>
                <a:srgbClr val="0070C0"/>
              </a:solidFill>
              <a:latin typeface="EB Garamond"/>
              <a:ea typeface="EB Garamond"/>
              <a:cs typeface="EB Garamond"/>
              <a:sym typeface="EB Garamond"/>
            </a:endParaRPr>
          </a:p>
        </p:txBody>
      </p:sp>
      <p:sp>
        <p:nvSpPr>
          <p:cNvPr id="208" name="Google Shape;208;p26"/>
          <p:cNvSpPr txBox="1"/>
          <p:nvPr>
            <p:ph idx="1" type="body"/>
          </p:nvPr>
        </p:nvSpPr>
        <p:spPr>
          <a:xfrm>
            <a:off x="1663700" y="9178927"/>
            <a:ext cx="21031200" cy="30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2000"/>
              </a:spcBef>
              <a:spcAft>
                <a:spcPts val="0"/>
              </a:spcAft>
              <a:buSzPts val="4800"/>
              <a:buNone/>
            </a:pPr>
            <a:r>
              <a:rPr lang="en-US">
                <a:latin typeface="EB Garamond"/>
                <a:ea typeface="EB Garamond"/>
                <a:cs typeface="EB Garamond"/>
                <a:sym typeface="EB Garamond"/>
              </a:rPr>
              <a:t>For or People With a Substance Use Disorder</a:t>
            </a:r>
            <a:endParaRPr>
              <a:latin typeface="EB Garamond"/>
              <a:ea typeface="EB Garamond"/>
              <a:cs typeface="EB Garamond"/>
              <a:sym typeface="EB Garamon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0" name="Shape 400"/>
        <p:cNvGrpSpPr/>
        <p:nvPr/>
      </p:nvGrpSpPr>
      <p:grpSpPr>
        <a:xfrm>
          <a:off x="0" y="0"/>
          <a:ext cx="0" cy="0"/>
          <a:chOff x="0" y="0"/>
          <a:chExt cx="0" cy="0"/>
        </a:xfrm>
      </p:grpSpPr>
      <p:sp>
        <p:nvSpPr>
          <p:cNvPr id="401" name="Google Shape;401;p53"/>
          <p:cNvSpPr/>
          <p:nvPr/>
        </p:nvSpPr>
        <p:spPr>
          <a:xfrm>
            <a:off x="0" y="-2"/>
            <a:ext cx="24377904" cy="1371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2" name="Google Shape;402;p53"/>
          <p:cNvSpPr/>
          <p:nvPr/>
        </p:nvSpPr>
        <p:spPr>
          <a:xfrm>
            <a:off x="0" y="0"/>
            <a:ext cx="24377904" cy="13716000"/>
          </a:xfrm>
          <a:prstGeom prst="rect">
            <a:avLst/>
          </a:prstGeom>
          <a:solidFill>
            <a:schemeClr val="lt2">
              <a:alpha val="4823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3" name="Google Shape;403;p53"/>
          <p:cNvSpPr/>
          <p:nvPr/>
        </p:nvSpPr>
        <p:spPr>
          <a:xfrm>
            <a:off x="0" y="0"/>
            <a:ext cx="24377904" cy="13716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404" name="Google Shape;404;p53"/>
          <p:cNvPicPr preferRelativeResize="0"/>
          <p:nvPr/>
        </p:nvPicPr>
        <p:blipFill rotWithShape="1">
          <a:blip r:embed="rId3">
            <a:alphaModFix amt="40000"/>
          </a:blip>
          <a:srcRect b="0" l="0" r="0" t="0"/>
          <a:stretch/>
        </p:blipFill>
        <p:spPr>
          <a:xfrm>
            <a:off x="10828" y="0"/>
            <a:ext cx="24362344" cy="13716000"/>
          </a:xfrm>
          <a:prstGeom prst="rect">
            <a:avLst/>
          </a:prstGeom>
          <a:noFill/>
          <a:ln>
            <a:noFill/>
          </a:ln>
        </p:spPr>
      </p:pic>
      <p:sp>
        <p:nvSpPr>
          <p:cNvPr id="405" name="Google Shape;405;p53"/>
          <p:cNvSpPr/>
          <p:nvPr/>
        </p:nvSpPr>
        <p:spPr>
          <a:xfrm>
            <a:off x="0" y="0"/>
            <a:ext cx="24377904" cy="13716000"/>
          </a:xfrm>
          <a:prstGeom prst="rect">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6" name="Google Shape;406;p53"/>
          <p:cNvSpPr/>
          <p:nvPr/>
        </p:nvSpPr>
        <p:spPr>
          <a:xfrm>
            <a:off x="3048" y="0"/>
            <a:ext cx="24377904" cy="1371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407" name="Google Shape;407;p53"/>
          <p:cNvPicPr preferRelativeResize="0"/>
          <p:nvPr/>
        </p:nvPicPr>
        <p:blipFill rotWithShape="1">
          <a:blip r:embed="rId4">
            <a:alphaModFix amt="60000"/>
          </a:blip>
          <a:srcRect b="0" l="1319" r="3863" t="0"/>
          <a:stretch/>
        </p:blipFill>
        <p:spPr>
          <a:xfrm>
            <a:off x="-6096" y="10"/>
            <a:ext cx="12191980" cy="13715990"/>
          </a:xfrm>
          <a:prstGeom prst="rect">
            <a:avLst/>
          </a:prstGeom>
          <a:noFill/>
          <a:ln>
            <a:noFill/>
          </a:ln>
        </p:spPr>
      </p:pic>
      <p:pic>
        <p:nvPicPr>
          <p:cNvPr id="408" name="Google Shape;408;p53"/>
          <p:cNvPicPr preferRelativeResize="0"/>
          <p:nvPr/>
        </p:nvPicPr>
        <p:blipFill rotWithShape="1">
          <a:blip r:embed="rId5">
            <a:alphaModFix amt="60000"/>
          </a:blip>
          <a:srcRect b="2968" l="0" r="0" t="0"/>
          <a:stretch/>
        </p:blipFill>
        <p:spPr>
          <a:xfrm>
            <a:off x="12192000" y="10"/>
            <a:ext cx="12192000" cy="13715990"/>
          </a:xfrm>
          <a:prstGeom prst="rect">
            <a:avLst/>
          </a:prstGeom>
          <a:noFill/>
          <a:ln>
            <a:noFill/>
          </a:ln>
        </p:spPr>
      </p:pic>
      <p:sp>
        <p:nvSpPr>
          <p:cNvPr id="409" name="Google Shape;409;p53"/>
          <p:cNvSpPr txBox="1"/>
          <p:nvPr>
            <p:ph type="title"/>
          </p:nvPr>
        </p:nvSpPr>
        <p:spPr>
          <a:xfrm>
            <a:off x="2972866" y="-1017654"/>
            <a:ext cx="19603708" cy="424130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9600"/>
              <a:buFont typeface="Oswald"/>
              <a:buNone/>
            </a:pPr>
            <a:r>
              <a:rPr b="1" i="0" lang="en-US" sz="9600" u="none" cap="none" strike="noStrike">
                <a:solidFill>
                  <a:srgbClr val="FFFFFF"/>
                </a:solidFill>
                <a:latin typeface="Oswald"/>
                <a:ea typeface="Oswald"/>
                <a:cs typeface="Oswald"/>
                <a:sym typeface="Oswald"/>
              </a:rPr>
              <a:t>Why This Work is Important</a:t>
            </a:r>
            <a:br>
              <a:rPr b="1" i="0" lang="en-US" sz="9600" u="none" cap="none" strike="noStrike">
                <a:solidFill>
                  <a:srgbClr val="FFFFFF"/>
                </a:solidFill>
                <a:latin typeface="Oswald"/>
                <a:ea typeface="Oswald"/>
                <a:cs typeface="Oswald"/>
                <a:sym typeface="Oswald"/>
              </a:rPr>
            </a:br>
            <a:endParaRPr b="1" sz="9600">
              <a:solidFill>
                <a:srgbClr val="FFFFFF"/>
              </a:solidFill>
            </a:endParaRPr>
          </a:p>
        </p:txBody>
      </p:sp>
      <p:sp>
        <p:nvSpPr>
          <p:cNvPr id="410" name="Google Shape;410;p53"/>
          <p:cNvSpPr txBox="1"/>
          <p:nvPr/>
        </p:nvSpPr>
        <p:spPr>
          <a:xfrm>
            <a:off x="9755548" y="10928591"/>
            <a:ext cx="1204218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Oswald"/>
                <a:ea typeface="Oswald"/>
                <a:cs typeface="Oswald"/>
                <a:sym typeface="Oswald"/>
              </a:rPr>
              <a:t>Riley’s Story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54"/>
          <p:cNvPicPr preferRelativeResize="0"/>
          <p:nvPr/>
        </p:nvPicPr>
        <p:blipFill rotWithShape="1">
          <a:blip r:embed="rId3">
            <a:alphaModFix/>
          </a:blip>
          <a:srcRect b="0" l="0" r="0" t="0"/>
          <a:stretch/>
        </p:blipFill>
        <p:spPr>
          <a:xfrm>
            <a:off x="1582158" y="3627620"/>
            <a:ext cx="10609842" cy="7060367"/>
          </a:xfrm>
          <a:prstGeom prst="rect">
            <a:avLst/>
          </a:prstGeom>
          <a:noFill/>
          <a:ln>
            <a:noFill/>
          </a:ln>
        </p:spPr>
      </p:pic>
      <p:pic>
        <p:nvPicPr>
          <p:cNvPr descr="A group of people posing for a photo&#10;&#10;AI-generated content may be incorrect." id="416" name="Google Shape;416;p54"/>
          <p:cNvPicPr preferRelativeResize="0"/>
          <p:nvPr/>
        </p:nvPicPr>
        <p:blipFill rotWithShape="1">
          <a:blip r:embed="rId4">
            <a:alphaModFix/>
          </a:blip>
          <a:srcRect b="18354" l="0" r="0" t="0"/>
          <a:stretch/>
        </p:blipFill>
        <p:spPr>
          <a:xfrm>
            <a:off x="13248806" y="3507698"/>
            <a:ext cx="8981604" cy="7180288"/>
          </a:xfrm>
          <a:prstGeom prst="rect">
            <a:avLst/>
          </a:prstGeom>
          <a:noFill/>
          <a:ln>
            <a:noFill/>
          </a:ln>
        </p:spPr>
      </p:pic>
      <p:sp>
        <p:nvSpPr>
          <p:cNvPr id="417" name="Google Shape;417;p54"/>
          <p:cNvSpPr/>
          <p:nvPr/>
        </p:nvSpPr>
        <p:spPr>
          <a:xfrm>
            <a:off x="0" y="-169470"/>
            <a:ext cx="24384000" cy="1918800"/>
          </a:xfrm>
          <a:prstGeom prst="rect">
            <a:avLst/>
          </a:prstGeom>
          <a:solidFill>
            <a:srgbClr val="E9713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8800" u="none" cap="none" strike="noStrike">
                <a:solidFill>
                  <a:schemeClr val="lt1"/>
                </a:solidFill>
                <a:latin typeface="EB Garamond"/>
                <a:ea typeface="EB Garamond"/>
                <a:cs typeface="EB Garamond"/>
                <a:sym typeface="EB Garamond"/>
              </a:rPr>
              <a:t>Why This Work is Important to Me</a:t>
            </a:r>
            <a:endParaRPr b="1" i="0" sz="7200" u="none" cap="none" strike="noStrike">
              <a:solidFill>
                <a:schemeClr val="lt1"/>
              </a:solidFill>
              <a:latin typeface="EB Garamond"/>
              <a:ea typeface="EB Garamond"/>
              <a:cs typeface="EB Garamond"/>
              <a:sym typeface="EB Garamond"/>
            </a:endParaRPr>
          </a:p>
        </p:txBody>
      </p:sp>
      <p:sp>
        <p:nvSpPr>
          <p:cNvPr id="418" name="Google Shape;418;p54"/>
          <p:cNvSpPr/>
          <p:nvPr/>
        </p:nvSpPr>
        <p:spPr>
          <a:xfrm>
            <a:off x="0" y="11797205"/>
            <a:ext cx="24384000" cy="1918800"/>
          </a:xfrm>
          <a:prstGeom prst="rect">
            <a:avLst/>
          </a:prstGeom>
          <a:solidFill>
            <a:srgbClr val="E9713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600"/>
              <a:buFont typeface="Arial"/>
              <a:buNone/>
            </a:pPr>
            <a:r>
              <a:rPr b="1" i="0" lang="en-US" sz="9600" u="none" cap="none" strike="noStrike">
                <a:solidFill>
                  <a:schemeClr val="lt1"/>
                </a:solidFill>
                <a:latin typeface="EB Garamond"/>
                <a:ea typeface="EB Garamond"/>
                <a:cs typeface="EB Garamond"/>
                <a:sym typeface="EB Garamond"/>
              </a:rPr>
              <a:t>A Personal Story </a:t>
            </a:r>
            <a:endParaRPr b="1" i="0" sz="1400" u="none" cap="none" strike="noStrike">
              <a:solidFill>
                <a:schemeClr val="dk1"/>
              </a:solidFill>
              <a:latin typeface="EB Garamond"/>
              <a:ea typeface="EB Garamond"/>
              <a:cs typeface="EB Garamond"/>
              <a:sym typeface="EB Garamon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2" name="Shape 422"/>
        <p:cNvGrpSpPr/>
        <p:nvPr/>
      </p:nvGrpSpPr>
      <p:grpSpPr>
        <a:xfrm>
          <a:off x="0" y="0"/>
          <a:ext cx="0" cy="0"/>
          <a:chOff x="0" y="0"/>
          <a:chExt cx="0" cy="0"/>
        </a:xfrm>
      </p:grpSpPr>
      <p:sp>
        <p:nvSpPr>
          <p:cNvPr id="423" name="Google Shape;423;p55"/>
          <p:cNvSpPr/>
          <p:nvPr/>
        </p:nvSpPr>
        <p:spPr>
          <a:xfrm>
            <a:off x="-2" y="0"/>
            <a:ext cx="24377904" cy="1371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424" name="Google Shape;424;p55"/>
          <p:cNvPicPr preferRelativeResize="0"/>
          <p:nvPr/>
        </p:nvPicPr>
        <p:blipFill rotWithShape="1">
          <a:blip r:embed="rId3">
            <a:alphaModFix/>
          </a:blip>
          <a:srcRect b="-443" l="0" r="0" t="444"/>
          <a:stretch/>
        </p:blipFill>
        <p:spPr>
          <a:xfrm>
            <a:off x="-3044" y="10"/>
            <a:ext cx="24384000" cy="13715989"/>
          </a:xfrm>
          <a:prstGeom prst="rect">
            <a:avLst/>
          </a:prstGeom>
          <a:noFill/>
          <a:ln>
            <a:noFill/>
          </a:ln>
        </p:spPr>
      </p:pic>
      <p:sp>
        <p:nvSpPr>
          <p:cNvPr id="425" name="Google Shape;425;p55"/>
          <p:cNvSpPr/>
          <p:nvPr/>
        </p:nvSpPr>
        <p:spPr>
          <a:xfrm>
            <a:off x="0" y="4415204"/>
            <a:ext cx="24383998" cy="6324292"/>
          </a:xfrm>
          <a:prstGeom prst="rect">
            <a:avLst/>
          </a:prstGeom>
          <a:gradFill>
            <a:gsLst>
              <a:gs pos="0">
                <a:srgbClr val="000000">
                  <a:alpha val="0"/>
                </a:srgbClr>
              </a:gs>
              <a:gs pos="25000">
                <a:srgbClr val="000000">
                  <a:alpha val="13333"/>
                </a:srgbClr>
              </a:gs>
              <a:gs pos="50000">
                <a:srgbClr val="000000">
                  <a:alpha val="28235"/>
                </a:srgbClr>
              </a:gs>
              <a:gs pos="75000">
                <a:srgbClr val="000000">
                  <a:alpha val="13333"/>
                </a:srgbClr>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6" name="Google Shape;426;p55"/>
          <p:cNvSpPr txBox="1"/>
          <p:nvPr>
            <p:ph type="title"/>
          </p:nvPr>
        </p:nvSpPr>
        <p:spPr>
          <a:xfrm>
            <a:off x="2194560" y="651100"/>
            <a:ext cx="20116800" cy="7149600"/>
          </a:xfrm>
          <a:prstGeom prst="rect">
            <a:avLst/>
          </a:prstGeom>
          <a:noFill/>
          <a:ln>
            <a:noFill/>
          </a:ln>
          <a:effectLst>
            <a:outerShdw blurRad="50800" rotWithShape="0" algn="tl" dir="2700000" dist="38100">
              <a:srgbClr val="000000">
                <a:alpha val="40000"/>
              </a:srgbClr>
            </a:outerShdw>
          </a:effectLst>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12000"/>
              <a:buFont typeface="Play"/>
              <a:buNone/>
            </a:pPr>
            <a:r>
              <a:rPr b="1" lang="en-US" sz="14000">
                <a:solidFill>
                  <a:srgbClr val="FFFFFF"/>
                </a:solidFill>
                <a:latin typeface="EB Garamond"/>
                <a:ea typeface="EB Garamond"/>
                <a:cs typeface="EB Garamond"/>
                <a:sym typeface="EB Garamond"/>
              </a:rPr>
              <a:t>On the Surface </a:t>
            </a:r>
            <a:endParaRPr b="1" sz="14000">
              <a:latin typeface="EB Garamond"/>
              <a:ea typeface="EB Garamond"/>
              <a:cs typeface="EB Garamond"/>
              <a:sym typeface="EB Garamond"/>
            </a:endParaRPr>
          </a:p>
        </p:txBody>
      </p:sp>
      <p:sp>
        <p:nvSpPr>
          <p:cNvPr id="427" name="Google Shape;427;p55"/>
          <p:cNvSpPr txBox="1"/>
          <p:nvPr>
            <p:ph idx="1" type="body"/>
          </p:nvPr>
        </p:nvSpPr>
        <p:spPr>
          <a:xfrm>
            <a:off x="2200102" y="8144086"/>
            <a:ext cx="20116800" cy="2565414"/>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FFFFF"/>
              </a:buClr>
              <a:buSzPts val="6600"/>
              <a:buNone/>
            </a:pPr>
            <a:r>
              <a:rPr lang="en-US" sz="7200">
                <a:solidFill>
                  <a:srgbClr val="FFFFFF"/>
                </a:solidFill>
                <a:latin typeface="EB Garamond"/>
                <a:ea typeface="EB Garamond"/>
                <a:cs typeface="EB Garamond"/>
                <a:sym typeface="EB Garamond"/>
              </a:rPr>
              <a:t>OCD &amp; SUDs look like relatively different disorders.  </a:t>
            </a:r>
            <a:endParaRPr sz="7200">
              <a:latin typeface="EB Garamond"/>
              <a:ea typeface="EB Garamond"/>
              <a:cs typeface="EB Garamond"/>
              <a:sym typeface="EB Garamond"/>
            </a:endParaRPr>
          </a:p>
          <a:p>
            <a:pPr indent="0" lvl="0" marL="0" rtl="0" algn="ctr">
              <a:lnSpc>
                <a:spcPct val="90000"/>
              </a:lnSpc>
              <a:spcBef>
                <a:spcPts val="1000"/>
              </a:spcBef>
              <a:spcAft>
                <a:spcPts val="0"/>
              </a:spcAft>
              <a:buClr>
                <a:srgbClr val="FFFFFF"/>
              </a:buClr>
              <a:buSzPts val="6600"/>
              <a:buNone/>
            </a:pPr>
            <a:r>
              <a:rPr lang="en-US" sz="7200">
                <a:solidFill>
                  <a:srgbClr val="FFFFFF"/>
                </a:solidFill>
                <a:latin typeface="EB Garamond"/>
                <a:ea typeface="EB Garamond"/>
                <a:cs typeface="EB Garamond"/>
                <a:sym typeface="EB Garamond"/>
              </a:rPr>
              <a:t>But are they? </a:t>
            </a:r>
            <a:endParaRPr sz="7200">
              <a:latin typeface="EB Garamond"/>
              <a:ea typeface="EB Garamond"/>
              <a:cs typeface="EB Garamond"/>
              <a:sym typeface="EB Garamon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1" name="Shape 431"/>
        <p:cNvGrpSpPr/>
        <p:nvPr/>
      </p:nvGrpSpPr>
      <p:grpSpPr>
        <a:xfrm>
          <a:off x="0" y="0"/>
          <a:ext cx="0" cy="0"/>
          <a:chOff x="0" y="0"/>
          <a:chExt cx="0" cy="0"/>
        </a:xfrm>
      </p:grpSpPr>
      <p:sp>
        <p:nvSpPr>
          <p:cNvPr id="432" name="Google Shape;432;p56"/>
          <p:cNvSpPr/>
          <p:nvPr/>
        </p:nvSpPr>
        <p:spPr>
          <a:xfrm>
            <a:off x="0" y="0"/>
            <a:ext cx="24384000" cy="1371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3" name="Google Shape;433;p56"/>
          <p:cNvSpPr/>
          <p:nvPr/>
        </p:nvSpPr>
        <p:spPr>
          <a:xfrm flipH="1" rot="5400000">
            <a:off x="-2820168" y="2820164"/>
            <a:ext cx="13716000" cy="8075672"/>
          </a:xfrm>
          <a:prstGeom prst="rect">
            <a:avLst/>
          </a:prstGeom>
          <a:gradFill>
            <a:gsLst>
              <a:gs pos="0">
                <a:srgbClr val="000000"/>
              </a:gs>
              <a:gs pos="8000">
                <a:srgbClr val="000000"/>
              </a:gs>
              <a:gs pos="100000">
                <a:srgbClr val="0F4861"/>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4" name="Google Shape;434;p56"/>
          <p:cNvSpPr/>
          <p:nvPr/>
        </p:nvSpPr>
        <p:spPr>
          <a:xfrm flipH="1" rot="5400000">
            <a:off x="-2820170" y="2840438"/>
            <a:ext cx="13715998" cy="8075678"/>
          </a:xfrm>
          <a:prstGeom prst="rect">
            <a:avLst/>
          </a:prstGeom>
          <a:gradFill>
            <a:gsLst>
              <a:gs pos="0">
                <a:srgbClr val="000000">
                  <a:alpha val="0"/>
                </a:srgbClr>
              </a:gs>
              <a:gs pos="99000">
                <a:srgbClr val="156082">
                  <a:alpha val="44313"/>
                </a:srgbClr>
              </a:gs>
              <a:gs pos="100000">
                <a:srgbClr val="156082">
                  <a:alpha val="44313"/>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5" name="Google Shape;435;p56"/>
          <p:cNvSpPr/>
          <p:nvPr/>
        </p:nvSpPr>
        <p:spPr>
          <a:xfrm flipH="1" rot="5400000">
            <a:off x="1535846" y="7176170"/>
            <a:ext cx="5003958" cy="8075682"/>
          </a:xfrm>
          <a:prstGeom prst="rect">
            <a:avLst/>
          </a:prstGeom>
          <a:gradFill>
            <a:gsLst>
              <a:gs pos="0">
                <a:srgbClr val="156082">
                  <a:alpha val="27058"/>
                </a:srgbClr>
              </a:gs>
              <a:gs pos="2000">
                <a:srgbClr val="156082">
                  <a:alpha val="27058"/>
                </a:srgbClr>
              </a:gs>
              <a:gs pos="100000">
                <a:srgbClr val="000000">
                  <a:alpha val="28235"/>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6" name="Google Shape;436;p56"/>
          <p:cNvSpPr/>
          <p:nvPr/>
        </p:nvSpPr>
        <p:spPr>
          <a:xfrm rot="-964587">
            <a:off x="-1003474" y="1939436"/>
            <a:ext cx="7800714" cy="8357916"/>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156082">
                  <a:alpha val="41176"/>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7" name="Google Shape;437;p56"/>
          <p:cNvSpPr/>
          <p:nvPr/>
        </p:nvSpPr>
        <p:spPr>
          <a:xfrm flipH="1" rot="5400000">
            <a:off x="-2820190" y="2820158"/>
            <a:ext cx="13716006" cy="8075670"/>
          </a:xfrm>
          <a:prstGeom prst="rect">
            <a:avLst/>
          </a:prstGeom>
          <a:gradFill>
            <a:gsLst>
              <a:gs pos="0">
                <a:srgbClr val="000000">
                  <a:alpha val="0"/>
                </a:srgbClr>
              </a:gs>
              <a:gs pos="99000">
                <a:srgbClr val="43AFE2">
                  <a:alpha val="9411"/>
                </a:srgbClr>
              </a:gs>
              <a:gs pos="100000">
                <a:srgbClr val="43AFE2">
                  <a:alpha val="9411"/>
                </a:srgbClr>
              </a:gs>
            </a:gsLst>
            <a:lin ang="7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8" name="Google Shape;438;p56"/>
          <p:cNvSpPr txBox="1"/>
          <p:nvPr>
            <p:ph type="title"/>
          </p:nvPr>
        </p:nvSpPr>
        <p:spPr>
          <a:xfrm>
            <a:off x="1172956" y="3367512"/>
            <a:ext cx="6230530" cy="4792718"/>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8000"/>
              <a:buFont typeface="Play"/>
              <a:buNone/>
            </a:pPr>
            <a:r>
              <a:rPr b="1" lang="en-US" sz="8000">
                <a:solidFill>
                  <a:srgbClr val="FFFFFF"/>
                </a:solidFill>
                <a:latin typeface="EB Garamond"/>
                <a:ea typeface="EB Garamond"/>
                <a:cs typeface="EB Garamond"/>
                <a:sym typeface="EB Garamond"/>
              </a:rPr>
              <a:t>Patterns of Learned Behavior in OCD &amp; SUDs</a:t>
            </a:r>
            <a:endParaRPr b="1">
              <a:latin typeface="EB Garamond"/>
              <a:ea typeface="EB Garamond"/>
              <a:cs typeface="EB Garamond"/>
              <a:sym typeface="EB Garamond"/>
            </a:endParaRPr>
          </a:p>
        </p:txBody>
      </p:sp>
      <p:grpSp>
        <p:nvGrpSpPr>
          <p:cNvPr id="439" name="Google Shape;439;p56"/>
          <p:cNvGrpSpPr/>
          <p:nvPr/>
        </p:nvGrpSpPr>
        <p:grpSpPr>
          <a:xfrm>
            <a:off x="9810104" y="1502808"/>
            <a:ext cx="13333666" cy="10903983"/>
            <a:chOff x="0" y="1928"/>
            <a:chExt cx="13333666" cy="10903983"/>
          </a:xfrm>
        </p:grpSpPr>
        <p:sp>
          <p:nvSpPr>
            <p:cNvPr id="440" name="Google Shape;440;p56"/>
            <p:cNvSpPr/>
            <p:nvPr/>
          </p:nvSpPr>
          <p:spPr>
            <a:xfrm>
              <a:off x="0" y="8210908"/>
              <a:ext cx="13333666" cy="2695003"/>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56"/>
            <p:cNvSpPr txBox="1"/>
            <p:nvPr/>
          </p:nvSpPr>
          <p:spPr>
            <a:xfrm>
              <a:off x="0" y="8210908"/>
              <a:ext cx="13333666" cy="2695003"/>
            </a:xfrm>
            <a:prstGeom prst="rect">
              <a:avLst/>
            </a:prstGeom>
            <a:noFill/>
            <a:ln>
              <a:noFill/>
            </a:ln>
          </p:spPr>
          <p:txBody>
            <a:bodyPr anchorCtr="0" anchor="ctr" bIns="334250" lIns="334250" spcFirstLastPara="1" rIns="334250" wrap="square" tIns="334250">
              <a:noAutofit/>
            </a:bodyPr>
            <a:lstStyle/>
            <a:p>
              <a:pPr indent="0" lvl="0" marL="0" marR="0" rtl="0" algn="ctr">
                <a:lnSpc>
                  <a:spcPct val="90000"/>
                </a:lnSpc>
                <a:spcBef>
                  <a:spcPts val="0"/>
                </a:spcBef>
                <a:spcAft>
                  <a:spcPts val="0"/>
                </a:spcAft>
                <a:buClr>
                  <a:schemeClr val="lt1"/>
                </a:buClr>
                <a:buSzPts val="4700"/>
                <a:buFont typeface="Arial"/>
                <a:buNone/>
              </a:pPr>
              <a:r>
                <a:rPr b="0" i="0" lang="en-US" sz="5400" u="none" cap="none" strike="noStrike">
                  <a:solidFill>
                    <a:schemeClr val="lt1"/>
                  </a:solidFill>
                  <a:latin typeface="EB Garamond"/>
                  <a:ea typeface="EB Garamond"/>
                  <a:cs typeface="EB Garamond"/>
                  <a:sym typeface="EB Garamond"/>
                </a:rPr>
                <a:t>Individuals get stuck in this short-term solution cycle with a limited range of emotional regulation strategies/behavioral repertoire</a:t>
              </a:r>
              <a:endParaRPr b="0" i="0" sz="5400" u="none" cap="none" strike="noStrike">
                <a:solidFill>
                  <a:srgbClr val="000000"/>
                </a:solidFill>
                <a:latin typeface="EB Garamond"/>
                <a:ea typeface="EB Garamond"/>
                <a:cs typeface="EB Garamond"/>
                <a:sym typeface="EB Garamond"/>
              </a:endParaRPr>
            </a:p>
          </p:txBody>
        </p:sp>
        <p:sp>
          <p:nvSpPr>
            <p:cNvPr id="442" name="Google Shape;442;p56"/>
            <p:cNvSpPr/>
            <p:nvPr/>
          </p:nvSpPr>
          <p:spPr>
            <a:xfrm rot="10800000">
              <a:off x="0" y="4106418"/>
              <a:ext cx="13333666" cy="4144915"/>
            </a:xfrm>
            <a:prstGeom prst="upArrowCallout">
              <a:avLst>
                <a:gd fmla="val 25000" name="adj1"/>
                <a:gd fmla="val 25000" name="adj2"/>
                <a:gd fmla="val 25000" name="adj3"/>
                <a:gd fmla="val 64977" name="adj4"/>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56"/>
            <p:cNvSpPr txBox="1"/>
            <p:nvPr/>
          </p:nvSpPr>
          <p:spPr>
            <a:xfrm>
              <a:off x="0" y="4106418"/>
              <a:ext cx="13333666" cy="2693241"/>
            </a:xfrm>
            <a:prstGeom prst="rect">
              <a:avLst/>
            </a:prstGeom>
            <a:noFill/>
            <a:ln>
              <a:noFill/>
            </a:ln>
          </p:spPr>
          <p:txBody>
            <a:bodyPr anchorCtr="0" anchor="ctr" bIns="334250" lIns="334250" spcFirstLastPara="1" rIns="334250" wrap="square" tIns="334250">
              <a:noAutofit/>
            </a:bodyPr>
            <a:lstStyle/>
            <a:p>
              <a:pPr indent="0" lvl="0" marL="0" marR="0" rtl="0" algn="ctr">
                <a:lnSpc>
                  <a:spcPct val="90000"/>
                </a:lnSpc>
                <a:spcBef>
                  <a:spcPts val="0"/>
                </a:spcBef>
                <a:spcAft>
                  <a:spcPts val="0"/>
                </a:spcAft>
                <a:buClr>
                  <a:schemeClr val="lt1"/>
                </a:buClr>
                <a:buSzPts val="4700"/>
                <a:buFont typeface="Arial"/>
                <a:buNone/>
              </a:pPr>
              <a:r>
                <a:rPr b="0" i="0" lang="en-US" sz="5400" u="none" cap="none" strike="noStrike">
                  <a:solidFill>
                    <a:schemeClr val="lt1"/>
                  </a:solidFill>
                  <a:latin typeface="EB Garamond"/>
                  <a:ea typeface="EB Garamond"/>
                  <a:cs typeface="EB Garamond"/>
                  <a:sym typeface="EB Garamond"/>
                </a:rPr>
                <a:t>Use symptoms to avoid, control of suppress the intensity of the uncomfortable emotion</a:t>
              </a:r>
              <a:endParaRPr b="0" i="0" sz="5400" u="none" cap="none" strike="noStrike">
                <a:solidFill>
                  <a:srgbClr val="000000"/>
                </a:solidFill>
                <a:latin typeface="EB Garamond"/>
                <a:ea typeface="EB Garamond"/>
                <a:cs typeface="EB Garamond"/>
                <a:sym typeface="EB Garamond"/>
              </a:endParaRPr>
            </a:p>
          </p:txBody>
        </p:sp>
        <p:sp>
          <p:nvSpPr>
            <p:cNvPr id="444" name="Google Shape;444;p56"/>
            <p:cNvSpPr/>
            <p:nvPr/>
          </p:nvSpPr>
          <p:spPr>
            <a:xfrm rot="10800000">
              <a:off x="0" y="1928"/>
              <a:ext cx="13333666" cy="4144915"/>
            </a:xfrm>
            <a:prstGeom prst="upArrowCallout">
              <a:avLst>
                <a:gd fmla="val 25000" name="adj1"/>
                <a:gd fmla="val 25000" name="adj2"/>
                <a:gd fmla="val 25000" name="adj3"/>
                <a:gd fmla="val 64977" name="adj4"/>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56"/>
            <p:cNvSpPr txBox="1"/>
            <p:nvPr/>
          </p:nvSpPr>
          <p:spPr>
            <a:xfrm>
              <a:off x="0" y="1928"/>
              <a:ext cx="13333666" cy="2693241"/>
            </a:xfrm>
            <a:prstGeom prst="rect">
              <a:avLst/>
            </a:prstGeom>
            <a:noFill/>
            <a:ln>
              <a:noFill/>
            </a:ln>
          </p:spPr>
          <p:txBody>
            <a:bodyPr anchorCtr="0" anchor="ctr" bIns="334250" lIns="334250" spcFirstLastPara="1" rIns="334250" wrap="square" tIns="334250">
              <a:noAutofit/>
            </a:bodyPr>
            <a:lstStyle/>
            <a:p>
              <a:pPr indent="0" lvl="0" marL="0" marR="0" rtl="0" algn="ctr">
                <a:lnSpc>
                  <a:spcPct val="90000"/>
                </a:lnSpc>
                <a:spcBef>
                  <a:spcPts val="0"/>
                </a:spcBef>
                <a:spcAft>
                  <a:spcPts val="0"/>
                </a:spcAft>
                <a:buClr>
                  <a:schemeClr val="lt1"/>
                </a:buClr>
                <a:buSzPts val="4700"/>
                <a:buFont typeface="Arial"/>
                <a:buNone/>
              </a:pPr>
              <a:r>
                <a:rPr b="0" i="0" lang="en-US" sz="5400" u="none" cap="none" strike="noStrike">
                  <a:solidFill>
                    <a:schemeClr val="lt1"/>
                  </a:solidFill>
                  <a:latin typeface="EB Garamond"/>
                  <a:ea typeface="EB Garamond"/>
                  <a:cs typeface="EB Garamond"/>
                  <a:sym typeface="EB Garamond"/>
                </a:rPr>
                <a:t>View emotional experiences as </a:t>
              </a:r>
              <a:r>
                <a:rPr b="0" i="0" lang="en-US" sz="5400" u="none" cap="none" strike="noStrike">
                  <a:solidFill>
                    <a:srgbClr val="FFFF00"/>
                  </a:solidFill>
                  <a:latin typeface="EB Garamond"/>
                  <a:ea typeface="EB Garamond"/>
                  <a:cs typeface="EB Garamond"/>
                  <a:sym typeface="EB Garamond"/>
                </a:rPr>
                <a:t>unwanted</a:t>
              </a:r>
              <a:r>
                <a:rPr b="0" i="0" lang="en-US" sz="5400" u="none" cap="none" strike="noStrike">
                  <a:solidFill>
                    <a:schemeClr val="lt1"/>
                  </a:solidFill>
                  <a:latin typeface="EB Garamond"/>
                  <a:ea typeface="EB Garamond"/>
                  <a:cs typeface="EB Garamond"/>
                  <a:sym typeface="EB Garamond"/>
                </a:rPr>
                <a:t> and </a:t>
              </a:r>
              <a:r>
                <a:rPr b="0" i="0" lang="en-US" sz="5400" u="none" cap="none" strike="noStrike">
                  <a:solidFill>
                    <a:srgbClr val="FFFF00"/>
                  </a:solidFill>
                  <a:latin typeface="EB Garamond"/>
                  <a:ea typeface="EB Garamond"/>
                  <a:cs typeface="EB Garamond"/>
                  <a:sym typeface="EB Garamond"/>
                </a:rPr>
                <a:t>intolerable</a:t>
              </a:r>
              <a:endParaRPr b="0" i="0" sz="5400" u="none" cap="none" strike="noStrike">
                <a:solidFill>
                  <a:srgbClr val="FFFF00"/>
                </a:solidFill>
                <a:latin typeface="EB Garamond"/>
                <a:ea typeface="EB Garamond"/>
                <a:cs typeface="EB Garamond"/>
                <a:sym typeface="EB Garamond"/>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7"/>
          <p:cNvSpPr/>
          <p:nvPr/>
        </p:nvSpPr>
        <p:spPr>
          <a:xfrm>
            <a:off x="0" y="-1"/>
            <a:ext cx="24384000" cy="1918741"/>
          </a:xfrm>
          <a:prstGeom prst="rect">
            <a:avLst/>
          </a:prstGeom>
          <a:solidFill>
            <a:srgbClr val="E9713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EB Garamond"/>
              <a:ea typeface="EB Garamond"/>
              <a:cs typeface="EB Garamond"/>
              <a:sym typeface="EB Garamond"/>
            </a:endParaRPr>
          </a:p>
        </p:txBody>
      </p:sp>
      <p:sp>
        <p:nvSpPr>
          <p:cNvPr id="451" name="Google Shape;451;p57"/>
          <p:cNvSpPr txBox="1"/>
          <p:nvPr>
            <p:ph type="title"/>
          </p:nvPr>
        </p:nvSpPr>
        <p:spPr>
          <a:xfrm>
            <a:off x="1136754" y="0"/>
            <a:ext cx="21031200" cy="2651126"/>
          </a:xfrm>
          <a:prstGeom prst="rect">
            <a:avLst/>
          </a:prstGeom>
          <a:noFill/>
          <a:ln>
            <a:noFill/>
          </a:ln>
        </p:spPr>
        <p:txBody>
          <a:bodyPr anchorCtr="0" anchor="ctr" bIns="50800" lIns="50800" spcFirstLastPara="1" rIns="50800" wrap="square" tIns="50800">
            <a:normAutofit/>
          </a:bodyPr>
          <a:lstStyle/>
          <a:p>
            <a:pPr indent="0" lvl="0" marL="0" marR="0" rtl="0" algn="ctr">
              <a:lnSpc>
                <a:spcPct val="90000"/>
              </a:lnSpc>
              <a:spcBef>
                <a:spcPts val="0"/>
              </a:spcBef>
              <a:spcAft>
                <a:spcPts val="0"/>
              </a:spcAft>
              <a:buClr>
                <a:srgbClr val="62D9CB"/>
              </a:buClr>
              <a:buSzPts val="9800"/>
              <a:buFont typeface="Bodoni"/>
              <a:buNone/>
            </a:pPr>
            <a:r>
              <a:rPr b="1" lang="en-US">
                <a:solidFill>
                  <a:schemeClr val="lt1"/>
                </a:solidFill>
                <a:latin typeface="EB Garamond"/>
                <a:ea typeface="EB Garamond"/>
                <a:cs typeface="EB Garamond"/>
                <a:sym typeface="EB Garamond"/>
              </a:rPr>
              <a:t>Similarities in the cycle OCD and SUD</a:t>
            </a:r>
            <a:endParaRPr b="1">
              <a:solidFill>
                <a:schemeClr val="lt1"/>
              </a:solidFill>
              <a:latin typeface="EB Garamond"/>
              <a:ea typeface="EB Garamond"/>
              <a:cs typeface="EB Garamond"/>
              <a:sym typeface="EB Garamond"/>
            </a:endParaRPr>
          </a:p>
        </p:txBody>
      </p:sp>
      <p:grpSp>
        <p:nvGrpSpPr>
          <p:cNvPr id="452" name="Google Shape;452;p57"/>
          <p:cNvGrpSpPr/>
          <p:nvPr/>
        </p:nvGrpSpPr>
        <p:grpSpPr>
          <a:xfrm>
            <a:off x="6300144" y="2702035"/>
            <a:ext cx="10921776" cy="10868304"/>
            <a:chOff x="6300144" y="145067"/>
            <a:chExt cx="10921776" cy="10868304"/>
          </a:xfrm>
        </p:grpSpPr>
        <p:sp>
          <p:nvSpPr>
            <p:cNvPr id="453" name="Google Shape;453;p57"/>
            <p:cNvSpPr/>
            <p:nvPr/>
          </p:nvSpPr>
          <p:spPr>
            <a:xfrm>
              <a:off x="7267290" y="725337"/>
              <a:ext cx="9373586" cy="9373586"/>
            </a:xfrm>
            <a:prstGeom prst="pie">
              <a:avLst>
                <a:gd fmla="val 16200000" name="adj1"/>
                <a:gd fmla="val 1800000" name="adj2"/>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EB Garamond"/>
                <a:ea typeface="EB Garamond"/>
                <a:cs typeface="EB Garamond"/>
                <a:sym typeface="EB Garamond"/>
              </a:endParaRPr>
            </a:p>
          </p:txBody>
        </p:sp>
        <p:sp>
          <p:nvSpPr>
            <p:cNvPr id="454" name="Google Shape;454;p57"/>
            <p:cNvSpPr txBox="1"/>
            <p:nvPr/>
          </p:nvSpPr>
          <p:spPr>
            <a:xfrm>
              <a:off x="12207394" y="2711644"/>
              <a:ext cx="3347709" cy="2789758"/>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3900"/>
                <a:buFont typeface="Arial"/>
                <a:buNone/>
              </a:pPr>
              <a:r>
                <a:rPr b="0" i="0" lang="en-US" sz="4400" u="none" cap="none" strike="noStrike">
                  <a:solidFill>
                    <a:schemeClr val="lt1"/>
                  </a:solidFill>
                  <a:latin typeface="EB Garamond"/>
                  <a:ea typeface="EB Garamond"/>
                  <a:cs typeface="EB Garamond"/>
                  <a:sym typeface="EB Garamond"/>
                </a:rPr>
                <a:t>Use a symptom</a:t>
              </a:r>
              <a:endParaRPr b="0" i="0" sz="4400" u="none" cap="none" strike="noStrike">
                <a:solidFill>
                  <a:srgbClr val="000000"/>
                </a:solidFill>
                <a:latin typeface="EB Garamond"/>
                <a:ea typeface="EB Garamond"/>
                <a:cs typeface="EB Garamond"/>
                <a:sym typeface="EB Garamond"/>
              </a:endParaRPr>
            </a:p>
          </p:txBody>
        </p:sp>
        <p:sp>
          <p:nvSpPr>
            <p:cNvPr id="455" name="Google Shape;455;p57"/>
            <p:cNvSpPr/>
            <p:nvPr/>
          </p:nvSpPr>
          <p:spPr>
            <a:xfrm>
              <a:off x="7074239" y="1060108"/>
              <a:ext cx="9373586" cy="9373586"/>
            </a:xfrm>
            <a:prstGeom prst="pie">
              <a:avLst>
                <a:gd fmla="val 1800000" name="adj1"/>
                <a:gd fmla="val 9000000" name="adj2"/>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EB Garamond"/>
                <a:ea typeface="EB Garamond"/>
                <a:cs typeface="EB Garamond"/>
                <a:sym typeface="EB Garamond"/>
              </a:endParaRPr>
            </a:p>
          </p:txBody>
        </p:sp>
        <p:sp>
          <p:nvSpPr>
            <p:cNvPr id="456" name="Google Shape;456;p57"/>
            <p:cNvSpPr txBox="1"/>
            <p:nvPr/>
          </p:nvSpPr>
          <p:spPr>
            <a:xfrm>
              <a:off x="9306045" y="7141780"/>
              <a:ext cx="5021564" cy="2454987"/>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3900"/>
                <a:buFont typeface="Arial"/>
                <a:buNone/>
              </a:pPr>
              <a:r>
                <a:rPr b="0" i="0" lang="en-US" sz="4400" u="none" cap="none" strike="noStrike">
                  <a:solidFill>
                    <a:schemeClr val="lt1"/>
                  </a:solidFill>
                  <a:latin typeface="EB Garamond"/>
                  <a:ea typeface="EB Garamond"/>
                  <a:cs typeface="EB Garamond"/>
                  <a:sym typeface="EB Garamond"/>
                </a:rPr>
                <a:t>Get relief (temporarily)</a:t>
              </a:r>
              <a:endParaRPr b="0" i="0" sz="4400" u="none" cap="none" strike="noStrike">
                <a:solidFill>
                  <a:srgbClr val="000000"/>
                </a:solidFill>
                <a:latin typeface="EB Garamond"/>
                <a:ea typeface="EB Garamond"/>
                <a:cs typeface="EB Garamond"/>
                <a:sym typeface="EB Garamond"/>
              </a:endParaRPr>
            </a:p>
          </p:txBody>
        </p:sp>
        <p:sp>
          <p:nvSpPr>
            <p:cNvPr id="457" name="Google Shape;457;p57"/>
            <p:cNvSpPr/>
            <p:nvPr/>
          </p:nvSpPr>
          <p:spPr>
            <a:xfrm>
              <a:off x="6881188" y="725337"/>
              <a:ext cx="9373586" cy="9373586"/>
            </a:xfrm>
            <a:prstGeom prst="pie">
              <a:avLst>
                <a:gd fmla="val 9000000" name="adj1"/>
                <a:gd fmla="val 16200000" name="adj2"/>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EB Garamond"/>
                <a:ea typeface="EB Garamond"/>
                <a:cs typeface="EB Garamond"/>
                <a:sym typeface="EB Garamond"/>
              </a:endParaRPr>
            </a:p>
          </p:txBody>
        </p:sp>
        <p:sp>
          <p:nvSpPr>
            <p:cNvPr id="458" name="Google Shape;458;p57"/>
            <p:cNvSpPr txBox="1"/>
            <p:nvPr/>
          </p:nvSpPr>
          <p:spPr>
            <a:xfrm>
              <a:off x="7611625" y="2711632"/>
              <a:ext cx="3702900" cy="2789700"/>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3900"/>
                <a:buFont typeface="Arial"/>
                <a:buNone/>
              </a:pPr>
              <a:r>
                <a:rPr b="0" i="0" lang="en-US" sz="4400" u="none" cap="none" strike="noStrike">
                  <a:solidFill>
                    <a:schemeClr val="lt1"/>
                  </a:solidFill>
                  <a:latin typeface="EB Garamond"/>
                  <a:ea typeface="EB Garamond"/>
                  <a:cs typeface="EB Garamond"/>
                  <a:sym typeface="EB Garamond"/>
                </a:rPr>
                <a:t>I have uncomfortable thought/feeling</a:t>
              </a:r>
              <a:endParaRPr b="0" i="0" sz="4400" u="none" cap="none" strike="noStrike">
                <a:solidFill>
                  <a:srgbClr val="000000"/>
                </a:solidFill>
                <a:latin typeface="EB Garamond"/>
                <a:ea typeface="EB Garamond"/>
                <a:cs typeface="EB Garamond"/>
                <a:sym typeface="EB Garamond"/>
              </a:endParaRPr>
            </a:p>
          </p:txBody>
        </p:sp>
        <p:sp>
          <p:nvSpPr>
            <p:cNvPr id="459" name="Google Shape;459;p57"/>
            <p:cNvSpPr/>
            <p:nvPr/>
          </p:nvSpPr>
          <p:spPr>
            <a:xfrm>
              <a:off x="6687794" y="145067"/>
              <a:ext cx="10534126" cy="10534126"/>
            </a:xfrm>
            <a:custGeom>
              <a:rect b="b" l="l" r="r" t="t"/>
              <a:pathLst>
                <a:path extrusionOk="0" h="120000" w="12000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rgbClr val="A9B5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EB Garamond"/>
                <a:ea typeface="EB Garamond"/>
                <a:cs typeface="EB Garamond"/>
                <a:sym typeface="EB Garamond"/>
              </a:endParaRPr>
            </a:p>
          </p:txBody>
        </p:sp>
        <p:sp>
          <p:nvSpPr>
            <p:cNvPr id="460" name="Google Shape;460;p57"/>
            <p:cNvSpPr/>
            <p:nvPr/>
          </p:nvSpPr>
          <p:spPr>
            <a:xfrm>
              <a:off x="6493969" y="479245"/>
              <a:ext cx="10534126" cy="10534126"/>
            </a:xfrm>
            <a:custGeom>
              <a:rect b="b" l="l" r="r" t="t"/>
              <a:pathLst>
                <a:path extrusionOk="0" h="120000" w="12000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rgbClr val="A9B5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EB Garamond"/>
                <a:ea typeface="EB Garamond"/>
                <a:cs typeface="EB Garamond"/>
                <a:sym typeface="EB Garamond"/>
              </a:endParaRPr>
            </a:p>
          </p:txBody>
        </p:sp>
        <p:sp>
          <p:nvSpPr>
            <p:cNvPr id="461" name="Google Shape;461;p57"/>
            <p:cNvSpPr/>
            <p:nvPr/>
          </p:nvSpPr>
          <p:spPr>
            <a:xfrm>
              <a:off x="6300144" y="145067"/>
              <a:ext cx="10534126" cy="10534126"/>
            </a:xfrm>
            <a:custGeom>
              <a:rect b="b" l="l" r="r" t="t"/>
              <a:pathLst>
                <a:path extrusionOk="0" h="120000" w="12000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rgbClr val="A9B5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EB Garamond"/>
                <a:ea typeface="EB Garamond"/>
                <a:cs typeface="EB Garamond"/>
                <a:sym typeface="EB Garamond"/>
              </a:endParaRPr>
            </a:p>
          </p:txBody>
        </p:sp>
      </p:grpSp>
    </p:spTree>
  </p:cSld>
  <p:clrMapOvr>
    <a:masterClrMapping/>
  </p:clrMapOvr>
  <mc:AlternateContent>
    <mc:Choice Requires="p14">
      <p:transition spd="slow" p14:dur="15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5" name="Shape 465"/>
        <p:cNvGrpSpPr/>
        <p:nvPr/>
      </p:nvGrpSpPr>
      <p:grpSpPr>
        <a:xfrm>
          <a:off x="0" y="0"/>
          <a:ext cx="0" cy="0"/>
          <a:chOff x="0" y="0"/>
          <a:chExt cx="0" cy="0"/>
        </a:xfrm>
      </p:grpSpPr>
      <p:sp>
        <p:nvSpPr>
          <p:cNvPr id="466" name="Google Shape;466;p58"/>
          <p:cNvSpPr/>
          <p:nvPr/>
        </p:nvSpPr>
        <p:spPr>
          <a:xfrm>
            <a:off x="0" y="0"/>
            <a:ext cx="24384000" cy="13714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7" name="Google Shape;467;p58"/>
          <p:cNvSpPr/>
          <p:nvPr/>
        </p:nvSpPr>
        <p:spPr>
          <a:xfrm>
            <a:off x="0" y="4"/>
            <a:ext cx="24384000" cy="882516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8" name="Google Shape;468;p58"/>
          <p:cNvSpPr/>
          <p:nvPr/>
        </p:nvSpPr>
        <p:spPr>
          <a:xfrm>
            <a:off x="1250078" y="1006583"/>
            <a:ext cx="21998144" cy="9237098"/>
          </a:xfrm>
          <a:prstGeom prst="rect">
            <a:avLst/>
          </a:prstGeom>
          <a:solidFill>
            <a:schemeClr val="lt1"/>
          </a:solidFill>
          <a:ln>
            <a:noFill/>
          </a:ln>
          <a:effectLst>
            <a:outerShdw blurRad="139700" rotWithShape="0" algn="t" dir="5400000" dist="127000">
              <a:srgbClr val="000000">
                <a:alpha val="1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9" name="Google Shape;469;p58"/>
          <p:cNvSpPr txBox="1"/>
          <p:nvPr>
            <p:ph type="title"/>
          </p:nvPr>
        </p:nvSpPr>
        <p:spPr>
          <a:xfrm>
            <a:off x="3048000" y="2586676"/>
            <a:ext cx="18288000" cy="6549184"/>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Play"/>
              <a:buNone/>
            </a:pPr>
            <a:r>
              <a:rPr b="1" lang="en-US" sz="12200">
                <a:solidFill>
                  <a:schemeClr val="dk1"/>
                </a:solidFill>
                <a:latin typeface="EB Garamond"/>
                <a:ea typeface="EB Garamond"/>
                <a:cs typeface="EB Garamond"/>
                <a:sym typeface="EB Garamond"/>
              </a:rPr>
              <a:t>This cycle results in patterns of behavior/habits that are very difficult to break</a:t>
            </a:r>
            <a:endParaRPr b="1">
              <a:latin typeface="EB Garamond"/>
              <a:ea typeface="EB Garamond"/>
              <a:cs typeface="EB Garamond"/>
              <a:sym typeface="EB Garamond"/>
            </a:endParaRPr>
          </a:p>
        </p:txBody>
      </p:sp>
      <p:sp>
        <p:nvSpPr>
          <p:cNvPr id="470" name="Google Shape;470;p58"/>
          <p:cNvSpPr txBox="1"/>
          <p:nvPr>
            <p:ph idx="1" type="body"/>
          </p:nvPr>
        </p:nvSpPr>
        <p:spPr>
          <a:xfrm>
            <a:off x="3048000" y="11028104"/>
            <a:ext cx="18288000" cy="130382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6"/>
              </a:buClr>
              <a:buSzPts val="9600"/>
              <a:buNone/>
            </a:pPr>
            <a:r>
              <a:rPr b="1" i="1" lang="en-US" sz="9600">
                <a:solidFill>
                  <a:schemeClr val="accent2"/>
                </a:solidFill>
                <a:latin typeface="EB Garamond"/>
                <a:ea typeface="EB Garamond"/>
                <a:cs typeface="EB Garamond"/>
                <a:sym typeface="EB Garamond"/>
              </a:rPr>
              <a:t>So what’s a clinician to do?!   </a:t>
            </a:r>
            <a:endParaRPr b="1">
              <a:solidFill>
                <a:schemeClr val="accent2"/>
              </a:solidFill>
              <a:latin typeface="EB Garamond"/>
              <a:ea typeface="EB Garamond"/>
              <a:cs typeface="EB Garamond"/>
              <a:sym typeface="EB Garamond"/>
            </a:endParaRPr>
          </a:p>
        </p:txBody>
      </p:sp>
      <p:cxnSp>
        <p:nvCxnSpPr>
          <p:cNvPr id="471" name="Google Shape;471;p58"/>
          <p:cNvCxnSpPr/>
          <p:nvPr/>
        </p:nvCxnSpPr>
        <p:spPr>
          <a:xfrm rot="10800000">
            <a:off x="1192928" y="12709416"/>
            <a:ext cx="22000464" cy="0"/>
          </a:xfrm>
          <a:prstGeom prst="straightConnector1">
            <a:avLst/>
          </a:prstGeom>
          <a:noFill/>
          <a:ln cap="flat" cmpd="sng" w="101600">
            <a:solidFill>
              <a:schemeClr val="accent4"/>
            </a:solidFill>
            <a:prstDash val="solid"/>
            <a:miter lim="800000"/>
            <a:headEnd len="sm" w="sm" type="none"/>
            <a:tailEnd len="sm" w="sm" type="non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5" name="Shape 475"/>
        <p:cNvGrpSpPr/>
        <p:nvPr/>
      </p:nvGrpSpPr>
      <p:grpSpPr>
        <a:xfrm>
          <a:off x="0" y="0"/>
          <a:ext cx="0" cy="0"/>
          <a:chOff x="0" y="0"/>
          <a:chExt cx="0" cy="0"/>
        </a:xfrm>
      </p:grpSpPr>
      <p:sp>
        <p:nvSpPr>
          <p:cNvPr id="476" name="Google Shape;476;p59"/>
          <p:cNvSpPr txBox="1"/>
          <p:nvPr>
            <p:ph type="title"/>
          </p:nvPr>
        </p:nvSpPr>
        <p:spPr>
          <a:xfrm>
            <a:off x="1533700" y="7863650"/>
            <a:ext cx="18747900" cy="26649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49660"/>
              <a:buNone/>
            </a:pPr>
            <a:r>
              <a:rPr b="1" lang="en-US" sz="9800">
                <a:solidFill>
                  <a:srgbClr val="0070C0"/>
                </a:solidFill>
                <a:latin typeface="EB Garamond"/>
                <a:ea typeface="EB Garamond"/>
                <a:cs typeface="EB Garamond"/>
                <a:sym typeface="EB Garamond"/>
              </a:rPr>
              <a:t>Utilize</a:t>
            </a:r>
            <a:r>
              <a:rPr lang="en-US" sz="9800">
                <a:solidFill>
                  <a:srgbClr val="0070C0"/>
                </a:solidFill>
                <a:latin typeface="EB Garamond"/>
                <a:ea typeface="EB Garamond"/>
                <a:cs typeface="EB Garamond"/>
                <a:sym typeface="EB Garamond"/>
              </a:rPr>
              <a:t> </a:t>
            </a:r>
            <a:r>
              <a:rPr b="1" lang="en-US" sz="9800">
                <a:solidFill>
                  <a:srgbClr val="0070C0"/>
                </a:solidFill>
                <a:latin typeface="EB Garamond"/>
                <a:ea typeface="EB Garamond"/>
                <a:cs typeface="EB Garamond"/>
                <a:sym typeface="EB Garamond"/>
              </a:rPr>
              <a:t>Evidence-based, transdiagnostic treatment principles that cut across disorders/symptoms by addressing the SHARED MECHANISMS</a:t>
            </a:r>
            <a:br>
              <a:rPr lang="en-US">
                <a:solidFill>
                  <a:schemeClr val="accent2"/>
                </a:solidFill>
                <a:latin typeface="EB Garamond"/>
                <a:ea typeface="EB Garamond"/>
                <a:cs typeface="EB Garamond"/>
                <a:sym typeface="EB Garamond"/>
              </a:rPr>
            </a:br>
            <a:endParaRPr>
              <a:solidFill>
                <a:srgbClr val="0070C0"/>
              </a:solidFill>
              <a:latin typeface="EB Garamond"/>
              <a:ea typeface="EB Garamond"/>
              <a:cs typeface="EB Garamond"/>
              <a:sym typeface="EB Garamond"/>
            </a:endParaRPr>
          </a:p>
        </p:txBody>
      </p:sp>
      <p:sp>
        <p:nvSpPr>
          <p:cNvPr descr="Lights On with solid fill" id="477" name="Google Shape;477;p59"/>
          <p:cNvSpPr/>
          <p:nvPr/>
        </p:nvSpPr>
        <p:spPr>
          <a:xfrm>
            <a:off x="8799442" y="1079242"/>
            <a:ext cx="4216416" cy="4216416"/>
          </a:xfrm>
          <a:prstGeom prst="rect">
            <a:avLst/>
          </a:prstGeom>
          <a:noFill/>
          <a:ln>
            <a:noFill/>
          </a:ln>
        </p:spPr>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1" name="Shape 481"/>
        <p:cNvGrpSpPr/>
        <p:nvPr/>
      </p:nvGrpSpPr>
      <p:grpSpPr>
        <a:xfrm>
          <a:off x="0" y="0"/>
          <a:ext cx="0" cy="0"/>
          <a:chOff x="0" y="0"/>
          <a:chExt cx="0" cy="0"/>
        </a:xfrm>
      </p:grpSpPr>
      <p:sp>
        <p:nvSpPr>
          <p:cNvPr id="482" name="Google Shape;482;p60"/>
          <p:cNvSpPr/>
          <p:nvPr/>
        </p:nvSpPr>
        <p:spPr>
          <a:xfrm>
            <a:off x="0" y="0"/>
            <a:ext cx="24383998" cy="1371473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483" name="Google Shape;483;p60"/>
          <p:cNvGrpSpPr/>
          <p:nvPr/>
        </p:nvGrpSpPr>
        <p:grpSpPr>
          <a:xfrm>
            <a:off x="-2" y="2433194"/>
            <a:ext cx="1463037" cy="1346920"/>
            <a:chOff x="3940602" y="308034"/>
            <a:chExt cx="2116791" cy="3428999"/>
          </a:xfrm>
        </p:grpSpPr>
        <p:sp>
          <p:nvSpPr>
            <p:cNvPr id="484" name="Google Shape;484;p60"/>
            <p:cNvSpPr/>
            <p:nvPr/>
          </p:nvSpPr>
          <p:spPr>
            <a:xfrm>
              <a:off x="3940602"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85" name="Google Shape;485;p60"/>
            <p:cNvSpPr/>
            <p:nvPr/>
          </p:nvSpPr>
          <p:spPr>
            <a:xfrm>
              <a:off x="4715626"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86" name="Google Shape;486;p60"/>
            <p:cNvSpPr/>
            <p:nvPr/>
          </p:nvSpPr>
          <p:spPr>
            <a:xfrm>
              <a:off x="5490650" y="308034"/>
              <a:ext cx="566743" cy="34289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487" name="Google Shape;487;p60"/>
          <p:cNvSpPr/>
          <p:nvPr/>
        </p:nvSpPr>
        <p:spPr>
          <a:xfrm>
            <a:off x="1280158" y="1227908"/>
            <a:ext cx="21814974" cy="3788232"/>
          </a:xfrm>
          <a:prstGeom prst="rect">
            <a:avLst/>
          </a:prstGeom>
          <a:solidFill>
            <a:schemeClr val="lt1"/>
          </a:solidFill>
          <a:ln>
            <a:noFill/>
          </a:ln>
          <a:effectLst>
            <a:outerShdw blurRad="139700" rotWithShape="0" algn="t" dir="5400000" dist="127000">
              <a:srgbClr val="000000">
                <a:alpha val="1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88" name="Google Shape;488;p60"/>
          <p:cNvSpPr txBox="1"/>
          <p:nvPr>
            <p:ph type="title"/>
          </p:nvPr>
        </p:nvSpPr>
        <p:spPr>
          <a:xfrm>
            <a:off x="2087262" y="1619796"/>
            <a:ext cx="20346020" cy="310896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6700"/>
              <a:buFont typeface="Play"/>
              <a:buNone/>
            </a:pPr>
            <a:r>
              <a:rPr b="1" lang="en-US" sz="6700">
                <a:latin typeface="EB Garamond"/>
                <a:ea typeface="EB Garamond"/>
                <a:cs typeface="EB Garamond"/>
                <a:sym typeface="EB Garamond"/>
              </a:rPr>
              <a:t>The Importance of Addressing </a:t>
            </a:r>
            <a:br>
              <a:rPr b="1" lang="en-US" sz="6700">
                <a:latin typeface="EB Garamond"/>
                <a:ea typeface="EB Garamond"/>
                <a:cs typeface="EB Garamond"/>
                <a:sym typeface="EB Garamond"/>
              </a:rPr>
            </a:br>
            <a:r>
              <a:rPr b="1" lang="en-US" sz="6700">
                <a:latin typeface="EB Garamond"/>
                <a:ea typeface="EB Garamond"/>
                <a:cs typeface="EB Garamond"/>
                <a:sym typeface="EB Garamond"/>
              </a:rPr>
              <a:t>“Co-occurring” Disorders through Integrated, Concurrent Treatment</a:t>
            </a:r>
            <a:endParaRPr b="1" sz="6700">
              <a:latin typeface="EB Garamond"/>
              <a:ea typeface="EB Garamond"/>
              <a:cs typeface="EB Garamond"/>
              <a:sym typeface="EB Garamond"/>
            </a:endParaRPr>
          </a:p>
        </p:txBody>
      </p:sp>
      <p:cxnSp>
        <p:nvCxnSpPr>
          <p:cNvPr id="489" name="Google Shape;489;p60"/>
          <p:cNvCxnSpPr/>
          <p:nvPr/>
        </p:nvCxnSpPr>
        <p:spPr>
          <a:xfrm rot="10800000">
            <a:off x="1676400" y="12970626"/>
            <a:ext cx="21031200" cy="0"/>
          </a:xfrm>
          <a:prstGeom prst="straightConnector1">
            <a:avLst/>
          </a:prstGeom>
          <a:noFill/>
          <a:ln cap="flat" cmpd="sng" w="57150">
            <a:solidFill>
              <a:schemeClr val="accent4"/>
            </a:solidFill>
            <a:prstDash val="solid"/>
            <a:miter lim="800000"/>
            <a:headEnd len="sm" w="sm" type="none"/>
            <a:tailEnd len="sm" w="sm" type="none"/>
          </a:ln>
        </p:spPr>
      </p:cxnSp>
      <p:grpSp>
        <p:nvGrpSpPr>
          <p:cNvPr id="490" name="Google Shape;490;p60"/>
          <p:cNvGrpSpPr/>
          <p:nvPr/>
        </p:nvGrpSpPr>
        <p:grpSpPr>
          <a:xfrm>
            <a:off x="2077786" y="6036263"/>
            <a:ext cx="20219714" cy="6417352"/>
            <a:chOff x="268582" y="1225"/>
            <a:chExt cx="20219714" cy="6417352"/>
          </a:xfrm>
        </p:grpSpPr>
        <p:sp>
          <p:nvSpPr>
            <p:cNvPr id="491" name="Google Shape;491;p60"/>
            <p:cNvSpPr/>
            <p:nvPr/>
          </p:nvSpPr>
          <p:spPr>
            <a:xfrm>
              <a:off x="268582" y="1225"/>
              <a:ext cx="8665591" cy="5502650"/>
            </a:xfrm>
            <a:prstGeom prst="roundRect">
              <a:avLst>
                <a:gd fmla="val 10000" name="adj"/>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60"/>
            <p:cNvSpPr/>
            <p:nvPr/>
          </p:nvSpPr>
          <p:spPr>
            <a:xfrm>
              <a:off x="1231426" y="915927"/>
              <a:ext cx="8665591" cy="5502650"/>
            </a:xfrm>
            <a:prstGeom prst="roundRect">
              <a:avLst>
                <a:gd fmla="val 10000" name="adj"/>
              </a:avLst>
            </a:prstGeom>
            <a:solidFill>
              <a:schemeClr val="lt1">
                <a:alpha val="88235"/>
              </a:schemeClr>
            </a:solidFill>
            <a:ln cap="flat" cmpd="sng" w="19050">
              <a:solidFill>
                <a:srgbClr val="12608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60"/>
            <p:cNvSpPr txBox="1"/>
            <p:nvPr/>
          </p:nvSpPr>
          <p:spPr>
            <a:xfrm>
              <a:off x="1392593" y="1077094"/>
              <a:ext cx="8343257" cy="5180316"/>
            </a:xfrm>
            <a:prstGeom prst="rect">
              <a:avLst/>
            </a:prstGeom>
            <a:noFill/>
            <a:ln>
              <a:noFill/>
            </a:ln>
          </p:spPr>
          <p:txBody>
            <a:bodyPr anchorCtr="0" anchor="ctr" bIns="213350" lIns="213350" spcFirstLastPara="1" rIns="213350" wrap="square" tIns="213350">
              <a:noAutofit/>
            </a:bodyPr>
            <a:lstStyle/>
            <a:p>
              <a:pPr indent="0" lvl="0" marL="0" marR="0" rtl="0" algn="ctr">
                <a:lnSpc>
                  <a:spcPct val="90000"/>
                </a:lnSpc>
                <a:spcBef>
                  <a:spcPts val="0"/>
                </a:spcBef>
                <a:spcAft>
                  <a:spcPts val="0"/>
                </a:spcAft>
                <a:buClr>
                  <a:schemeClr val="dk1"/>
                </a:buClr>
                <a:buSzPts val="5600"/>
                <a:buFont typeface="Arial"/>
                <a:buNone/>
              </a:pPr>
              <a:r>
                <a:rPr b="0" i="0" lang="en-US" sz="6000" u="none" cap="none" strike="noStrike">
                  <a:solidFill>
                    <a:schemeClr val="dk1"/>
                  </a:solidFill>
                  <a:latin typeface="EB Garamond"/>
                  <a:ea typeface="EB Garamond"/>
                  <a:cs typeface="EB Garamond"/>
                  <a:sym typeface="EB Garamond"/>
                </a:rPr>
                <a:t>Treating OCD → Increased Anxiety → Increased urge to use substances</a:t>
              </a:r>
              <a:endParaRPr b="0" i="0" sz="6000" u="none" cap="none" strike="noStrike">
                <a:solidFill>
                  <a:srgbClr val="000000"/>
                </a:solidFill>
                <a:latin typeface="EB Garamond"/>
                <a:ea typeface="EB Garamond"/>
                <a:cs typeface="EB Garamond"/>
                <a:sym typeface="EB Garamond"/>
              </a:endParaRPr>
            </a:p>
          </p:txBody>
        </p:sp>
        <p:sp>
          <p:nvSpPr>
            <p:cNvPr id="494" name="Google Shape;494;p60"/>
            <p:cNvSpPr/>
            <p:nvPr/>
          </p:nvSpPr>
          <p:spPr>
            <a:xfrm>
              <a:off x="10918486" y="63313"/>
              <a:ext cx="8665500" cy="5502600"/>
            </a:xfrm>
            <a:prstGeom prst="roundRect">
              <a:avLst>
                <a:gd fmla="val 10000" name="adj"/>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60"/>
            <p:cNvSpPr/>
            <p:nvPr/>
          </p:nvSpPr>
          <p:spPr>
            <a:xfrm>
              <a:off x="11822705" y="915927"/>
              <a:ext cx="8665591" cy="5502650"/>
            </a:xfrm>
            <a:prstGeom prst="roundRect">
              <a:avLst>
                <a:gd fmla="val 10000" name="adj"/>
              </a:avLst>
            </a:prstGeom>
            <a:solidFill>
              <a:schemeClr val="lt1">
                <a:alpha val="88235"/>
              </a:schemeClr>
            </a:solidFill>
            <a:ln cap="flat" cmpd="sng" w="19050">
              <a:solidFill>
                <a:srgbClr val="12608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60"/>
            <p:cNvSpPr txBox="1"/>
            <p:nvPr/>
          </p:nvSpPr>
          <p:spPr>
            <a:xfrm>
              <a:off x="11983872" y="1077094"/>
              <a:ext cx="8343257" cy="5180316"/>
            </a:xfrm>
            <a:prstGeom prst="rect">
              <a:avLst/>
            </a:prstGeom>
            <a:noFill/>
            <a:ln>
              <a:noFill/>
            </a:ln>
          </p:spPr>
          <p:txBody>
            <a:bodyPr anchorCtr="0" anchor="ctr" bIns="213350" lIns="213350" spcFirstLastPara="1" rIns="213350" wrap="square" tIns="213350">
              <a:noAutofit/>
            </a:bodyPr>
            <a:lstStyle/>
            <a:p>
              <a:pPr indent="0" lvl="0" marL="0" marR="0" rtl="0" algn="ctr">
                <a:lnSpc>
                  <a:spcPct val="90000"/>
                </a:lnSpc>
                <a:spcBef>
                  <a:spcPts val="0"/>
                </a:spcBef>
                <a:spcAft>
                  <a:spcPts val="0"/>
                </a:spcAft>
                <a:buClr>
                  <a:schemeClr val="dk1"/>
                </a:buClr>
                <a:buSzPts val="5600"/>
                <a:buFont typeface="Arial"/>
                <a:buNone/>
              </a:pPr>
              <a:r>
                <a:rPr b="0" i="0" lang="en-US" sz="6000" u="none" cap="none" strike="noStrike">
                  <a:solidFill>
                    <a:schemeClr val="dk1"/>
                  </a:solidFill>
                  <a:latin typeface="EB Garamond"/>
                  <a:ea typeface="EB Garamond"/>
                  <a:cs typeface="EB Garamond"/>
                  <a:sym typeface="EB Garamond"/>
                </a:rPr>
                <a:t>SUD Recovery can be triggering (e.g. moral scrupulosity, contamination, etc.) and avoidance of SUD supports → relapse</a:t>
              </a:r>
              <a:endParaRPr b="0" i="0" sz="6000" u="none" cap="none" strike="noStrike">
                <a:solidFill>
                  <a:srgbClr val="000000"/>
                </a:solidFill>
                <a:latin typeface="EB Garamond"/>
                <a:ea typeface="EB Garamond"/>
                <a:cs typeface="EB Garamond"/>
                <a:sym typeface="EB Garamond"/>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0" name="Shape 500"/>
        <p:cNvGrpSpPr/>
        <p:nvPr/>
      </p:nvGrpSpPr>
      <p:grpSpPr>
        <a:xfrm>
          <a:off x="0" y="0"/>
          <a:ext cx="0" cy="0"/>
          <a:chOff x="0" y="0"/>
          <a:chExt cx="0" cy="0"/>
        </a:xfrm>
      </p:grpSpPr>
      <p:sp>
        <p:nvSpPr>
          <p:cNvPr id="501" name="Google Shape;501;p61"/>
          <p:cNvSpPr/>
          <p:nvPr/>
        </p:nvSpPr>
        <p:spPr>
          <a:xfrm>
            <a:off x="0" y="0"/>
            <a:ext cx="24384000" cy="1371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02" name="Google Shape;502;p61"/>
          <p:cNvSpPr/>
          <p:nvPr/>
        </p:nvSpPr>
        <p:spPr>
          <a:xfrm>
            <a:off x="1108832" y="8437810"/>
            <a:ext cx="22334894" cy="4178634"/>
          </a:xfrm>
          <a:prstGeom prst="rect">
            <a:avLst/>
          </a:prstGeom>
          <a:solidFill>
            <a:schemeClr val="lt1"/>
          </a:solidFill>
          <a:ln cap="flat" cmpd="sng" w="12700">
            <a:solidFill>
              <a:srgbClr val="DEDEDE"/>
            </a:solidFill>
            <a:prstDash val="solid"/>
            <a:miter lim="800000"/>
            <a:headEnd len="sm" w="sm" type="none"/>
            <a:tailEnd len="sm" w="sm" type="none"/>
          </a:ln>
          <a:effectLst>
            <a:outerShdw blurRad="50800" rotWithShape="0" algn="tl" dir="2700000" dist="38100">
              <a:srgbClr val="C5C5C5">
                <a:alpha val="4823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3" name="Google Shape;503;p61"/>
          <p:cNvSpPr txBox="1"/>
          <p:nvPr>
            <p:ph type="title"/>
          </p:nvPr>
        </p:nvSpPr>
        <p:spPr>
          <a:xfrm>
            <a:off x="1676400" y="8881204"/>
            <a:ext cx="6601326" cy="329184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96FF"/>
              </a:buClr>
              <a:buSzPts val="8820"/>
              <a:buFont typeface="Play"/>
              <a:buNone/>
            </a:pPr>
            <a:r>
              <a:rPr b="1" lang="en-US" sz="5600">
                <a:latin typeface="EB Garamond"/>
                <a:ea typeface="EB Garamond"/>
                <a:cs typeface="EB Garamond"/>
                <a:sym typeface="EB Garamond"/>
              </a:rPr>
              <a:t>Good News!! </a:t>
            </a:r>
            <a:br>
              <a:rPr b="1" lang="en-US" sz="5600">
                <a:latin typeface="EB Garamond"/>
                <a:ea typeface="EB Garamond"/>
                <a:cs typeface="EB Garamond"/>
                <a:sym typeface="EB Garamond"/>
              </a:rPr>
            </a:br>
            <a:r>
              <a:rPr b="1" lang="en-US" sz="5600">
                <a:latin typeface="EB Garamond"/>
                <a:ea typeface="EB Garamond"/>
                <a:cs typeface="EB Garamond"/>
                <a:sym typeface="EB Garamond"/>
              </a:rPr>
              <a:t>Evidence-based treatment (EBTs) for both issues</a:t>
            </a:r>
            <a:endParaRPr b="1">
              <a:latin typeface="EB Garamond"/>
              <a:ea typeface="EB Garamond"/>
              <a:cs typeface="EB Garamond"/>
              <a:sym typeface="EB Garamond"/>
            </a:endParaRPr>
          </a:p>
        </p:txBody>
      </p:sp>
      <p:sp>
        <p:nvSpPr>
          <p:cNvPr id="504" name="Google Shape;504;p61"/>
          <p:cNvSpPr txBox="1"/>
          <p:nvPr>
            <p:ph idx="1" type="body"/>
          </p:nvPr>
        </p:nvSpPr>
        <p:spPr>
          <a:xfrm>
            <a:off x="9157648" y="8881204"/>
            <a:ext cx="13720368" cy="3291840"/>
          </a:xfrm>
          <a:prstGeom prst="rect">
            <a:avLst/>
          </a:prstGeom>
          <a:noFill/>
          <a:ln>
            <a:noFill/>
          </a:ln>
        </p:spPr>
        <p:txBody>
          <a:bodyPr anchorCtr="0" anchor="ctr" bIns="45700" lIns="91425" spcFirstLastPara="1" rIns="91425" wrap="square" tIns="45700">
            <a:normAutofit/>
          </a:bodyPr>
          <a:lstStyle/>
          <a:p>
            <a:pPr indent="-285750" lvl="0" marL="457200" rtl="0" algn="l">
              <a:lnSpc>
                <a:spcPct val="90000"/>
              </a:lnSpc>
              <a:spcBef>
                <a:spcPts val="0"/>
              </a:spcBef>
              <a:spcAft>
                <a:spcPts val="0"/>
              </a:spcAft>
              <a:buClr>
                <a:schemeClr val="dk1"/>
              </a:buClr>
              <a:buSzPts val="4500"/>
              <a:buFont typeface="EB Garamond"/>
              <a:buChar char="•"/>
            </a:pPr>
            <a:r>
              <a:rPr lang="en-US" sz="3400">
                <a:latin typeface="EB Garamond"/>
                <a:ea typeface="EB Garamond"/>
                <a:cs typeface="EB Garamond"/>
                <a:sym typeface="EB Garamond"/>
              </a:rPr>
              <a:t>Cognitive Behavioral Therapy (including exposure-based therapies and Group)</a:t>
            </a:r>
            <a:endParaRPr>
              <a:latin typeface="EB Garamond"/>
              <a:ea typeface="EB Garamond"/>
              <a:cs typeface="EB Garamond"/>
              <a:sym typeface="EB Garamond"/>
            </a:endParaRPr>
          </a:p>
          <a:p>
            <a:pPr indent="0" lvl="0" marL="0" rtl="0" algn="l">
              <a:lnSpc>
                <a:spcPct val="90000"/>
              </a:lnSpc>
              <a:spcBef>
                <a:spcPts val="600"/>
              </a:spcBef>
              <a:spcAft>
                <a:spcPts val="0"/>
              </a:spcAft>
              <a:buClr>
                <a:schemeClr val="dk1"/>
              </a:buClr>
              <a:buSzPts val="4500"/>
              <a:buFont typeface="Arial"/>
              <a:buNone/>
            </a:pPr>
            <a:r>
              <a:t/>
            </a:r>
            <a:endParaRPr sz="3400">
              <a:latin typeface="EB Garamond"/>
              <a:ea typeface="EB Garamond"/>
              <a:cs typeface="EB Garamond"/>
              <a:sym typeface="EB Garamond"/>
            </a:endParaRPr>
          </a:p>
          <a:p>
            <a:pPr indent="-285750" lvl="0" marL="457200" rtl="0" algn="l">
              <a:lnSpc>
                <a:spcPct val="90000"/>
              </a:lnSpc>
              <a:spcBef>
                <a:spcPts val="600"/>
              </a:spcBef>
              <a:spcAft>
                <a:spcPts val="0"/>
              </a:spcAft>
              <a:buClr>
                <a:schemeClr val="dk1"/>
              </a:buClr>
              <a:buSzPts val="4500"/>
              <a:buFont typeface="EB Garamond"/>
              <a:buChar char="•"/>
            </a:pPr>
            <a:r>
              <a:rPr lang="en-US" sz="3400">
                <a:latin typeface="EB Garamond"/>
                <a:ea typeface="EB Garamond"/>
                <a:cs typeface="EB Garamond"/>
                <a:sym typeface="EB Garamond"/>
              </a:rPr>
              <a:t>Acceptance and Commitment Therapy</a:t>
            </a:r>
            <a:endParaRPr>
              <a:latin typeface="EB Garamond"/>
              <a:ea typeface="EB Garamond"/>
              <a:cs typeface="EB Garamond"/>
              <a:sym typeface="EB Garamond"/>
            </a:endParaRPr>
          </a:p>
          <a:p>
            <a:pPr indent="-55245" lvl="0" marL="457200" rtl="0" algn="l">
              <a:lnSpc>
                <a:spcPct val="90000"/>
              </a:lnSpc>
              <a:spcBef>
                <a:spcPts val="600"/>
              </a:spcBef>
              <a:spcAft>
                <a:spcPts val="0"/>
              </a:spcAft>
              <a:buClr>
                <a:schemeClr val="dk1"/>
              </a:buClr>
              <a:buSzPts val="2730"/>
              <a:buFont typeface="Arial"/>
              <a:buNone/>
            </a:pPr>
            <a:r>
              <a:t/>
            </a:r>
            <a:endParaRPr sz="3400">
              <a:latin typeface="EB Garamond"/>
              <a:ea typeface="EB Garamond"/>
              <a:cs typeface="EB Garamond"/>
              <a:sym typeface="EB Garamond"/>
            </a:endParaRPr>
          </a:p>
          <a:p>
            <a:pPr indent="-285750" lvl="0" marL="457200" rtl="0" algn="l">
              <a:lnSpc>
                <a:spcPct val="90000"/>
              </a:lnSpc>
              <a:spcBef>
                <a:spcPts val="600"/>
              </a:spcBef>
              <a:spcAft>
                <a:spcPts val="600"/>
              </a:spcAft>
              <a:buClr>
                <a:schemeClr val="dk1"/>
              </a:buClr>
              <a:buSzPts val="4500"/>
              <a:buFont typeface="EB Garamond"/>
              <a:buChar char="•"/>
            </a:pPr>
            <a:r>
              <a:rPr lang="en-US" sz="3400">
                <a:latin typeface="EB Garamond"/>
                <a:ea typeface="EB Garamond"/>
                <a:cs typeface="EB Garamond"/>
                <a:sym typeface="EB Garamond"/>
              </a:rPr>
              <a:t>Motivational Interviewing</a:t>
            </a:r>
            <a:endParaRPr>
              <a:latin typeface="EB Garamond"/>
              <a:ea typeface="EB Garamond"/>
              <a:cs typeface="EB Garamond"/>
              <a:sym typeface="EB Garamond"/>
            </a:endParaRPr>
          </a:p>
        </p:txBody>
      </p:sp>
      <p:pic>
        <p:nvPicPr>
          <p:cNvPr descr="A book cover with a colorful swirl&#10;&#10;AI-generated content may be incorrect." id="505" name="Google Shape;505;p61"/>
          <p:cNvPicPr preferRelativeResize="0"/>
          <p:nvPr/>
        </p:nvPicPr>
        <p:blipFill rotWithShape="1">
          <a:blip r:embed="rId3">
            <a:alphaModFix/>
          </a:blip>
          <a:srcRect b="0" l="0" r="0" t="0"/>
          <a:stretch/>
        </p:blipFill>
        <p:spPr>
          <a:xfrm>
            <a:off x="1044748" y="731520"/>
            <a:ext cx="4567336" cy="7278624"/>
          </a:xfrm>
          <a:prstGeom prst="rect">
            <a:avLst/>
          </a:prstGeom>
          <a:noFill/>
          <a:ln>
            <a:noFill/>
          </a:ln>
        </p:spPr>
      </p:pic>
      <p:pic>
        <p:nvPicPr>
          <p:cNvPr descr="A book cover of a beach&#10;&#10;AI-generated content may be incorrect." id="506" name="Google Shape;506;p61"/>
          <p:cNvPicPr preferRelativeResize="0"/>
          <p:nvPr/>
        </p:nvPicPr>
        <p:blipFill rotWithShape="1">
          <a:blip r:embed="rId4">
            <a:alphaModFix/>
          </a:blip>
          <a:srcRect b="0" l="0" r="0" t="0"/>
          <a:stretch/>
        </p:blipFill>
        <p:spPr>
          <a:xfrm>
            <a:off x="6567157" y="731506"/>
            <a:ext cx="4822088" cy="7278623"/>
          </a:xfrm>
          <a:prstGeom prst="rect">
            <a:avLst/>
          </a:prstGeom>
          <a:noFill/>
          <a:ln>
            <a:noFill/>
          </a:ln>
        </p:spPr>
      </p:pic>
      <p:pic>
        <p:nvPicPr>
          <p:cNvPr descr="A book cover with a candle&#10;&#10;AI-generated content may be incorrect." id="507" name="Google Shape;507;p61"/>
          <p:cNvPicPr preferRelativeResize="0"/>
          <p:nvPr/>
        </p:nvPicPr>
        <p:blipFill rotWithShape="1">
          <a:blip r:embed="rId5">
            <a:alphaModFix/>
          </a:blip>
          <a:srcRect b="0" l="0" r="0" t="0"/>
          <a:stretch/>
        </p:blipFill>
        <p:spPr>
          <a:xfrm>
            <a:off x="18214848" y="816422"/>
            <a:ext cx="5669280" cy="7108815"/>
          </a:xfrm>
          <a:prstGeom prst="rect">
            <a:avLst/>
          </a:prstGeom>
          <a:noFill/>
          <a:ln>
            <a:noFill/>
          </a:ln>
        </p:spPr>
      </p:pic>
      <p:sp>
        <p:nvSpPr>
          <p:cNvPr id="508" name="Google Shape;508;p61"/>
          <p:cNvSpPr/>
          <p:nvPr/>
        </p:nvSpPr>
        <p:spPr>
          <a:xfrm>
            <a:off x="980816" y="9823038"/>
            <a:ext cx="256032" cy="140817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9" name="Google Shape;509;p61"/>
          <p:cNvSpPr/>
          <p:nvPr/>
        </p:nvSpPr>
        <p:spPr>
          <a:xfrm rot="5400000">
            <a:off x="7198796" y="10508836"/>
            <a:ext cx="2926080" cy="36576"/>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510" name="Google Shape;510;p61"/>
          <p:cNvPicPr preferRelativeResize="0"/>
          <p:nvPr/>
        </p:nvPicPr>
        <p:blipFill rotWithShape="1">
          <a:blip r:embed="rId6">
            <a:alphaModFix/>
          </a:blip>
          <a:srcRect b="0" l="0" r="0" t="0"/>
          <a:stretch/>
        </p:blipFill>
        <p:spPr>
          <a:xfrm>
            <a:off x="12363650" y="731500"/>
            <a:ext cx="4876800" cy="7278625"/>
          </a:xfrm>
          <a:prstGeom prst="rect">
            <a:avLst/>
          </a:prstGeom>
          <a:solidFill>
            <a:schemeClr val="lt1"/>
          </a:solidFill>
          <a:ln cap="flat" cmpd="sng" w="19050">
            <a:solidFill>
              <a:srgbClr val="E9713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4">
                                            <p:txEl>
                                              <p:pRg end="0" st="0"/>
                                            </p:txEl>
                                          </p:spTgt>
                                        </p:tgtEl>
                                        <p:attrNameLst>
                                          <p:attrName>style.visibility</p:attrName>
                                        </p:attrNameLst>
                                      </p:cBhvr>
                                      <p:to>
                                        <p:strVal val="visible"/>
                                      </p:to>
                                    </p:set>
                                    <p:animEffect filter="fade" transition="in">
                                      <p:cBhvr>
                                        <p:cTn dur="1250"/>
                                        <p:tgtEl>
                                          <p:spTgt spid="50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4">
                                            <p:txEl>
                                              <p:pRg end="1" st="1"/>
                                            </p:txEl>
                                          </p:spTgt>
                                        </p:tgtEl>
                                        <p:attrNameLst>
                                          <p:attrName>style.visibility</p:attrName>
                                        </p:attrNameLst>
                                      </p:cBhvr>
                                      <p:to>
                                        <p:strVal val="visible"/>
                                      </p:to>
                                    </p:set>
                                    <p:animEffect filter="fade" transition="in">
                                      <p:cBhvr>
                                        <p:cTn dur="1250"/>
                                        <p:tgtEl>
                                          <p:spTgt spid="50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4">
                                            <p:txEl>
                                              <p:pRg end="2" st="2"/>
                                            </p:txEl>
                                          </p:spTgt>
                                        </p:tgtEl>
                                        <p:attrNameLst>
                                          <p:attrName>style.visibility</p:attrName>
                                        </p:attrNameLst>
                                      </p:cBhvr>
                                      <p:to>
                                        <p:strVal val="visible"/>
                                      </p:to>
                                    </p:set>
                                    <p:animEffect filter="fade" transition="in">
                                      <p:cBhvr>
                                        <p:cTn dur="1250"/>
                                        <p:tgtEl>
                                          <p:spTgt spid="50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4">
                                            <p:txEl>
                                              <p:pRg end="3" st="3"/>
                                            </p:txEl>
                                          </p:spTgt>
                                        </p:tgtEl>
                                        <p:attrNameLst>
                                          <p:attrName>style.visibility</p:attrName>
                                        </p:attrNameLst>
                                      </p:cBhvr>
                                      <p:to>
                                        <p:strVal val="visible"/>
                                      </p:to>
                                    </p:set>
                                    <p:animEffect filter="fade" transition="in">
                                      <p:cBhvr>
                                        <p:cTn dur="1250"/>
                                        <p:tgtEl>
                                          <p:spTgt spid="50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4">
                                            <p:txEl>
                                              <p:pRg end="4" st="4"/>
                                            </p:txEl>
                                          </p:spTgt>
                                        </p:tgtEl>
                                        <p:attrNameLst>
                                          <p:attrName>style.visibility</p:attrName>
                                        </p:attrNameLst>
                                      </p:cBhvr>
                                      <p:to>
                                        <p:strVal val="visible"/>
                                      </p:to>
                                    </p:set>
                                    <p:animEffect filter="fade" transition="in">
                                      <p:cBhvr>
                                        <p:cTn dur="1250"/>
                                        <p:tgtEl>
                                          <p:spTgt spid="50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4" name="Shape 514"/>
        <p:cNvGrpSpPr/>
        <p:nvPr/>
      </p:nvGrpSpPr>
      <p:grpSpPr>
        <a:xfrm>
          <a:off x="0" y="0"/>
          <a:ext cx="0" cy="0"/>
          <a:chOff x="0" y="0"/>
          <a:chExt cx="0" cy="0"/>
        </a:xfrm>
      </p:grpSpPr>
      <p:sp>
        <p:nvSpPr>
          <p:cNvPr id="515" name="Google Shape;515;p62"/>
          <p:cNvSpPr/>
          <p:nvPr/>
        </p:nvSpPr>
        <p:spPr>
          <a:xfrm>
            <a:off x="0" y="0"/>
            <a:ext cx="24377904" cy="1371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erson playing a game&#10;&#10;AI-generated content may be incorrect." id="516" name="Google Shape;516;p62"/>
          <p:cNvPicPr preferRelativeResize="0"/>
          <p:nvPr>
            <p:ph idx="2" type="pic"/>
          </p:nvPr>
        </p:nvPicPr>
        <p:blipFill rotWithShape="1">
          <a:blip r:embed="rId3">
            <a:alphaModFix/>
          </a:blip>
          <a:srcRect b="0" l="12386" r="12386" t="0"/>
          <a:stretch/>
        </p:blipFill>
        <p:spPr>
          <a:xfrm>
            <a:off x="10623404" y="10"/>
            <a:ext cx="13757550" cy="13715990"/>
          </a:xfrm>
          <a:prstGeom prst="rect">
            <a:avLst/>
          </a:prstGeom>
          <a:noFill/>
          <a:ln>
            <a:noFill/>
          </a:ln>
        </p:spPr>
      </p:pic>
      <p:sp>
        <p:nvSpPr>
          <p:cNvPr id="517" name="Google Shape;517;p62"/>
          <p:cNvSpPr txBox="1"/>
          <p:nvPr>
            <p:ph type="title"/>
          </p:nvPr>
        </p:nvSpPr>
        <p:spPr>
          <a:xfrm>
            <a:off x="1280160" y="650738"/>
            <a:ext cx="8737204" cy="3913682"/>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1800"/>
              <a:buFont typeface="Play"/>
              <a:buNone/>
            </a:pPr>
            <a:r>
              <a:rPr b="1" lang="en-US" sz="9200">
                <a:latin typeface="EB Garamond"/>
                <a:ea typeface="EB Garamond"/>
                <a:cs typeface="EB Garamond"/>
                <a:sym typeface="EB Garamond"/>
              </a:rPr>
              <a:t>Context of the Problem: </a:t>
            </a:r>
            <a:br>
              <a:rPr b="1" lang="en-US" sz="9200">
                <a:latin typeface="EB Garamond"/>
                <a:ea typeface="EB Garamond"/>
                <a:cs typeface="EB Garamond"/>
                <a:sym typeface="EB Garamond"/>
              </a:rPr>
            </a:br>
            <a:r>
              <a:rPr b="1" lang="en-US" sz="9200">
                <a:latin typeface="EB Garamond"/>
                <a:ea typeface="EB Garamond"/>
                <a:cs typeface="EB Garamond"/>
                <a:sym typeface="EB Garamond"/>
              </a:rPr>
              <a:t>Whack-a-Mole</a:t>
            </a:r>
            <a:endParaRPr b="1">
              <a:latin typeface="EB Garamond"/>
              <a:ea typeface="EB Garamond"/>
              <a:cs typeface="EB Garamond"/>
              <a:sym typeface="EB Garamond"/>
            </a:endParaRPr>
          </a:p>
        </p:txBody>
      </p:sp>
      <p:sp>
        <p:nvSpPr>
          <p:cNvPr id="518" name="Google Shape;518;p62"/>
          <p:cNvSpPr txBox="1"/>
          <p:nvPr>
            <p:ph idx="1" type="body"/>
          </p:nvPr>
        </p:nvSpPr>
        <p:spPr>
          <a:xfrm>
            <a:off x="1280160" y="5745798"/>
            <a:ext cx="8487178" cy="6641336"/>
          </a:xfrm>
          <a:prstGeom prst="rect">
            <a:avLst/>
          </a:prstGeom>
          <a:noFill/>
          <a:ln>
            <a:noFill/>
          </a:ln>
        </p:spPr>
        <p:txBody>
          <a:bodyPr anchorCtr="0" anchor="ctr" bIns="45700" lIns="91425" spcFirstLastPara="1" rIns="91425" wrap="square" tIns="45700">
            <a:normAutofit/>
          </a:bodyPr>
          <a:lstStyle/>
          <a:p>
            <a:pPr indent="0" lvl="0" marL="228600" rtl="0" algn="l">
              <a:lnSpc>
                <a:spcPct val="90000"/>
              </a:lnSpc>
              <a:spcBef>
                <a:spcPts val="2500"/>
              </a:spcBef>
              <a:spcAft>
                <a:spcPts val="0"/>
              </a:spcAft>
              <a:buClr>
                <a:schemeClr val="dk1"/>
              </a:buClr>
              <a:buSzPts val="2730"/>
              <a:buNone/>
            </a:pPr>
            <a:r>
              <a:rPr lang="en-US" sz="6000">
                <a:latin typeface="EB Garamond"/>
                <a:ea typeface="EB Garamond"/>
                <a:cs typeface="EB Garamond"/>
                <a:sym typeface="EB Garamond"/>
              </a:rPr>
              <a:t>When symptoms are used to cope, it is not uncommon for new/different symptoms to arise when working on reducing or eliminating original symptoms</a:t>
            </a:r>
            <a:endParaRPr sz="6000">
              <a:latin typeface="EB Garamond"/>
              <a:ea typeface="EB Garamond"/>
              <a:cs typeface="EB Garamond"/>
              <a:sym typeface="EB Garamond"/>
            </a:endParaRPr>
          </a:p>
        </p:txBody>
      </p:sp>
      <p:sp>
        <p:nvSpPr>
          <p:cNvPr id="519" name="Google Shape;519;p62"/>
          <p:cNvSpPr/>
          <p:nvPr/>
        </p:nvSpPr>
        <p:spPr>
          <a:xfrm>
            <a:off x="1280160" y="5173988"/>
            <a:ext cx="6949440" cy="36576"/>
          </a:xfrm>
          <a:custGeom>
            <a:rect b="b" l="l" r="r" t="t"/>
            <a:pathLst>
              <a:path extrusionOk="0" fill="none" h="36576" w="694944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extrusionOk="0" h="36576" w="694944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0" name="Google Shape;520;p62"/>
          <p:cNvSpPr txBox="1"/>
          <p:nvPr/>
        </p:nvSpPr>
        <p:spPr>
          <a:xfrm>
            <a:off x="21794830" y="13515945"/>
            <a:ext cx="2589170" cy="200055"/>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700"/>
              <a:buFont typeface="Arial"/>
              <a:buNone/>
            </a:pPr>
            <a:r>
              <a:rPr b="0" i="0" lang="en-US" sz="700" u="sng" cap="none" strike="noStrike">
                <a:solidFill>
                  <a:schemeClr val="hlink"/>
                </a:solidFill>
                <a:latin typeface="Arial"/>
                <a:ea typeface="Arial"/>
                <a:cs typeface="Arial"/>
                <a:sym typeface="Arial"/>
                <a:hlinkClick r:id="rId4"/>
              </a:rPr>
              <a:t>This Photo</a:t>
            </a:r>
            <a:r>
              <a:rPr b="0" i="0" lang="en-US" sz="700" u="none" cap="none" strike="noStrike">
                <a:solidFill>
                  <a:srgbClr val="FFFFFF"/>
                </a:solidFill>
                <a:latin typeface="Arial"/>
                <a:ea typeface="Arial"/>
                <a:cs typeface="Arial"/>
                <a:sym typeface="Arial"/>
              </a:rPr>
              <a:t> by Unknown Author is licensed under </a:t>
            </a:r>
            <a:r>
              <a:rPr b="0" i="0" lang="en-US" sz="700" u="sng" cap="none" strike="noStrike">
                <a:solidFill>
                  <a:schemeClr val="hlink"/>
                </a:solidFill>
                <a:latin typeface="Arial"/>
                <a:ea typeface="Arial"/>
                <a:cs typeface="Arial"/>
                <a:sym typeface="Arial"/>
                <a:hlinkClick r:id="rId5"/>
              </a:rPr>
              <a:t>CC BY-SA-NC</a:t>
            </a:r>
            <a:endParaRPr b="0" i="0" sz="700" u="none" cap="none" strike="noStrik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7"/>
          <p:cNvSpPr txBox="1"/>
          <p:nvPr>
            <p:ph type="title"/>
          </p:nvPr>
        </p:nvSpPr>
        <p:spPr>
          <a:xfrm>
            <a:off x="1640800" y="810202"/>
            <a:ext cx="17561600" cy="2641500"/>
          </a:xfrm>
          <a:prstGeom prst="rect">
            <a:avLst/>
          </a:prstGeom>
          <a:noFill/>
          <a:ln>
            <a:noFill/>
          </a:ln>
        </p:spPr>
        <p:txBody>
          <a:bodyPr anchorCtr="0" anchor="ctr" bIns="50800" lIns="50800" spcFirstLastPara="1" rIns="50800" wrap="square" tIns="50800">
            <a:normAutofit/>
          </a:bodyPr>
          <a:lstStyle/>
          <a:p>
            <a:pPr indent="0" lvl="0" marL="0" marR="0" rtl="0" algn="ctr">
              <a:lnSpc>
                <a:spcPct val="90000"/>
              </a:lnSpc>
              <a:spcBef>
                <a:spcPts val="0"/>
              </a:spcBef>
              <a:spcAft>
                <a:spcPts val="0"/>
              </a:spcAft>
              <a:buClr>
                <a:srgbClr val="3AFFE6"/>
              </a:buClr>
              <a:buSzPts val="9800"/>
              <a:buFont typeface="Bodoni"/>
              <a:buNone/>
            </a:pPr>
            <a:r>
              <a:rPr b="1" lang="en-US" sz="8000">
                <a:solidFill>
                  <a:srgbClr val="0070C0"/>
                </a:solidFill>
                <a:latin typeface="EB Garamond"/>
                <a:ea typeface="EB Garamond"/>
                <a:cs typeface="EB Garamond"/>
                <a:sym typeface="EB Garamond"/>
              </a:rPr>
              <a:t>Single-Focused Programs &amp; Interventions</a:t>
            </a:r>
            <a:endParaRPr b="1" sz="8000">
              <a:solidFill>
                <a:srgbClr val="0070C0"/>
              </a:solidFill>
              <a:latin typeface="EB Garamond"/>
              <a:ea typeface="EB Garamond"/>
              <a:cs typeface="EB Garamond"/>
              <a:sym typeface="EB Garamond"/>
            </a:endParaRPr>
          </a:p>
        </p:txBody>
      </p:sp>
      <p:sp>
        <p:nvSpPr>
          <p:cNvPr id="214" name="Google Shape;214;p27"/>
          <p:cNvSpPr txBox="1"/>
          <p:nvPr>
            <p:ph idx="1" type="body"/>
          </p:nvPr>
        </p:nvSpPr>
        <p:spPr>
          <a:xfrm>
            <a:off x="1297526" y="3647498"/>
            <a:ext cx="10431000" cy="7761600"/>
          </a:xfrm>
          <a:prstGeom prst="rect">
            <a:avLst/>
          </a:prstGeom>
          <a:noFill/>
          <a:ln>
            <a:noFill/>
          </a:ln>
        </p:spPr>
        <p:txBody>
          <a:bodyPr anchorCtr="0" anchor="ctr" bIns="50800" lIns="50800" spcFirstLastPara="1" rIns="50800" wrap="square" tIns="50800">
            <a:noAutofit/>
          </a:bodyPr>
          <a:lstStyle/>
          <a:p>
            <a:pPr indent="-609598" lvl="0" marL="609598" rtl="0" algn="l">
              <a:lnSpc>
                <a:spcPct val="100000"/>
              </a:lnSpc>
              <a:spcBef>
                <a:spcPts val="0"/>
              </a:spcBef>
              <a:spcAft>
                <a:spcPts val="0"/>
              </a:spcAft>
              <a:buSzPts val="2520"/>
              <a:buFont typeface="EB Garamond"/>
              <a:buChar char="●"/>
            </a:pPr>
            <a:r>
              <a:rPr lang="en-US" sz="5400">
                <a:latin typeface="EB Garamond"/>
                <a:ea typeface="EB Garamond"/>
                <a:cs typeface="EB Garamond"/>
                <a:sym typeface="EB Garamond"/>
              </a:rPr>
              <a:t>Residential </a:t>
            </a:r>
            <a:endParaRPr sz="5400">
              <a:latin typeface="EB Garamond"/>
              <a:ea typeface="EB Garamond"/>
              <a:cs typeface="EB Garamond"/>
              <a:sym typeface="EB Garamond"/>
            </a:endParaRPr>
          </a:p>
          <a:p>
            <a:pPr indent="-609598" lvl="0" marL="609598" rtl="0" algn="l">
              <a:lnSpc>
                <a:spcPct val="100000"/>
              </a:lnSpc>
              <a:spcBef>
                <a:spcPts val="3400"/>
              </a:spcBef>
              <a:spcAft>
                <a:spcPts val="0"/>
              </a:spcAft>
              <a:buSzPts val="2520"/>
              <a:buFont typeface="EB Garamond"/>
              <a:buChar char="●"/>
            </a:pPr>
            <a:r>
              <a:rPr lang="en-US" sz="5400">
                <a:latin typeface="EB Garamond"/>
                <a:ea typeface="EB Garamond"/>
                <a:cs typeface="EB Garamond"/>
                <a:sym typeface="EB Garamond"/>
              </a:rPr>
              <a:t>Intensive Outpatient Programs (IOPs)</a:t>
            </a:r>
            <a:endParaRPr sz="5400">
              <a:latin typeface="EB Garamond"/>
              <a:ea typeface="EB Garamond"/>
              <a:cs typeface="EB Garamond"/>
              <a:sym typeface="EB Garamond"/>
            </a:endParaRPr>
          </a:p>
          <a:p>
            <a:pPr indent="-609598" lvl="0" marL="609598" rtl="0" algn="l">
              <a:lnSpc>
                <a:spcPct val="100000"/>
              </a:lnSpc>
              <a:spcBef>
                <a:spcPts val="3400"/>
              </a:spcBef>
              <a:spcAft>
                <a:spcPts val="0"/>
              </a:spcAft>
              <a:buSzPts val="2520"/>
              <a:buFont typeface="EB Garamond"/>
              <a:buChar char="●"/>
            </a:pPr>
            <a:r>
              <a:rPr lang="en-US" sz="5400">
                <a:latin typeface="EB Garamond"/>
                <a:ea typeface="EB Garamond"/>
                <a:cs typeface="EB Garamond"/>
                <a:sym typeface="EB Garamond"/>
              </a:rPr>
              <a:t>Medication-Assisted Treatment (MAT)</a:t>
            </a:r>
            <a:endParaRPr sz="5400">
              <a:latin typeface="EB Garamond"/>
              <a:ea typeface="EB Garamond"/>
              <a:cs typeface="EB Garamond"/>
              <a:sym typeface="EB Garamond"/>
            </a:endParaRPr>
          </a:p>
          <a:p>
            <a:pPr indent="-609597" lvl="0" marL="609597" rtl="0" algn="l">
              <a:lnSpc>
                <a:spcPct val="100000"/>
              </a:lnSpc>
              <a:spcBef>
                <a:spcPts val="3400"/>
              </a:spcBef>
              <a:spcAft>
                <a:spcPts val="0"/>
              </a:spcAft>
              <a:buSzPts val="2520"/>
              <a:buFont typeface="EB Garamond"/>
              <a:buChar char="●"/>
            </a:pPr>
            <a:r>
              <a:rPr lang="en-US" sz="5400">
                <a:latin typeface="EB Garamond"/>
                <a:ea typeface="EB Garamond"/>
                <a:cs typeface="EB Garamond"/>
                <a:sym typeface="EB Garamond"/>
              </a:rPr>
              <a:t>SMART, 12 Step, Against the Stream </a:t>
            </a:r>
            <a:endParaRPr sz="5400">
              <a:latin typeface="EB Garamond"/>
              <a:ea typeface="EB Garamond"/>
              <a:cs typeface="EB Garamond"/>
              <a:sym typeface="EB Garamond"/>
            </a:endParaRPr>
          </a:p>
          <a:p>
            <a:pPr indent="-609598" lvl="0" marL="609598" rtl="0" algn="l">
              <a:lnSpc>
                <a:spcPct val="100000"/>
              </a:lnSpc>
              <a:spcBef>
                <a:spcPts val="3400"/>
              </a:spcBef>
              <a:spcAft>
                <a:spcPts val="0"/>
              </a:spcAft>
              <a:buSzPts val="2520"/>
              <a:buFont typeface="EB Garamond"/>
              <a:buChar char="●"/>
            </a:pPr>
            <a:r>
              <a:rPr lang="en-US" sz="5400">
                <a:latin typeface="EB Garamond"/>
                <a:ea typeface="EB Garamond"/>
                <a:cs typeface="EB Garamond"/>
                <a:sym typeface="EB Garamond"/>
              </a:rPr>
              <a:t>The Elephant in the Room</a:t>
            </a:r>
            <a:endParaRPr sz="5400">
              <a:latin typeface="EB Garamond"/>
              <a:ea typeface="EB Garamond"/>
              <a:cs typeface="EB Garamond"/>
              <a:sym typeface="EB Garamond"/>
            </a:endParaRPr>
          </a:p>
        </p:txBody>
      </p:sp>
      <p:pic>
        <p:nvPicPr>
          <p:cNvPr descr="tobias-tullius-635082-unsplash.jpg" id="215" name="Google Shape;215;p27"/>
          <p:cNvPicPr preferRelativeResize="0"/>
          <p:nvPr>
            <p:ph idx="2" type="pic"/>
          </p:nvPr>
        </p:nvPicPr>
        <p:blipFill rotWithShape="1">
          <a:blip r:embed="rId3">
            <a:alphaModFix/>
          </a:blip>
          <a:srcRect b="0" l="0" r="0" t="0"/>
          <a:stretch/>
        </p:blipFill>
        <p:spPr>
          <a:xfrm>
            <a:off x="13335000" y="3648075"/>
            <a:ext cx="11049000" cy="9258300"/>
          </a:xfrm>
          <a:prstGeom prst="rect">
            <a:avLst/>
          </a:prstGeom>
          <a:noFill/>
          <a:ln>
            <a:noFill/>
          </a:ln>
        </p:spPr>
      </p:pic>
      <p:sp>
        <p:nvSpPr>
          <p:cNvPr id="216" name="Google Shape;216;p27"/>
          <p:cNvSpPr txBox="1"/>
          <p:nvPr/>
        </p:nvSpPr>
        <p:spPr>
          <a:xfrm>
            <a:off x="1297526" y="12905798"/>
            <a:ext cx="6941700" cy="549000"/>
          </a:xfrm>
          <a:prstGeom prst="rect">
            <a:avLst/>
          </a:prstGeom>
          <a:noFill/>
          <a:ln>
            <a:noFill/>
          </a:ln>
        </p:spPr>
        <p:txBody>
          <a:bodyPr anchorCtr="0" anchor="ctr" bIns="50800" lIns="50800" spcFirstLastPara="1" rIns="50800" wrap="square" tIns="50800">
            <a:spAutoFit/>
          </a:bodyPr>
          <a:lstStyle/>
          <a:p>
            <a:pPr indent="0" lvl="0" marL="0" marR="0" rtl="0" algn="l">
              <a:lnSpc>
                <a:spcPct val="115000"/>
              </a:lnSpc>
              <a:spcBef>
                <a:spcPts val="0"/>
              </a:spcBef>
              <a:spcAft>
                <a:spcPts val="0"/>
              </a:spcAft>
              <a:buClr>
                <a:srgbClr val="000000"/>
              </a:buClr>
              <a:buSzPts val="2900"/>
              <a:buFont typeface="Times New Roman"/>
              <a:buNone/>
            </a:pPr>
            <a:r>
              <a:rPr b="0" i="1" lang="en-US" sz="2900" u="none" cap="none" strike="noStrike">
                <a:solidFill>
                  <a:srgbClr val="000000"/>
                </a:solidFill>
                <a:latin typeface="Times New Roman"/>
                <a:ea typeface="Times New Roman"/>
                <a:cs typeface="Times New Roman"/>
                <a:sym typeface="Times New Roman"/>
              </a:rPr>
              <a:t>(Glasner-Edwards &amp; Rawson, 2010)</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63"/>
          <p:cNvSpPr txBox="1"/>
          <p:nvPr>
            <p:ph type="title"/>
          </p:nvPr>
        </p:nvSpPr>
        <p:spPr>
          <a:xfrm>
            <a:off x="1354668" y="438150"/>
            <a:ext cx="19924175" cy="2641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1800"/>
              <a:buFont typeface="EB Garamond"/>
              <a:buNone/>
            </a:pPr>
            <a:r>
              <a:rPr b="1" lang="en-US">
                <a:solidFill>
                  <a:srgbClr val="0070C0"/>
                </a:solidFill>
                <a:latin typeface="EB Garamond"/>
                <a:ea typeface="EB Garamond"/>
                <a:cs typeface="EB Garamond"/>
                <a:sym typeface="EB Garamond"/>
              </a:rPr>
              <a:t>Questions to Form Your </a:t>
            </a:r>
            <a:endParaRPr b="1">
              <a:solidFill>
                <a:srgbClr val="0070C0"/>
              </a:solidFill>
              <a:latin typeface="EB Garamond"/>
              <a:ea typeface="EB Garamond"/>
              <a:cs typeface="EB Garamond"/>
              <a:sym typeface="EB Garamond"/>
            </a:endParaRPr>
          </a:p>
          <a:p>
            <a:pPr indent="0" lvl="0" marL="0" rtl="0" algn="l">
              <a:lnSpc>
                <a:spcPct val="90000"/>
              </a:lnSpc>
              <a:spcBef>
                <a:spcPts val="0"/>
              </a:spcBef>
              <a:spcAft>
                <a:spcPts val="0"/>
              </a:spcAft>
              <a:buClr>
                <a:schemeClr val="accent1"/>
              </a:buClr>
              <a:buSzPts val="1800"/>
              <a:buFont typeface="EB Garamond"/>
              <a:buNone/>
            </a:pPr>
            <a:r>
              <a:rPr b="1" lang="en-US">
                <a:solidFill>
                  <a:srgbClr val="0070C0"/>
                </a:solidFill>
                <a:latin typeface="EB Garamond"/>
                <a:ea typeface="EB Garamond"/>
                <a:cs typeface="EB Garamond"/>
                <a:sym typeface="EB Garamond"/>
              </a:rPr>
              <a:t>Case Conceptualization</a:t>
            </a:r>
            <a:endParaRPr b="1">
              <a:solidFill>
                <a:srgbClr val="0070C0"/>
              </a:solidFill>
              <a:latin typeface="EB Garamond"/>
              <a:ea typeface="EB Garamond"/>
              <a:cs typeface="EB Garamond"/>
              <a:sym typeface="EB Garamond"/>
            </a:endParaRPr>
          </a:p>
        </p:txBody>
      </p:sp>
      <p:sp>
        <p:nvSpPr>
          <p:cNvPr id="526" name="Google Shape;526;p63"/>
          <p:cNvSpPr txBox="1"/>
          <p:nvPr>
            <p:ph idx="1" type="body"/>
          </p:nvPr>
        </p:nvSpPr>
        <p:spPr>
          <a:xfrm>
            <a:off x="1354668" y="3422550"/>
            <a:ext cx="18457332" cy="10903050"/>
          </a:xfrm>
          <a:prstGeom prst="rect">
            <a:avLst/>
          </a:prstGeom>
          <a:noFill/>
          <a:ln>
            <a:noFill/>
          </a:ln>
        </p:spPr>
        <p:txBody>
          <a:bodyPr anchorCtr="0" anchor="t" bIns="45700" lIns="91425" spcFirstLastPara="1" rIns="91425" wrap="square" tIns="45700">
            <a:normAutofit fontScale="55000" lnSpcReduction="20000"/>
          </a:bodyPr>
          <a:lstStyle/>
          <a:p>
            <a:pPr indent="-457200" lvl="0" marL="457200" rtl="0" algn="just">
              <a:lnSpc>
                <a:spcPct val="100000"/>
              </a:lnSpc>
              <a:spcBef>
                <a:spcPts val="0"/>
              </a:spcBef>
              <a:spcAft>
                <a:spcPts val="0"/>
              </a:spcAft>
              <a:buSzPct val="100000"/>
              <a:buFont typeface="EB Garamond"/>
              <a:buChar char="●"/>
            </a:pPr>
            <a:r>
              <a:rPr lang="en-US" sz="8000">
                <a:highlight>
                  <a:schemeClr val="lt1"/>
                </a:highlight>
                <a:latin typeface="EB Garamond"/>
                <a:ea typeface="EB Garamond"/>
                <a:cs typeface="EB Garamond"/>
                <a:sym typeface="EB Garamond"/>
              </a:rPr>
              <a:t>How and why did this person develop these SUD </a:t>
            </a:r>
            <a:r>
              <a:rPr lang="en-US" sz="8000" u="sng">
                <a:highlight>
                  <a:schemeClr val="lt1"/>
                </a:highlight>
                <a:latin typeface="EB Garamond"/>
                <a:ea typeface="EB Garamond"/>
                <a:cs typeface="EB Garamond"/>
                <a:sym typeface="EB Garamond"/>
              </a:rPr>
              <a:t>and</a:t>
            </a:r>
            <a:r>
              <a:rPr lang="en-US" sz="8000">
                <a:highlight>
                  <a:schemeClr val="lt1"/>
                </a:highlight>
                <a:latin typeface="EB Garamond"/>
                <a:ea typeface="EB Garamond"/>
                <a:cs typeface="EB Garamond"/>
                <a:sym typeface="EB Garamond"/>
              </a:rPr>
              <a:t> OCD behaviors?</a:t>
            </a:r>
            <a:endParaRPr sz="8000">
              <a:highlight>
                <a:schemeClr val="lt1"/>
              </a:highlight>
              <a:latin typeface="EB Garamond"/>
              <a:ea typeface="EB Garamond"/>
              <a:cs typeface="EB Garamond"/>
              <a:sym typeface="EB Garamond"/>
            </a:endParaRPr>
          </a:p>
          <a:p>
            <a:pPr indent="-457200" lvl="0" marL="457200" rtl="0" algn="just">
              <a:lnSpc>
                <a:spcPct val="100000"/>
              </a:lnSpc>
              <a:spcBef>
                <a:spcPts val="0"/>
              </a:spcBef>
              <a:spcAft>
                <a:spcPts val="0"/>
              </a:spcAft>
              <a:buSzPct val="100000"/>
              <a:buFont typeface="EB Garamond"/>
              <a:buChar char="●"/>
            </a:pPr>
            <a:r>
              <a:rPr lang="en-US" sz="8000">
                <a:highlight>
                  <a:srgbClr val="FFFFFF"/>
                </a:highlight>
                <a:latin typeface="EB Garamond"/>
                <a:ea typeface="EB Garamond"/>
                <a:cs typeface="EB Garamond"/>
                <a:sym typeface="EB Garamond"/>
              </a:rPr>
              <a:t>How do they make sense to them?</a:t>
            </a:r>
            <a:endParaRPr sz="8000">
              <a:highlight>
                <a:schemeClr val="lt1"/>
              </a:highlight>
              <a:latin typeface="EB Garamond"/>
              <a:ea typeface="EB Garamond"/>
              <a:cs typeface="EB Garamond"/>
              <a:sym typeface="EB Garamond"/>
            </a:endParaRPr>
          </a:p>
          <a:p>
            <a:pPr indent="-457200" lvl="0" marL="457200" rtl="0" algn="just">
              <a:lnSpc>
                <a:spcPct val="100000"/>
              </a:lnSpc>
              <a:spcBef>
                <a:spcPts val="800"/>
              </a:spcBef>
              <a:spcAft>
                <a:spcPts val="0"/>
              </a:spcAft>
              <a:buSzPct val="100000"/>
              <a:buFont typeface="EB Garamond"/>
              <a:buChar char="●"/>
            </a:pPr>
            <a:r>
              <a:rPr lang="en-US" sz="8000">
                <a:highlight>
                  <a:schemeClr val="lt1"/>
                </a:highlight>
                <a:latin typeface="EB Garamond"/>
                <a:ea typeface="EB Garamond"/>
                <a:cs typeface="EB Garamond"/>
                <a:sym typeface="EB Garamond"/>
              </a:rPr>
              <a:t>How did the SUD and OCD behaviors escalate to the present level?</a:t>
            </a:r>
            <a:endParaRPr sz="8000">
              <a:highlight>
                <a:schemeClr val="lt1"/>
              </a:highlight>
              <a:latin typeface="EB Garamond"/>
              <a:ea typeface="EB Garamond"/>
              <a:cs typeface="EB Garamond"/>
              <a:sym typeface="EB Garamond"/>
            </a:endParaRPr>
          </a:p>
          <a:p>
            <a:pPr indent="-457200" lvl="0" marL="457200" rtl="0" algn="just">
              <a:lnSpc>
                <a:spcPct val="100000"/>
              </a:lnSpc>
              <a:spcBef>
                <a:spcPts val="800"/>
              </a:spcBef>
              <a:spcAft>
                <a:spcPts val="0"/>
              </a:spcAft>
              <a:buSzPct val="100000"/>
              <a:buFont typeface="EB Garamond"/>
              <a:buChar char="●"/>
            </a:pPr>
            <a:r>
              <a:rPr lang="en-US" sz="8000">
                <a:highlight>
                  <a:schemeClr val="lt1"/>
                </a:highlight>
                <a:latin typeface="EB Garamond"/>
                <a:ea typeface="EB Garamond"/>
                <a:cs typeface="EB Garamond"/>
                <a:sym typeface="EB Garamond"/>
              </a:rPr>
              <a:t>How effectively did this person function before using substances, often OCD first?</a:t>
            </a:r>
            <a:endParaRPr sz="8000">
              <a:highlight>
                <a:schemeClr val="lt1"/>
              </a:highlight>
              <a:latin typeface="EB Garamond"/>
              <a:ea typeface="EB Garamond"/>
              <a:cs typeface="EB Garamond"/>
              <a:sym typeface="EB Garamond"/>
            </a:endParaRPr>
          </a:p>
          <a:p>
            <a:pPr indent="-457200" lvl="0" marL="457200" rtl="0" algn="just">
              <a:lnSpc>
                <a:spcPct val="100000"/>
              </a:lnSpc>
              <a:spcBef>
                <a:spcPts val="800"/>
              </a:spcBef>
              <a:spcAft>
                <a:spcPts val="0"/>
              </a:spcAft>
              <a:buSzPct val="100000"/>
              <a:buFont typeface="EB Garamond"/>
              <a:buChar char="●"/>
            </a:pPr>
            <a:r>
              <a:rPr lang="en-US" sz="8000">
                <a:highlight>
                  <a:schemeClr val="lt1"/>
                </a:highlight>
                <a:latin typeface="EB Garamond"/>
                <a:ea typeface="EB Garamond"/>
                <a:cs typeface="EB Garamond"/>
                <a:sym typeface="EB Garamond"/>
              </a:rPr>
              <a:t>What triggers/obsessional thoughts precipitate behaviors/compulsions or reverting back?</a:t>
            </a:r>
            <a:endParaRPr sz="8000">
              <a:highlight>
                <a:schemeClr val="lt1"/>
              </a:highlight>
              <a:latin typeface="EB Garamond"/>
              <a:ea typeface="EB Garamond"/>
              <a:cs typeface="EB Garamond"/>
              <a:sym typeface="EB Garamond"/>
            </a:endParaRPr>
          </a:p>
          <a:p>
            <a:pPr indent="-457200" lvl="0" marL="457200" rtl="0" algn="just">
              <a:lnSpc>
                <a:spcPct val="100000"/>
              </a:lnSpc>
              <a:spcBef>
                <a:spcPts val="800"/>
              </a:spcBef>
              <a:spcAft>
                <a:spcPts val="0"/>
              </a:spcAft>
              <a:buSzPct val="100000"/>
              <a:buFont typeface="EB Garamond"/>
              <a:buChar char="●"/>
            </a:pPr>
            <a:r>
              <a:rPr lang="en-US" sz="8000">
                <a:highlight>
                  <a:schemeClr val="lt1"/>
                </a:highlight>
                <a:latin typeface="EB Garamond"/>
                <a:ea typeface="EB Garamond"/>
                <a:cs typeface="EB Garamond"/>
                <a:sym typeface="EB Garamond"/>
              </a:rPr>
              <a:t>What unique schemas, thoughts, or beliefs maintain addictive and OCD behaviors?</a:t>
            </a:r>
            <a:endParaRPr sz="8000">
              <a:highlight>
                <a:schemeClr val="lt1"/>
              </a:highlight>
              <a:latin typeface="EB Garamond"/>
              <a:ea typeface="EB Garamond"/>
              <a:cs typeface="EB Garamond"/>
              <a:sym typeface="EB Garamond"/>
            </a:endParaRPr>
          </a:p>
          <a:p>
            <a:pPr indent="-457200" lvl="0" marL="457200" rtl="0" algn="just">
              <a:lnSpc>
                <a:spcPct val="100000"/>
              </a:lnSpc>
              <a:spcBef>
                <a:spcPts val="800"/>
              </a:spcBef>
              <a:spcAft>
                <a:spcPts val="0"/>
              </a:spcAft>
              <a:buSzPct val="100000"/>
              <a:buFont typeface="EB Garamond"/>
              <a:buChar char="●"/>
            </a:pPr>
            <a:r>
              <a:rPr lang="en-US" sz="8000">
                <a:highlight>
                  <a:schemeClr val="lt1"/>
                </a:highlight>
                <a:latin typeface="EB Garamond"/>
                <a:ea typeface="EB Garamond"/>
                <a:cs typeface="EB Garamond"/>
                <a:sym typeface="EB Garamond"/>
              </a:rPr>
              <a:t>What role does the environment play (e.g. reassurance seeking, accommodations)?</a:t>
            </a:r>
            <a:endParaRPr sz="8000">
              <a:highlight>
                <a:schemeClr val="lt1"/>
              </a:highlight>
              <a:latin typeface="EB Garamond"/>
              <a:ea typeface="EB Garamond"/>
              <a:cs typeface="EB Garamond"/>
              <a:sym typeface="EB Garamond"/>
            </a:endParaRPr>
          </a:p>
          <a:p>
            <a:pPr indent="-457200" lvl="0" marL="457200" rtl="0" algn="just">
              <a:lnSpc>
                <a:spcPct val="100000"/>
              </a:lnSpc>
              <a:spcBef>
                <a:spcPts val="800"/>
              </a:spcBef>
              <a:spcAft>
                <a:spcPts val="0"/>
              </a:spcAft>
              <a:buSzPct val="100000"/>
              <a:buFont typeface="EB Garamond"/>
              <a:buChar char="●"/>
            </a:pPr>
            <a:r>
              <a:rPr lang="en-US" sz="8000">
                <a:highlight>
                  <a:schemeClr val="lt1"/>
                </a:highlight>
                <a:latin typeface="EB Garamond"/>
                <a:ea typeface="EB Garamond"/>
                <a:cs typeface="EB Garamond"/>
                <a:sym typeface="EB Garamond"/>
              </a:rPr>
              <a:t>What barriers have prevented the person from stopping compulsions or SUD behaviors?</a:t>
            </a:r>
            <a:endParaRPr sz="8000">
              <a:highlight>
                <a:schemeClr val="lt1"/>
              </a:highlight>
              <a:latin typeface="EB Garamond"/>
              <a:ea typeface="EB Garamond"/>
              <a:cs typeface="EB Garamond"/>
              <a:sym typeface="EB Garamond"/>
            </a:endParaRPr>
          </a:p>
          <a:p>
            <a:pPr indent="-457200" lvl="0" marL="457200" rtl="0" algn="just">
              <a:lnSpc>
                <a:spcPct val="100000"/>
              </a:lnSpc>
              <a:spcBef>
                <a:spcPts val="800"/>
              </a:spcBef>
              <a:spcAft>
                <a:spcPts val="0"/>
              </a:spcAft>
              <a:buSzPct val="100000"/>
              <a:buFont typeface="EB Garamond"/>
              <a:buChar char="●"/>
            </a:pPr>
            <a:r>
              <a:rPr lang="en-US" sz="8000">
                <a:highlight>
                  <a:schemeClr val="lt1"/>
                </a:highlight>
                <a:latin typeface="EB Garamond"/>
                <a:ea typeface="EB Garamond"/>
                <a:cs typeface="EB Garamond"/>
                <a:sym typeface="EB Garamond"/>
              </a:rPr>
              <a:t>Are there other mental health problems contributing to the OCD and substance use?</a:t>
            </a:r>
            <a:endParaRPr sz="8000">
              <a:highlight>
                <a:schemeClr val="lt1"/>
              </a:highlight>
              <a:latin typeface="EB Garamond"/>
              <a:ea typeface="EB Garamond"/>
              <a:cs typeface="EB Garamond"/>
              <a:sym typeface="EB Garamond"/>
            </a:endParaRPr>
          </a:p>
          <a:p>
            <a:pPr indent="0" lvl="0" marL="0" rtl="0" algn="just">
              <a:lnSpc>
                <a:spcPct val="100000"/>
              </a:lnSpc>
              <a:spcBef>
                <a:spcPts val="800"/>
              </a:spcBef>
              <a:spcAft>
                <a:spcPts val="0"/>
              </a:spcAft>
              <a:buSzPct val="40540"/>
              <a:buNone/>
            </a:pPr>
            <a:r>
              <a:t/>
            </a:r>
            <a:endParaRPr sz="8000">
              <a:highlight>
                <a:schemeClr val="lt1"/>
              </a:highlight>
              <a:latin typeface="EB Garamond"/>
              <a:ea typeface="EB Garamond"/>
              <a:cs typeface="EB Garamond"/>
              <a:sym typeface="EB Garamond"/>
            </a:endParaRPr>
          </a:p>
          <a:p>
            <a:pPr indent="0" lvl="0" marL="0" rtl="0" algn="ctr">
              <a:lnSpc>
                <a:spcPct val="100000"/>
              </a:lnSpc>
              <a:spcBef>
                <a:spcPts val="800"/>
              </a:spcBef>
              <a:spcAft>
                <a:spcPts val="0"/>
              </a:spcAft>
              <a:buClr>
                <a:schemeClr val="dk1"/>
              </a:buClr>
              <a:buSzPct val="27365"/>
              <a:buFont typeface="Arial"/>
              <a:buNone/>
            </a:pPr>
            <a:r>
              <a:rPr b="1" lang="en-US" sz="8000">
                <a:solidFill>
                  <a:srgbClr val="0070C0"/>
                </a:solidFill>
                <a:highlight>
                  <a:schemeClr val="lt1"/>
                </a:highlight>
                <a:latin typeface="EB Garamond"/>
                <a:ea typeface="EB Garamond"/>
                <a:cs typeface="EB Garamond"/>
                <a:sym typeface="EB Garamond"/>
              </a:rPr>
              <a:t>Guided by these questions, therapists can structure sessions and formulate effective strategies. Without an accurate case conceptualization, therapy lacks direction, like a ship without a rudder</a:t>
            </a:r>
            <a:endParaRPr b="1" sz="8000">
              <a:solidFill>
                <a:srgbClr val="0070C0"/>
              </a:solidFill>
              <a:latin typeface="EB Garamond"/>
              <a:ea typeface="EB Garamond"/>
              <a:cs typeface="EB Garamond"/>
              <a:sym typeface="EB Garamond"/>
            </a:endParaRPr>
          </a:p>
          <a:p>
            <a:pPr indent="0" lvl="0" marL="0" rtl="0" algn="l">
              <a:lnSpc>
                <a:spcPct val="90000"/>
              </a:lnSpc>
              <a:spcBef>
                <a:spcPts val="2000"/>
              </a:spcBef>
              <a:spcAft>
                <a:spcPts val="0"/>
              </a:spcAft>
              <a:buSzPct val="55597"/>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64"/>
          <p:cNvSpPr txBox="1"/>
          <p:nvPr>
            <p:ph idx="12" type="sldNum"/>
          </p:nvPr>
        </p:nvSpPr>
        <p:spPr>
          <a:xfrm>
            <a:off x="17181327" y="12082725"/>
            <a:ext cx="1366678" cy="73025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accent1"/>
              </a:buClr>
              <a:buSzPts val="1800"/>
              <a:buFont typeface="Trebuchet MS"/>
              <a:buNone/>
            </a:pPr>
            <a:fld id="{00000000-1234-1234-1234-123412341234}" type="slidenum">
              <a:rPr lang="en-US" sz="1800">
                <a:solidFill>
                  <a:schemeClr val="accent1"/>
                </a:solidFill>
                <a:latin typeface="Trebuchet MS"/>
                <a:ea typeface="Trebuchet MS"/>
                <a:cs typeface="Trebuchet MS"/>
                <a:sym typeface="Trebuchet MS"/>
              </a:rPr>
              <a:t>‹#›</a:t>
            </a:fld>
            <a:endParaRPr sz="1800">
              <a:solidFill>
                <a:schemeClr val="accent1"/>
              </a:solidFill>
              <a:latin typeface="Trebuchet MS"/>
              <a:ea typeface="Trebuchet MS"/>
              <a:cs typeface="Trebuchet MS"/>
              <a:sym typeface="Trebuchet MS"/>
            </a:endParaRPr>
          </a:p>
        </p:txBody>
      </p:sp>
      <p:sp>
        <p:nvSpPr>
          <p:cNvPr id="533" name="Google Shape;533;p64"/>
          <p:cNvSpPr txBox="1"/>
          <p:nvPr>
            <p:ph idx="4294967295" type="title"/>
          </p:nvPr>
        </p:nvSpPr>
        <p:spPr>
          <a:xfrm>
            <a:off x="1943100" y="577850"/>
            <a:ext cx="15420975" cy="2387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8800"/>
              <a:buFont typeface="Play"/>
              <a:buNone/>
            </a:pPr>
            <a:r>
              <a:rPr b="1" lang="en-US" sz="8000">
                <a:solidFill>
                  <a:srgbClr val="0070C0"/>
                </a:solidFill>
                <a:latin typeface="EB Garamond"/>
                <a:ea typeface="EB Garamond"/>
                <a:cs typeface="EB Garamond"/>
                <a:sym typeface="EB Garamond"/>
              </a:rPr>
              <a:t>Avoidance is the PROBLEM, </a:t>
            </a:r>
            <a:endParaRPr b="1" sz="8000">
              <a:solidFill>
                <a:srgbClr val="0070C0"/>
              </a:solidFill>
              <a:latin typeface="EB Garamond"/>
              <a:ea typeface="EB Garamond"/>
              <a:cs typeface="EB Garamond"/>
              <a:sym typeface="EB Garamond"/>
            </a:endParaRPr>
          </a:p>
          <a:p>
            <a:pPr indent="0" lvl="0" marL="0" rtl="0" algn="l">
              <a:lnSpc>
                <a:spcPct val="90000"/>
              </a:lnSpc>
              <a:spcBef>
                <a:spcPts val="0"/>
              </a:spcBef>
              <a:spcAft>
                <a:spcPts val="0"/>
              </a:spcAft>
              <a:buClr>
                <a:schemeClr val="dk2"/>
              </a:buClr>
              <a:buSzPts val="8800"/>
              <a:buFont typeface="Play"/>
              <a:buNone/>
            </a:pPr>
            <a:r>
              <a:rPr b="1" lang="en-US" sz="8000">
                <a:solidFill>
                  <a:srgbClr val="0070C0"/>
                </a:solidFill>
                <a:latin typeface="EB Garamond"/>
                <a:ea typeface="EB Garamond"/>
                <a:cs typeface="EB Garamond"/>
                <a:sym typeface="EB Garamond"/>
              </a:rPr>
              <a:t>NOT the Solution</a:t>
            </a:r>
            <a:endParaRPr b="1" sz="8000">
              <a:solidFill>
                <a:srgbClr val="0070C0"/>
              </a:solidFill>
              <a:latin typeface="EB Garamond"/>
              <a:ea typeface="EB Garamond"/>
              <a:cs typeface="EB Garamond"/>
              <a:sym typeface="EB Garamond"/>
            </a:endParaRPr>
          </a:p>
        </p:txBody>
      </p:sp>
      <p:sp>
        <p:nvSpPr>
          <p:cNvPr id="534" name="Google Shape;534;p64"/>
          <p:cNvSpPr txBox="1"/>
          <p:nvPr>
            <p:ph idx="4294967295" type="body"/>
          </p:nvPr>
        </p:nvSpPr>
        <p:spPr>
          <a:xfrm>
            <a:off x="1085850" y="3430850"/>
            <a:ext cx="17994313" cy="9017000"/>
          </a:xfrm>
          <a:prstGeom prst="rect">
            <a:avLst/>
          </a:prstGeom>
          <a:noFill/>
          <a:ln>
            <a:noFill/>
          </a:ln>
        </p:spPr>
        <p:txBody>
          <a:bodyPr anchorCtr="0" anchor="t" bIns="45700" lIns="91425" spcFirstLastPara="1" rIns="91425" wrap="square" tIns="45700">
            <a:normAutofit fontScale="92500" lnSpcReduction="10000"/>
          </a:bodyPr>
          <a:lstStyle/>
          <a:p>
            <a:pPr indent="-914400" lvl="0" marL="914400" rtl="0" algn="l">
              <a:lnSpc>
                <a:spcPct val="100000"/>
              </a:lnSpc>
              <a:spcBef>
                <a:spcPts val="0"/>
              </a:spcBef>
              <a:spcAft>
                <a:spcPts val="0"/>
              </a:spcAft>
              <a:buClr>
                <a:schemeClr val="lt1"/>
              </a:buClr>
              <a:buSzPct val="108108"/>
              <a:buFont typeface="EB Garamond"/>
              <a:buChar char="•"/>
            </a:pPr>
            <a:r>
              <a:rPr lang="en-US" sz="5600">
                <a:latin typeface="EB Garamond"/>
                <a:ea typeface="EB Garamond"/>
                <a:cs typeface="EB Garamond"/>
                <a:sym typeface="EB Garamond"/>
              </a:rPr>
              <a:t>Emotions themselves are not unsafe, dangerous, threatening or “wrong”/undesirable.</a:t>
            </a:r>
            <a:endParaRPr>
              <a:latin typeface="EB Garamond"/>
              <a:ea typeface="EB Garamond"/>
              <a:cs typeface="EB Garamond"/>
              <a:sym typeface="EB Garamond"/>
            </a:endParaRPr>
          </a:p>
          <a:p>
            <a:pPr indent="0" lvl="0" marL="0" rtl="0" algn="l">
              <a:lnSpc>
                <a:spcPct val="100000"/>
              </a:lnSpc>
              <a:spcBef>
                <a:spcPts val="2000"/>
              </a:spcBef>
              <a:spcAft>
                <a:spcPts val="0"/>
              </a:spcAft>
              <a:buClr>
                <a:schemeClr val="lt1"/>
              </a:buClr>
              <a:buSzPct val="108108"/>
              <a:buNone/>
            </a:pPr>
            <a:r>
              <a:t/>
            </a:r>
            <a:endParaRPr sz="5600">
              <a:latin typeface="EB Garamond"/>
              <a:ea typeface="EB Garamond"/>
              <a:cs typeface="EB Garamond"/>
              <a:sym typeface="EB Garamond"/>
            </a:endParaRPr>
          </a:p>
          <a:p>
            <a:pPr indent="-914400" lvl="0" marL="914400" rtl="0" algn="l">
              <a:lnSpc>
                <a:spcPct val="100000"/>
              </a:lnSpc>
              <a:spcBef>
                <a:spcPts val="2000"/>
              </a:spcBef>
              <a:spcAft>
                <a:spcPts val="0"/>
              </a:spcAft>
              <a:buClr>
                <a:schemeClr val="lt1"/>
              </a:buClr>
              <a:buSzPct val="108108"/>
              <a:buFont typeface="Arial"/>
              <a:buChar char="•"/>
            </a:pPr>
            <a:r>
              <a:rPr lang="en-US" sz="5600">
                <a:latin typeface="EB Garamond"/>
                <a:ea typeface="EB Garamond"/>
                <a:cs typeface="EB Garamond"/>
                <a:sym typeface="EB Garamond"/>
              </a:rPr>
              <a:t>Certain emotions can remind us of a time when we felt unsafe or were unsafe, but </a:t>
            </a:r>
            <a:r>
              <a:rPr b="1" lang="en-US" sz="6500">
                <a:solidFill>
                  <a:schemeClr val="accent2"/>
                </a:solidFill>
                <a:latin typeface="EB Garamond"/>
                <a:ea typeface="EB Garamond"/>
                <a:cs typeface="EB Garamond"/>
                <a:sym typeface="EB Garamond"/>
              </a:rPr>
              <a:t>the emotion or thought itself is not unsafe or “wrong”</a:t>
            </a:r>
            <a:endParaRPr>
              <a:solidFill>
                <a:schemeClr val="accent2"/>
              </a:solidFill>
              <a:latin typeface="EB Garamond"/>
              <a:ea typeface="EB Garamond"/>
              <a:cs typeface="EB Garamond"/>
              <a:sym typeface="EB Garamond"/>
            </a:endParaRPr>
          </a:p>
          <a:p>
            <a:pPr indent="0" lvl="0" marL="0" rtl="0" algn="l">
              <a:lnSpc>
                <a:spcPct val="100000"/>
              </a:lnSpc>
              <a:spcBef>
                <a:spcPts val="2000"/>
              </a:spcBef>
              <a:spcAft>
                <a:spcPts val="0"/>
              </a:spcAft>
              <a:buClr>
                <a:schemeClr val="lt1"/>
              </a:buClr>
              <a:buSzPct val="108108"/>
              <a:buNone/>
            </a:pPr>
            <a:r>
              <a:t/>
            </a:r>
            <a:endParaRPr sz="5600">
              <a:latin typeface="EB Garamond"/>
              <a:ea typeface="EB Garamond"/>
              <a:cs typeface="EB Garamond"/>
              <a:sym typeface="EB Garamond"/>
            </a:endParaRPr>
          </a:p>
          <a:p>
            <a:pPr indent="-914400" lvl="0" marL="914400" rtl="0" algn="ctr">
              <a:lnSpc>
                <a:spcPct val="100000"/>
              </a:lnSpc>
              <a:spcBef>
                <a:spcPts val="2000"/>
              </a:spcBef>
              <a:spcAft>
                <a:spcPts val="0"/>
              </a:spcAft>
              <a:buClr>
                <a:schemeClr val="lt1"/>
              </a:buClr>
              <a:buSzPct val="108108"/>
              <a:buFont typeface="EB Garamond"/>
              <a:buChar char="•"/>
            </a:pPr>
            <a:r>
              <a:rPr b="1" lang="en-US" sz="5600">
                <a:solidFill>
                  <a:srgbClr val="0070C0"/>
                </a:solidFill>
                <a:latin typeface="EB Garamond"/>
                <a:ea typeface="EB Garamond"/>
                <a:cs typeface="EB Garamond"/>
                <a:sym typeface="EB Garamond"/>
              </a:rPr>
              <a:t>Attempts to avoid uncomfortable and painful emotional experiences drives unsafe, threatening and dangerous behaviors (substance use).</a:t>
            </a:r>
            <a:endParaRPr b="1">
              <a:solidFill>
                <a:srgbClr val="0070C0"/>
              </a:solidFill>
              <a:latin typeface="EB Garamond"/>
              <a:ea typeface="EB Garamond"/>
              <a:cs typeface="EB Garamond"/>
              <a:sym typeface="EB 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65"/>
          <p:cNvSpPr txBox="1"/>
          <p:nvPr>
            <p:ph idx="4294967295" type="title"/>
          </p:nvPr>
        </p:nvSpPr>
        <p:spPr>
          <a:xfrm>
            <a:off x="952500" y="1212850"/>
            <a:ext cx="22479000" cy="1600200"/>
          </a:xfrm>
          <a:prstGeom prst="rect">
            <a:avLst/>
          </a:prstGeom>
          <a:noFill/>
          <a:ln>
            <a:noFill/>
          </a:ln>
        </p:spPr>
        <p:txBody>
          <a:bodyPr anchorCtr="0" anchor="ctr" bIns="50800" lIns="50800" spcFirstLastPara="1" rIns="50800" wrap="square" tIns="50800">
            <a:noAutofit/>
          </a:bodyPr>
          <a:lstStyle/>
          <a:p>
            <a:pPr indent="0" lvl="0" marL="0" marR="0" rtl="0" algn="l">
              <a:lnSpc>
                <a:spcPct val="90000"/>
              </a:lnSpc>
              <a:spcBef>
                <a:spcPts val="0"/>
              </a:spcBef>
              <a:spcAft>
                <a:spcPts val="0"/>
              </a:spcAft>
              <a:buClr>
                <a:srgbClr val="0096FF"/>
              </a:buClr>
              <a:buSzPts val="8820"/>
              <a:buFont typeface="Bodoni"/>
              <a:buNone/>
            </a:pPr>
            <a:r>
              <a:rPr b="1" lang="en-US">
                <a:solidFill>
                  <a:srgbClr val="0070C0"/>
                </a:solidFill>
                <a:latin typeface="EB Garamond"/>
                <a:ea typeface="EB Garamond"/>
                <a:cs typeface="EB Garamond"/>
                <a:sym typeface="EB Garamond"/>
              </a:rPr>
              <a:t>Transdiagnostic Treatment for OCD and SUD</a:t>
            </a:r>
            <a:endParaRPr b="1" sz="5000">
              <a:solidFill>
                <a:srgbClr val="0070C0"/>
              </a:solidFill>
              <a:latin typeface="EB Garamond"/>
              <a:ea typeface="EB Garamond"/>
              <a:cs typeface="EB Garamond"/>
              <a:sym typeface="EB Garamond"/>
            </a:endParaRPr>
          </a:p>
        </p:txBody>
      </p:sp>
      <p:sp>
        <p:nvSpPr>
          <p:cNvPr id="540" name="Google Shape;540;p65"/>
          <p:cNvSpPr txBox="1"/>
          <p:nvPr>
            <p:ph idx="4294967295" type="body"/>
          </p:nvPr>
        </p:nvSpPr>
        <p:spPr>
          <a:xfrm>
            <a:off x="952500" y="3094038"/>
            <a:ext cx="17911763" cy="9409112"/>
          </a:xfrm>
          <a:prstGeom prst="rect">
            <a:avLst/>
          </a:prstGeom>
          <a:noFill/>
          <a:ln>
            <a:noFill/>
          </a:ln>
        </p:spPr>
        <p:txBody>
          <a:bodyPr anchorCtr="0" anchor="t" bIns="50800" lIns="50800" spcFirstLastPara="1" rIns="50800" wrap="square" tIns="50800">
            <a:noAutofit/>
          </a:bodyPr>
          <a:lstStyle/>
          <a:p>
            <a:pPr indent="0" lvl="0" marL="0" rtl="0" algn="l">
              <a:lnSpc>
                <a:spcPct val="150000"/>
              </a:lnSpc>
              <a:spcBef>
                <a:spcPts val="0"/>
              </a:spcBef>
              <a:spcAft>
                <a:spcPts val="0"/>
              </a:spcAft>
              <a:buClr>
                <a:schemeClr val="dk1"/>
              </a:buClr>
              <a:buSzPts val="1100"/>
              <a:buFont typeface="Arial"/>
              <a:buNone/>
            </a:pPr>
            <a:r>
              <a:rPr lang="en-US" sz="5600">
                <a:latin typeface="EB Garamond"/>
                <a:ea typeface="EB Garamond"/>
                <a:cs typeface="EB Garamond"/>
                <a:sym typeface="EB Garamond"/>
              </a:rPr>
              <a:t>In essence it's all ERP…the creation of New Learning…</a:t>
            </a:r>
            <a:endParaRPr sz="5500">
              <a:latin typeface="EB Garamond"/>
              <a:ea typeface="EB Garamond"/>
              <a:cs typeface="EB Garamond"/>
              <a:sym typeface="EB Garamond"/>
            </a:endParaRPr>
          </a:p>
          <a:p>
            <a:pPr indent="0" lvl="0" marL="0" rtl="0" algn="l">
              <a:lnSpc>
                <a:spcPct val="150000"/>
              </a:lnSpc>
              <a:spcBef>
                <a:spcPts val="0"/>
              </a:spcBef>
              <a:spcAft>
                <a:spcPts val="0"/>
              </a:spcAft>
              <a:buSzPts val="2730"/>
              <a:buNone/>
            </a:pPr>
            <a:r>
              <a:rPr b="1" lang="en-US" sz="5600">
                <a:solidFill>
                  <a:schemeClr val="accent2"/>
                </a:solidFill>
                <a:latin typeface="EB Garamond"/>
                <a:ea typeface="EB Garamond"/>
                <a:cs typeface="EB Garamond"/>
                <a:sym typeface="EB Garamond"/>
              </a:rPr>
              <a:t>Cognitive &amp; Behavioral Flexibility</a:t>
            </a:r>
            <a:endParaRPr b="1" sz="5600">
              <a:solidFill>
                <a:schemeClr val="accent2"/>
              </a:solidFill>
              <a:latin typeface="EB Garamond"/>
              <a:ea typeface="EB Garamond"/>
              <a:cs typeface="EB Garamond"/>
              <a:sym typeface="EB Garamond"/>
            </a:endParaRPr>
          </a:p>
          <a:p>
            <a:pPr indent="-444500" lvl="1" marL="914400" rtl="0" algn="l">
              <a:lnSpc>
                <a:spcPct val="150000"/>
              </a:lnSpc>
              <a:spcBef>
                <a:spcPts val="0"/>
              </a:spcBef>
              <a:spcAft>
                <a:spcPts val="0"/>
              </a:spcAft>
              <a:buSzPts val="3400"/>
              <a:buFont typeface="EB Garamond"/>
              <a:buChar char="○"/>
            </a:pPr>
            <a:r>
              <a:rPr lang="en-US" sz="4200">
                <a:solidFill>
                  <a:schemeClr val="dk1"/>
                </a:solidFill>
                <a:latin typeface="EB Garamond"/>
                <a:ea typeface="EB Garamond"/>
                <a:cs typeface="EB Garamond"/>
                <a:sym typeface="EB Garamond"/>
              </a:rPr>
              <a:t>Movement towards</a:t>
            </a:r>
            <a:endParaRPr sz="4200">
              <a:solidFill>
                <a:schemeClr val="dk1"/>
              </a:solidFill>
              <a:latin typeface="EB Garamond"/>
              <a:ea typeface="EB Garamond"/>
              <a:cs typeface="EB Garamond"/>
              <a:sym typeface="EB Garamond"/>
            </a:endParaRPr>
          </a:p>
          <a:p>
            <a:pPr indent="-444500" lvl="1" marL="914400" rtl="0" algn="l">
              <a:lnSpc>
                <a:spcPct val="150000"/>
              </a:lnSpc>
              <a:spcBef>
                <a:spcPts val="0"/>
              </a:spcBef>
              <a:spcAft>
                <a:spcPts val="0"/>
              </a:spcAft>
              <a:buSzPts val="3400"/>
              <a:buFont typeface="EB Garamond"/>
              <a:buChar char="○"/>
            </a:pPr>
            <a:r>
              <a:rPr lang="en-US" sz="4200">
                <a:solidFill>
                  <a:schemeClr val="dk1"/>
                </a:solidFill>
                <a:latin typeface="EB Garamond"/>
                <a:ea typeface="EB Garamond"/>
                <a:cs typeface="EB Garamond"/>
                <a:sym typeface="EB Garamond"/>
              </a:rPr>
              <a:t>Not about symptom reduction</a:t>
            </a:r>
            <a:endParaRPr sz="4200">
              <a:solidFill>
                <a:schemeClr val="dk1"/>
              </a:solidFill>
              <a:latin typeface="EB Garamond"/>
              <a:ea typeface="EB Garamond"/>
              <a:cs typeface="EB Garamond"/>
              <a:sym typeface="EB Garamond"/>
            </a:endParaRPr>
          </a:p>
          <a:p>
            <a:pPr indent="-444500" lvl="1" marL="914400" rtl="0" algn="l">
              <a:lnSpc>
                <a:spcPct val="150000"/>
              </a:lnSpc>
              <a:spcBef>
                <a:spcPts val="0"/>
              </a:spcBef>
              <a:spcAft>
                <a:spcPts val="0"/>
              </a:spcAft>
              <a:buSzPts val="3400"/>
              <a:buFont typeface="EB Garamond"/>
              <a:buChar char="○"/>
            </a:pPr>
            <a:r>
              <a:rPr lang="en-US" sz="4200">
                <a:solidFill>
                  <a:schemeClr val="dk1"/>
                </a:solidFill>
                <a:latin typeface="EB Garamond"/>
                <a:ea typeface="EB Garamond"/>
                <a:cs typeface="EB Garamond"/>
                <a:sym typeface="EB Garamond"/>
              </a:rPr>
              <a:t>I’m allowed to be imperfect as I change my behavior, I have learned a lot of things and it takes time to learn NEW ones with both OCD or SUD recovery </a:t>
            </a:r>
            <a:endParaRPr sz="4200">
              <a:solidFill>
                <a:schemeClr val="dk1"/>
              </a:solidFill>
              <a:latin typeface="EB Garamond"/>
              <a:ea typeface="EB Garamond"/>
              <a:cs typeface="EB Garamond"/>
              <a:sym typeface="EB Garamond"/>
            </a:endParaRPr>
          </a:p>
          <a:p>
            <a:pPr indent="-444500" lvl="1" marL="914400" rtl="0" algn="l">
              <a:lnSpc>
                <a:spcPct val="150000"/>
              </a:lnSpc>
              <a:spcBef>
                <a:spcPts val="0"/>
              </a:spcBef>
              <a:spcAft>
                <a:spcPts val="0"/>
              </a:spcAft>
              <a:buSzPts val="3400"/>
              <a:buFont typeface="EB Garamond"/>
              <a:buChar char="○"/>
            </a:pPr>
            <a:r>
              <a:rPr lang="en-US" sz="4200">
                <a:solidFill>
                  <a:schemeClr val="dk1"/>
                </a:solidFill>
                <a:latin typeface="EB Garamond"/>
                <a:ea typeface="EB Garamond"/>
                <a:cs typeface="EB Garamond"/>
                <a:sym typeface="EB Garamond"/>
              </a:rPr>
              <a:t>“One day at a time”</a:t>
            </a:r>
            <a:endParaRPr sz="4200">
              <a:solidFill>
                <a:schemeClr val="dk1"/>
              </a:solidFill>
              <a:latin typeface="EB Garamond"/>
              <a:ea typeface="EB Garamond"/>
              <a:cs typeface="EB Garamond"/>
              <a:sym typeface="EB Garamond"/>
            </a:endParaRPr>
          </a:p>
          <a:p>
            <a:pPr indent="-444500" lvl="1" marL="914400" rtl="0" algn="l">
              <a:lnSpc>
                <a:spcPct val="150000"/>
              </a:lnSpc>
              <a:spcBef>
                <a:spcPts val="0"/>
              </a:spcBef>
              <a:spcAft>
                <a:spcPts val="0"/>
              </a:spcAft>
              <a:buSzPts val="3400"/>
              <a:buFont typeface="EB Garamond"/>
              <a:buChar char="○"/>
            </a:pPr>
            <a:r>
              <a:rPr lang="en-US" sz="4200">
                <a:solidFill>
                  <a:schemeClr val="dk1"/>
                </a:solidFill>
                <a:latin typeface="EB Garamond"/>
                <a:ea typeface="EB Garamond"/>
                <a:cs typeface="EB Garamond"/>
                <a:sym typeface="EB Garamond"/>
              </a:rPr>
              <a:t>“What is the </a:t>
            </a:r>
            <a:r>
              <a:rPr lang="en-US" sz="4200" u="sng">
                <a:solidFill>
                  <a:schemeClr val="dk1"/>
                </a:solidFill>
                <a:latin typeface="EB Garamond"/>
                <a:ea typeface="EB Garamond"/>
                <a:cs typeface="EB Garamond"/>
                <a:sym typeface="EB Garamond"/>
              </a:rPr>
              <a:t>function</a:t>
            </a:r>
            <a:r>
              <a:rPr lang="en-US" sz="4200">
                <a:solidFill>
                  <a:schemeClr val="dk1"/>
                </a:solidFill>
                <a:latin typeface="EB Garamond"/>
                <a:ea typeface="EB Garamond"/>
                <a:cs typeface="EB Garamond"/>
                <a:sym typeface="EB Garamond"/>
              </a:rPr>
              <a:t> of this thought or behavior and </a:t>
            </a:r>
            <a:r>
              <a:rPr lang="en-US" sz="4200" u="sng">
                <a:solidFill>
                  <a:schemeClr val="dk1"/>
                </a:solidFill>
                <a:latin typeface="EB Garamond"/>
                <a:ea typeface="EB Garamond"/>
                <a:cs typeface="EB Garamond"/>
                <a:sym typeface="EB Garamond"/>
              </a:rPr>
              <a:t>is it helpful?</a:t>
            </a:r>
            <a:r>
              <a:rPr lang="en-US" sz="4200">
                <a:solidFill>
                  <a:schemeClr val="dk1"/>
                </a:solidFill>
                <a:latin typeface="EB Garamond"/>
                <a:ea typeface="EB Garamond"/>
                <a:cs typeface="EB Garamond"/>
                <a:sym typeface="EB Garamond"/>
              </a:rPr>
              <a:t>” </a:t>
            </a:r>
            <a:endParaRPr sz="4200">
              <a:solidFill>
                <a:schemeClr val="dk1"/>
              </a:solidFill>
              <a:latin typeface="EB Garamond"/>
              <a:ea typeface="EB Garamond"/>
              <a:cs typeface="EB Garamond"/>
              <a:sym typeface="EB Garamond"/>
            </a:endParaRPr>
          </a:p>
          <a:p>
            <a:pPr indent="-444500" lvl="1" marL="914400" rtl="0" algn="l">
              <a:lnSpc>
                <a:spcPct val="150000"/>
              </a:lnSpc>
              <a:spcBef>
                <a:spcPts val="0"/>
              </a:spcBef>
              <a:spcAft>
                <a:spcPts val="0"/>
              </a:spcAft>
              <a:buSzPts val="3400"/>
              <a:buFont typeface="EB Garamond"/>
              <a:buChar char="○"/>
            </a:pPr>
            <a:r>
              <a:rPr lang="en-US" sz="4200">
                <a:solidFill>
                  <a:schemeClr val="dk1"/>
                </a:solidFill>
                <a:latin typeface="EB Garamond"/>
                <a:ea typeface="EB Garamond"/>
                <a:cs typeface="EB Garamond"/>
                <a:sym typeface="EB Garamond"/>
              </a:rPr>
              <a:t>“I learned more about Geometry than how to be married or a parent!!!”</a:t>
            </a:r>
            <a:endParaRPr sz="4200">
              <a:solidFill>
                <a:schemeClr val="dk1"/>
              </a:solidFill>
              <a:latin typeface="EB Garamond"/>
              <a:ea typeface="EB Garamond"/>
              <a:cs typeface="EB Garamond"/>
              <a:sym typeface="EB 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66"/>
          <p:cNvSpPr txBox="1"/>
          <p:nvPr>
            <p:ph type="title"/>
          </p:nvPr>
        </p:nvSpPr>
        <p:spPr>
          <a:xfrm>
            <a:off x="1375468" y="574950"/>
            <a:ext cx="17193300" cy="2641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8800"/>
              <a:buFont typeface="Play"/>
              <a:buNone/>
            </a:pPr>
            <a:r>
              <a:rPr b="1" lang="en-US">
                <a:solidFill>
                  <a:srgbClr val="0070C0"/>
                </a:solidFill>
                <a:latin typeface="EB Garamond"/>
                <a:ea typeface="EB Garamond"/>
                <a:cs typeface="EB Garamond"/>
                <a:sym typeface="EB Garamond"/>
              </a:rPr>
              <a:t>Values Clarification </a:t>
            </a:r>
            <a:endParaRPr b="1">
              <a:solidFill>
                <a:srgbClr val="0070C0"/>
              </a:solidFill>
              <a:latin typeface="EB Garamond"/>
              <a:ea typeface="EB Garamond"/>
              <a:cs typeface="EB Garamond"/>
              <a:sym typeface="EB Garamond"/>
            </a:endParaRPr>
          </a:p>
        </p:txBody>
      </p:sp>
      <p:sp>
        <p:nvSpPr>
          <p:cNvPr id="546" name="Google Shape;546;p66"/>
          <p:cNvSpPr txBox="1"/>
          <p:nvPr>
            <p:ph idx="1" type="body"/>
          </p:nvPr>
        </p:nvSpPr>
        <p:spPr>
          <a:xfrm>
            <a:off x="1572400" y="2620262"/>
            <a:ext cx="18639650" cy="10520788"/>
          </a:xfrm>
          <a:prstGeom prst="rect">
            <a:avLst/>
          </a:prstGeom>
          <a:noFill/>
          <a:ln>
            <a:noFill/>
          </a:ln>
        </p:spPr>
        <p:txBody>
          <a:bodyPr anchorCtr="0" anchor="ctr" bIns="45700" lIns="91425" spcFirstLastPara="1" rIns="91425" wrap="square" tIns="45700">
            <a:spAutoFit/>
          </a:bodyPr>
          <a:lstStyle/>
          <a:p>
            <a:pPr indent="0" lvl="0" marL="0" rtl="0" algn="l">
              <a:lnSpc>
                <a:spcPct val="90000"/>
              </a:lnSpc>
              <a:spcBef>
                <a:spcPts val="0"/>
              </a:spcBef>
              <a:spcAft>
                <a:spcPts val="0"/>
              </a:spcAft>
              <a:buClr>
                <a:schemeClr val="dk1"/>
              </a:buClr>
              <a:buSzPts val="3200"/>
              <a:buNone/>
            </a:pPr>
            <a:r>
              <a:rPr b="1" lang="en-US" sz="3200">
                <a:latin typeface="EB Garamond"/>
                <a:ea typeface="EB Garamond"/>
                <a:cs typeface="EB Garamond"/>
                <a:sym typeface="EB Garamond"/>
              </a:rPr>
              <a:t> </a:t>
            </a:r>
            <a:r>
              <a:rPr b="1" lang="en-US">
                <a:solidFill>
                  <a:schemeClr val="accent2"/>
                </a:solidFill>
                <a:latin typeface="EB Garamond"/>
                <a:ea typeface="EB Garamond"/>
                <a:cs typeface="EB Garamond"/>
                <a:sym typeface="EB Garamond"/>
              </a:rPr>
              <a:t>Facilitate Values Exploration</a:t>
            </a:r>
            <a:endParaRPr>
              <a:solidFill>
                <a:schemeClr val="accent2"/>
              </a:solidFill>
              <a:latin typeface="EB Garamond"/>
              <a:ea typeface="EB Garamond"/>
              <a:cs typeface="EB Garamond"/>
              <a:sym typeface="EB Garamond"/>
            </a:endParaRPr>
          </a:p>
          <a:p>
            <a:pPr indent="-285750" lvl="1" marL="742950" rtl="0" algn="l">
              <a:lnSpc>
                <a:spcPct val="90000"/>
              </a:lnSpc>
              <a:spcBef>
                <a:spcPts val="1000"/>
              </a:spcBef>
              <a:spcAft>
                <a:spcPts val="0"/>
              </a:spcAft>
              <a:buClr>
                <a:schemeClr val="dk1"/>
              </a:buClr>
              <a:buSzPts val="3200"/>
              <a:buFont typeface="EB Garamond"/>
              <a:buChar char="•"/>
            </a:pPr>
            <a:r>
              <a:rPr lang="en-US" sz="3600">
                <a:latin typeface="EB Garamond"/>
                <a:ea typeface="EB Garamond"/>
                <a:cs typeface="EB Garamond"/>
                <a:sym typeface="EB Garamond"/>
              </a:rPr>
              <a:t>"What brings meaning to your life?"</a:t>
            </a:r>
            <a:endParaRPr sz="3600">
              <a:latin typeface="EB Garamond"/>
              <a:ea typeface="EB Garamond"/>
              <a:cs typeface="EB Garamond"/>
              <a:sym typeface="EB Garamond"/>
            </a:endParaRPr>
          </a:p>
          <a:p>
            <a:pPr indent="-285750" lvl="1" marL="742950" rtl="0" algn="l">
              <a:lnSpc>
                <a:spcPct val="90000"/>
              </a:lnSpc>
              <a:spcBef>
                <a:spcPts val="1000"/>
              </a:spcBef>
              <a:spcAft>
                <a:spcPts val="0"/>
              </a:spcAft>
              <a:buClr>
                <a:schemeClr val="dk1"/>
              </a:buClr>
              <a:buSzPts val="3200"/>
              <a:buFont typeface="EB Garamond"/>
              <a:buChar char="•"/>
            </a:pPr>
            <a:r>
              <a:rPr lang="en-US" sz="3600">
                <a:latin typeface="EB Garamond"/>
                <a:ea typeface="EB Garamond"/>
                <a:cs typeface="EB Garamond"/>
                <a:sym typeface="EB Garamond"/>
              </a:rPr>
              <a:t>"What kind of person do you want to be in relationships, work, health, etc.?"</a:t>
            </a:r>
            <a:endParaRPr sz="3600">
              <a:latin typeface="EB Garamond"/>
              <a:ea typeface="EB Garamond"/>
              <a:cs typeface="EB Garamond"/>
              <a:sym typeface="EB Garamond"/>
            </a:endParaRPr>
          </a:p>
          <a:p>
            <a:pPr indent="-285750" lvl="1" marL="742950" rtl="0" algn="l">
              <a:lnSpc>
                <a:spcPct val="90000"/>
              </a:lnSpc>
              <a:spcBef>
                <a:spcPts val="1000"/>
              </a:spcBef>
              <a:spcAft>
                <a:spcPts val="0"/>
              </a:spcAft>
              <a:buClr>
                <a:schemeClr val="dk1"/>
              </a:buClr>
              <a:buSzPts val="3200"/>
              <a:buFont typeface="EB Garamond"/>
              <a:buChar char="•"/>
            </a:pPr>
            <a:r>
              <a:rPr lang="en-US" sz="3600">
                <a:latin typeface="EB Garamond"/>
                <a:ea typeface="EB Garamond"/>
                <a:cs typeface="EB Garamond"/>
                <a:sym typeface="EB Garamond"/>
              </a:rPr>
              <a:t>"When have you felt most fulfilled?"</a:t>
            </a:r>
            <a:endParaRPr sz="3600">
              <a:latin typeface="EB Garamond"/>
              <a:ea typeface="EB Garamond"/>
              <a:cs typeface="EB Garamond"/>
              <a:sym typeface="EB Garamond"/>
            </a:endParaRPr>
          </a:p>
          <a:p>
            <a:pPr indent="-457200" lvl="0" marL="457200" rtl="0" algn="l">
              <a:lnSpc>
                <a:spcPct val="90000"/>
              </a:lnSpc>
              <a:spcBef>
                <a:spcPts val="2000"/>
              </a:spcBef>
              <a:spcAft>
                <a:spcPts val="0"/>
              </a:spcAft>
              <a:buClr>
                <a:schemeClr val="dk1"/>
              </a:buClr>
              <a:buSzPts val="3200"/>
              <a:buFont typeface="Arial"/>
              <a:buChar char="•"/>
            </a:pPr>
            <a:r>
              <a:rPr lang="en-US">
                <a:latin typeface="EB Garamond"/>
                <a:ea typeface="EB Garamond"/>
                <a:cs typeface="EB Garamond"/>
                <a:sym typeface="EB Garamond"/>
              </a:rPr>
              <a:t>Provide </a:t>
            </a:r>
            <a:r>
              <a:rPr b="1" lang="en-US">
                <a:latin typeface="EB Garamond"/>
                <a:ea typeface="EB Garamond"/>
                <a:cs typeface="EB Garamond"/>
                <a:sym typeface="EB Garamond"/>
              </a:rPr>
              <a:t>values sorting exercises</a:t>
            </a:r>
            <a:r>
              <a:rPr lang="en-US">
                <a:latin typeface="EB Garamond"/>
                <a:ea typeface="EB Garamond"/>
                <a:cs typeface="EB Garamond"/>
                <a:sym typeface="EB Garamond"/>
              </a:rPr>
              <a:t> (e.g., ranking a list of values or writing down the top 5).</a:t>
            </a:r>
            <a:endParaRPr>
              <a:latin typeface="EB Garamond"/>
              <a:ea typeface="EB Garamond"/>
              <a:cs typeface="EB Garamond"/>
              <a:sym typeface="EB Garamond"/>
            </a:endParaRPr>
          </a:p>
          <a:p>
            <a:pPr indent="0" lvl="0" marL="0" rtl="0" algn="l">
              <a:lnSpc>
                <a:spcPct val="90000"/>
              </a:lnSpc>
              <a:spcBef>
                <a:spcPts val="2000"/>
              </a:spcBef>
              <a:spcAft>
                <a:spcPts val="0"/>
              </a:spcAft>
              <a:buClr>
                <a:schemeClr val="dk1"/>
              </a:buClr>
              <a:buSzPts val="3200"/>
              <a:buNone/>
            </a:pPr>
            <a:r>
              <a:rPr b="1" lang="en-US">
                <a:latin typeface="EB Garamond"/>
                <a:ea typeface="EB Garamond"/>
                <a:cs typeface="EB Garamond"/>
                <a:sym typeface="EB Garamond"/>
              </a:rPr>
              <a:t> </a:t>
            </a:r>
            <a:r>
              <a:rPr b="1" lang="en-US">
                <a:solidFill>
                  <a:schemeClr val="accent2"/>
                </a:solidFill>
                <a:latin typeface="EB Garamond"/>
                <a:ea typeface="EB Garamond"/>
                <a:cs typeface="EB Garamond"/>
                <a:sym typeface="EB Garamond"/>
              </a:rPr>
              <a:t>Identify Barriers to Living by Values</a:t>
            </a:r>
            <a:endParaRPr>
              <a:solidFill>
                <a:schemeClr val="accent2"/>
              </a:solidFill>
              <a:latin typeface="EB Garamond"/>
              <a:ea typeface="EB Garamond"/>
              <a:cs typeface="EB Garamond"/>
              <a:sym typeface="EB Garamond"/>
            </a:endParaRPr>
          </a:p>
          <a:p>
            <a:pPr indent="-457200" lvl="0" marL="457200" rtl="0" algn="l">
              <a:lnSpc>
                <a:spcPct val="90000"/>
              </a:lnSpc>
              <a:spcBef>
                <a:spcPts val="2000"/>
              </a:spcBef>
              <a:spcAft>
                <a:spcPts val="0"/>
              </a:spcAft>
              <a:buClr>
                <a:schemeClr val="dk1"/>
              </a:buClr>
              <a:buSzPts val="3200"/>
              <a:buFont typeface="Arial"/>
              <a:buChar char="•"/>
            </a:pPr>
            <a:r>
              <a:rPr lang="en-US">
                <a:latin typeface="EB Garamond"/>
                <a:ea typeface="EB Garamond"/>
                <a:cs typeface="EB Garamond"/>
                <a:sym typeface="EB Garamond"/>
              </a:rPr>
              <a:t>Explore </a:t>
            </a:r>
            <a:r>
              <a:rPr b="1" lang="en-US">
                <a:latin typeface="EB Garamond"/>
                <a:ea typeface="EB Garamond"/>
                <a:cs typeface="EB Garamond"/>
                <a:sym typeface="EB Garamond"/>
              </a:rPr>
              <a:t>experiential avoidance</a:t>
            </a:r>
            <a:r>
              <a:rPr lang="en-US">
                <a:latin typeface="EB Garamond"/>
                <a:ea typeface="EB Garamond"/>
                <a:cs typeface="EB Garamond"/>
                <a:sym typeface="EB Garamond"/>
              </a:rPr>
              <a:t> (e.g., fear, doubt, discomfort) that may block value-driven action.</a:t>
            </a:r>
            <a:endParaRPr>
              <a:latin typeface="EB Garamond"/>
              <a:ea typeface="EB Garamond"/>
              <a:cs typeface="EB Garamond"/>
              <a:sym typeface="EB Garamond"/>
            </a:endParaRPr>
          </a:p>
          <a:p>
            <a:pPr indent="-457200" lvl="0" marL="457200" rtl="0" algn="l">
              <a:lnSpc>
                <a:spcPct val="90000"/>
              </a:lnSpc>
              <a:spcBef>
                <a:spcPts val="2000"/>
              </a:spcBef>
              <a:spcAft>
                <a:spcPts val="0"/>
              </a:spcAft>
              <a:buClr>
                <a:schemeClr val="dk1"/>
              </a:buClr>
              <a:buSzPts val="3200"/>
              <a:buFont typeface="Arial"/>
              <a:buChar char="•"/>
            </a:pPr>
            <a:r>
              <a:rPr lang="en-US">
                <a:latin typeface="EB Garamond"/>
                <a:ea typeface="EB Garamond"/>
                <a:cs typeface="EB Garamond"/>
                <a:sym typeface="EB Garamond"/>
              </a:rPr>
              <a:t>Use </a:t>
            </a:r>
            <a:r>
              <a:rPr b="1" lang="en-US">
                <a:latin typeface="EB Garamond"/>
                <a:ea typeface="EB Garamond"/>
                <a:cs typeface="EB Garamond"/>
                <a:sym typeface="EB Garamond"/>
              </a:rPr>
              <a:t>defusion techniques</a:t>
            </a:r>
            <a:r>
              <a:rPr lang="en-US">
                <a:latin typeface="EB Garamond"/>
                <a:ea typeface="EB Garamond"/>
                <a:cs typeface="EB Garamond"/>
                <a:sym typeface="EB Garamond"/>
              </a:rPr>
              <a:t> to help clients distance themselves from unhelpful thoughts.</a:t>
            </a:r>
            <a:endParaRPr>
              <a:latin typeface="EB Garamond"/>
              <a:ea typeface="EB Garamond"/>
              <a:cs typeface="EB Garamond"/>
              <a:sym typeface="EB Garamond"/>
            </a:endParaRPr>
          </a:p>
          <a:p>
            <a:pPr indent="0" lvl="0" marL="0" rtl="0" algn="l">
              <a:lnSpc>
                <a:spcPct val="90000"/>
              </a:lnSpc>
              <a:spcBef>
                <a:spcPts val="2000"/>
              </a:spcBef>
              <a:spcAft>
                <a:spcPts val="0"/>
              </a:spcAft>
              <a:buClr>
                <a:schemeClr val="dk1"/>
              </a:buClr>
              <a:buSzPts val="3200"/>
              <a:buNone/>
            </a:pPr>
            <a:r>
              <a:rPr b="1" lang="en-US">
                <a:solidFill>
                  <a:schemeClr val="accent2"/>
                </a:solidFill>
                <a:latin typeface="EB Garamond"/>
                <a:ea typeface="EB Garamond"/>
                <a:cs typeface="EB Garamond"/>
                <a:sym typeface="EB Garamond"/>
              </a:rPr>
              <a:t>Connect Values to Committed Action</a:t>
            </a:r>
            <a:endParaRPr>
              <a:solidFill>
                <a:schemeClr val="accent2"/>
              </a:solidFill>
              <a:latin typeface="EB Garamond"/>
              <a:ea typeface="EB Garamond"/>
              <a:cs typeface="EB Garamond"/>
              <a:sym typeface="EB Garamond"/>
            </a:endParaRPr>
          </a:p>
          <a:p>
            <a:pPr indent="-457200" lvl="0" marL="457200" rtl="0" algn="l">
              <a:lnSpc>
                <a:spcPct val="90000"/>
              </a:lnSpc>
              <a:spcBef>
                <a:spcPts val="2000"/>
              </a:spcBef>
              <a:spcAft>
                <a:spcPts val="0"/>
              </a:spcAft>
              <a:buClr>
                <a:schemeClr val="dk1"/>
              </a:buClr>
              <a:buSzPts val="3200"/>
              <a:buFont typeface="Arial"/>
              <a:buChar char="•"/>
            </a:pPr>
            <a:r>
              <a:rPr lang="en-US">
                <a:latin typeface="EB Garamond"/>
                <a:ea typeface="EB Garamond"/>
                <a:cs typeface="EB Garamond"/>
                <a:sym typeface="EB Garamond"/>
              </a:rPr>
              <a:t>Help clients set </a:t>
            </a:r>
            <a:r>
              <a:rPr b="1" lang="en-US">
                <a:latin typeface="EB Garamond"/>
                <a:ea typeface="EB Garamond"/>
                <a:cs typeface="EB Garamond"/>
                <a:sym typeface="EB Garamond"/>
              </a:rPr>
              <a:t>small, value-driven actions</a:t>
            </a:r>
            <a:r>
              <a:rPr lang="en-US">
                <a:latin typeface="EB Garamond"/>
                <a:ea typeface="EB Garamond"/>
                <a:cs typeface="EB Garamond"/>
                <a:sym typeface="EB Garamond"/>
              </a:rPr>
              <a:t> (e.g., "If kindness is important, what’s one way you can practice it this week?").</a:t>
            </a:r>
            <a:endParaRPr>
              <a:latin typeface="EB Garamond"/>
              <a:ea typeface="EB Garamond"/>
              <a:cs typeface="EB Garamond"/>
              <a:sym typeface="EB Garamond"/>
            </a:endParaRPr>
          </a:p>
          <a:p>
            <a:pPr indent="-457200" lvl="0" marL="457200" rtl="0" algn="l">
              <a:lnSpc>
                <a:spcPct val="90000"/>
              </a:lnSpc>
              <a:spcBef>
                <a:spcPts val="2000"/>
              </a:spcBef>
              <a:spcAft>
                <a:spcPts val="0"/>
              </a:spcAft>
              <a:buClr>
                <a:schemeClr val="dk1"/>
              </a:buClr>
              <a:buSzPts val="3200"/>
              <a:buFont typeface="Arial"/>
              <a:buChar char="•"/>
            </a:pPr>
            <a:r>
              <a:rPr lang="en-US">
                <a:latin typeface="EB Garamond"/>
                <a:ea typeface="EB Garamond"/>
                <a:cs typeface="EB Garamond"/>
                <a:sym typeface="EB Garamond"/>
              </a:rPr>
              <a:t>Emphasize </a:t>
            </a:r>
            <a:r>
              <a:rPr b="1" lang="en-US">
                <a:latin typeface="EB Garamond"/>
                <a:ea typeface="EB Garamond"/>
                <a:cs typeface="EB Garamond"/>
                <a:sym typeface="EB Garamond"/>
              </a:rPr>
              <a:t>process over perfection</a:t>
            </a:r>
            <a:r>
              <a:rPr lang="en-US">
                <a:latin typeface="EB Garamond"/>
                <a:ea typeface="EB Garamond"/>
                <a:cs typeface="EB Garamond"/>
                <a:sym typeface="EB Garamond"/>
              </a:rPr>
              <a:t>—values are about ongoing effort.</a:t>
            </a:r>
            <a:endParaRPr>
              <a:latin typeface="EB Garamond"/>
              <a:ea typeface="EB Garamond"/>
              <a:cs typeface="EB Garamond"/>
              <a:sym typeface="EB Garamond"/>
            </a:endParaRPr>
          </a:p>
          <a:p>
            <a:pPr indent="0" lvl="0" marL="0" rtl="0" algn="l">
              <a:lnSpc>
                <a:spcPct val="90000"/>
              </a:lnSpc>
              <a:spcBef>
                <a:spcPts val="2000"/>
              </a:spcBef>
              <a:spcAft>
                <a:spcPts val="0"/>
              </a:spcAft>
              <a:buClr>
                <a:schemeClr val="dk1"/>
              </a:buClr>
              <a:buSzPts val="3200"/>
              <a:buNone/>
            </a:pPr>
            <a:r>
              <a:rPr b="1" lang="en-US">
                <a:latin typeface="EB Garamond"/>
                <a:ea typeface="EB Garamond"/>
                <a:cs typeface="EB Garamond"/>
                <a:sym typeface="EB Garamond"/>
              </a:rPr>
              <a:t> </a:t>
            </a:r>
            <a:r>
              <a:rPr b="1" lang="en-US">
                <a:solidFill>
                  <a:schemeClr val="accent2"/>
                </a:solidFill>
                <a:latin typeface="EB Garamond"/>
                <a:ea typeface="EB Garamond"/>
                <a:cs typeface="EB Garamond"/>
                <a:sym typeface="EB Garamond"/>
              </a:rPr>
              <a:t>Reinforce Values-Based Living</a:t>
            </a:r>
            <a:endParaRPr>
              <a:solidFill>
                <a:schemeClr val="accent2"/>
              </a:solidFill>
              <a:latin typeface="EB Garamond"/>
              <a:ea typeface="EB Garamond"/>
              <a:cs typeface="EB Garamond"/>
              <a:sym typeface="EB Garamond"/>
            </a:endParaRPr>
          </a:p>
          <a:p>
            <a:pPr indent="-457200" lvl="0" marL="457200" rtl="0" algn="l">
              <a:lnSpc>
                <a:spcPct val="90000"/>
              </a:lnSpc>
              <a:spcBef>
                <a:spcPts val="2000"/>
              </a:spcBef>
              <a:spcAft>
                <a:spcPts val="0"/>
              </a:spcAft>
              <a:buClr>
                <a:schemeClr val="dk1"/>
              </a:buClr>
              <a:buSzPts val="3200"/>
              <a:buFont typeface="Arial"/>
              <a:buChar char="•"/>
            </a:pPr>
            <a:r>
              <a:rPr lang="en-US">
                <a:latin typeface="EB Garamond"/>
                <a:ea typeface="EB Garamond"/>
                <a:cs typeface="EB Garamond"/>
                <a:sym typeface="EB Garamond"/>
              </a:rPr>
              <a:t>Encourage clients to </a:t>
            </a:r>
            <a:r>
              <a:rPr b="1" lang="en-US">
                <a:latin typeface="EB Garamond"/>
                <a:ea typeface="EB Garamond"/>
                <a:cs typeface="EB Garamond"/>
                <a:sym typeface="EB Garamond"/>
              </a:rPr>
              <a:t>check in regularly</a:t>
            </a:r>
            <a:r>
              <a:rPr lang="en-US">
                <a:latin typeface="EB Garamond"/>
                <a:ea typeface="EB Garamond"/>
                <a:cs typeface="EB Garamond"/>
                <a:sym typeface="EB Garamond"/>
              </a:rPr>
              <a:t> on their values and realign their actions as needed.</a:t>
            </a:r>
            <a:endParaRPr>
              <a:latin typeface="EB Garamond"/>
              <a:ea typeface="EB Garamond"/>
              <a:cs typeface="EB Garamond"/>
              <a:sym typeface="EB Garamond"/>
            </a:endParaRPr>
          </a:p>
          <a:p>
            <a:pPr indent="-457200" lvl="0" marL="457200" rtl="0" algn="l">
              <a:lnSpc>
                <a:spcPct val="90000"/>
              </a:lnSpc>
              <a:spcBef>
                <a:spcPts val="2000"/>
              </a:spcBef>
              <a:spcAft>
                <a:spcPts val="0"/>
              </a:spcAft>
              <a:buClr>
                <a:schemeClr val="dk1"/>
              </a:buClr>
              <a:buSzPts val="3200"/>
              <a:buFont typeface="Arial"/>
              <a:buChar char="•"/>
            </a:pPr>
            <a:r>
              <a:rPr lang="en-US">
                <a:latin typeface="EB Garamond"/>
                <a:ea typeface="EB Garamond"/>
                <a:cs typeface="EB Garamond"/>
                <a:sym typeface="EB Garamond"/>
              </a:rPr>
              <a:t>Use </a:t>
            </a:r>
            <a:r>
              <a:rPr b="1" lang="en-US">
                <a:latin typeface="EB Garamond"/>
                <a:ea typeface="EB Garamond"/>
                <a:cs typeface="EB Garamond"/>
                <a:sym typeface="EB Garamond"/>
              </a:rPr>
              <a:t>mindfulness practices</a:t>
            </a:r>
            <a:r>
              <a:rPr lang="en-US">
                <a:latin typeface="EB Garamond"/>
                <a:ea typeface="EB Garamond"/>
                <a:cs typeface="EB Garamond"/>
                <a:sym typeface="EB Garamond"/>
              </a:rPr>
              <a:t> to stay present and aware of choices that align with values.</a:t>
            </a:r>
            <a:endParaRPr>
              <a:latin typeface="EB Garamond"/>
              <a:ea typeface="EB Garamond"/>
              <a:cs typeface="EB Garamond"/>
              <a:sym typeface="EB Garamon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67"/>
          <p:cNvSpPr txBox="1"/>
          <p:nvPr>
            <p:ph type="title"/>
          </p:nvPr>
        </p:nvSpPr>
        <p:spPr>
          <a:xfrm>
            <a:off x="1354668" y="1219200"/>
            <a:ext cx="17193336" cy="26416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7200"/>
              <a:buFont typeface="Trebuchet MS"/>
              <a:buNone/>
            </a:pPr>
            <a:r>
              <a:rPr lang="en-US">
                <a:latin typeface="EB Garamond"/>
                <a:ea typeface="EB Garamond"/>
                <a:cs typeface="EB Garamond"/>
                <a:sym typeface="EB Garamond"/>
              </a:rPr>
              <a:t>SMART </a:t>
            </a:r>
            <a:r>
              <a:rPr lang="en-US" u="sng">
                <a:latin typeface="EB Garamond"/>
                <a:ea typeface="EB Garamond"/>
                <a:cs typeface="EB Garamond"/>
                <a:sym typeface="EB Garamond"/>
              </a:rPr>
              <a:t>is</a:t>
            </a:r>
            <a:r>
              <a:rPr lang="en-US">
                <a:latin typeface="EB Garamond"/>
                <a:ea typeface="EB Garamond"/>
                <a:cs typeface="EB Garamond"/>
                <a:sym typeface="EB Garamond"/>
              </a:rPr>
              <a:t> Transdiagnostic Treatment!!</a:t>
            </a:r>
            <a:endParaRPr/>
          </a:p>
        </p:txBody>
      </p:sp>
      <p:sp>
        <p:nvSpPr>
          <p:cNvPr id="552" name="Google Shape;552;p67"/>
          <p:cNvSpPr txBox="1"/>
          <p:nvPr>
            <p:ph idx="1" type="body"/>
          </p:nvPr>
        </p:nvSpPr>
        <p:spPr>
          <a:xfrm>
            <a:off x="1354668" y="2797178"/>
            <a:ext cx="17193336" cy="10252071"/>
          </a:xfrm>
          <a:prstGeom prst="rect">
            <a:avLst/>
          </a:prstGeom>
          <a:noFill/>
          <a:ln>
            <a:noFill/>
          </a:ln>
        </p:spPr>
        <p:txBody>
          <a:bodyPr anchorCtr="0" anchor="t" bIns="45700" lIns="91425" spcFirstLastPara="1" rIns="91425" wrap="square" tIns="45700">
            <a:normAutofit fontScale="92500" lnSpcReduction="20000"/>
          </a:bodyPr>
          <a:lstStyle/>
          <a:p>
            <a:pPr indent="-320040" lvl="0" marL="457200" rtl="0" algn="l">
              <a:lnSpc>
                <a:spcPct val="100000"/>
              </a:lnSpc>
              <a:spcBef>
                <a:spcPts val="2000"/>
              </a:spcBef>
              <a:spcAft>
                <a:spcPts val="0"/>
              </a:spcAft>
              <a:buSzPct val="32432"/>
              <a:buChar char="►"/>
            </a:pPr>
            <a:r>
              <a:rPr b="1" lang="en-US" sz="4800">
                <a:solidFill>
                  <a:srgbClr val="0070C0"/>
                </a:solidFill>
                <a:latin typeface="EB Garamond"/>
                <a:ea typeface="EB Garamond"/>
                <a:cs typeface="EB Garamond"/>
                <a:sym typeface="EB Garamond"/>
              </a:rPr>
              <a:t>The Goal:</a:t>
            </a:r>
            <a:r>
              <a:rPr lang="en-US" sz="4800">
                <a:solidFill>
                  <a:srgbClr val="0070C0"/>
                </a:solidFill>
                <a:latin typeface="EB Garamond"/>
                <a:ea typeface="EB Garamond"/>
                <a:cs typeface="EB Garamond"/>
                <a:sym typeface="EB Garamond"/>
              </a:rPr>
              <a:t> </a:t>
            </a:r>
            <a:r>
              <a:rPr lang="en-US" sz="4800">
                <a:latin typeface="EB Garamond"/>
                <a:ea typeface="EB Garamond"/>
                <a:cs typeface="EB Garamond"/>
                <a:sym typeface="EB Garamond"/>
              </a:rPr>
              <a:t>Stop giving in to the behavior. In SMART, the behavior is substance use. In OCD treatment, the behavior is a compulsion (like checking a lock or washing hands).</a:t>
            </a:r>
            <a:endParaRPr/>
          </a:p>
          <a:p>
            <a:pPr indent="-320040" lvl="0" marL="457200" rtl="0" algn="l">
              <a:lnSpc>
                <a:spcPct val="100000"/>
              </a:lnSpc>
              <a:spcBef>
                <a:spcPts val="2000"/>
              </a:spcBef>
              <a:spcAft>
                <a:spcPts val="0"/>
              </a:spcAft>
              <a:buSzPct val="32432"/>
              <a:buChar char="►"/>
            </a:pPr>
            <a:r>
              <a:rPr b="1" lang="en-US" sz="4800">
                <a:solidFill>
                  <a:srgbClr val="0070C0"/>
                </a:solidFill>
                <a:latin typeface="EB Garamond"/>
                <a:ea typeface="EB Garamond"/>
                <a:cs typeface="EB Garamond"/>
                <a:sym typeface="EB Garamond"/>
              </a:rPr>
              <a:t>The Strategy ("Riding It Out"):</a:t>
            </a:r>
            <a:r>
              <a:rPr lang="en-US" sz="4800">
                <a:solidFill>
                  <a:srgbClr val="0070C0"/>
                </a:solidFill>
                <a:latin typeface="EB Garamond"/>
                <a:ea typeface="EB Garamond"/>
                <a:cs typeface="EB Garamond"/>
                <a:sym typeface="EB Garamond"/>
              </a:rPr>
              <a:t> </a:t>
            </a:r>
            <a:r>
              <a:rPr lang="en-US" sz="4800">
                <a:latin typeface="EB Garamond"/>
                <a:ea typeface="EB Garamond"/>
                <a:cs typeface="EB Garamond"/>
                <a:sym typeface="EB Garamond"/>
              </a:rPr>
              <a:t>Both teach that extreme discomfort—whether it is a craving for drugs or intense OCD anxiety—is a false alarm in the brain.</a:t>
            </a:r>
            <a:endParaRPr/>
          </a:p>
          <a:p>
            <a:pPr indent="-320040" lvl="0" marL="457200" rtl="0" algn="l">
              <a:lnSpc>
                <a:spcPct val="100000"/>
              </a:lnSpc>
              <a:spcBef>
                <a:spcPts val="2000"/>
              </a:spcBef>
              <a:spcAft>
                <a:spcPts val="0"/>
              </a:spcAft>
              <a:buSzPct val="32432"/>
              <a:buChar char="►"/>
            </a:pPr>
            <a:r>
              <a:rPr b="1" lang="en-US" sz="4800">
                <a:solidFill>
                  <a:srgbClr val="0070C0"/>
                </a:solidFill>
                <a:latin typeface="EB Garamond"/>
                <a:ea typeface="EB Garamond"/>
                <a:cs typeface="EB Garamond"/>
                <a:sym typeface="EB Garamond"/>
              </a:rPr>
              <a:t>In SMART:</a:t>
            </a:r>
            <a:r>
              <a:rPr lang="en-US" sz="4800">
                <a:solidFill>
                  <a:srgbClr val="0070C0"/>
                </a:solidFill>
                <a:latin typeface="EB Garamond"/>
                <a:ea typeface="EB Garamond"/>
                <a:cs typeface="EB Garamond"/>
                <a:sym typeface="EB Garamond"/>
              </a:rPr>
              <a:t> </a:t>
            </a:r>
            <a:r>
              <a:rPr lang="en-US" sz="4800">
                <a:latin typeface="EB Garamond"/>
                <a:ea typeface="EB Garamond"/>
                <a:cs typeface="EB Garamond"/>
                <a:sym typeface="EB Garamond"/>
              </a:rPr>
              <a:t>This is called </a:t>
            </a:r>
            <a:r>
              <a:rPr i="1" lang="en-US" sz="4800">
                <a:latin typeface="EB Garamond"/>
                <a:ea typeface="EB Garamond"/>
                <a:cs typeface="EB Garamond"/>
                <a:sym typeface="EB Garamond"/>
              </a:rPr>
              <a:t>Coping with Urges</a:t>
            </a:r>
            <a:r>
              <a:rPr lang="en-US" sz="4800">
                <a:latin typeface="EB Garamond"/>
                <a:ea typeface="EB Garamond"/>
                <a:cs typeface="EB Garamond"/>
                <a:sym typeface="EB Garamond"/>
              </a:rPr>
              <a:t>.</a:t>
            </a:r>
            <a:endParaRPr/>
          </a:p>
          <a:p>
            <a:pPr indent="-320040" lvl="0" marL="457200" rtl="0" algn="l">
              <a:lnSpc>
                <a:spcPct val="100000"/>
              </a:lnSpc>
              <a:spcBef>
                <a:spcPts val="2000"/>
              </a:spcBef>
              <a:spcAft>
                <a:spcPts val="0"/>
              </a:spcAft>
              <a:buSzPct val="32432"/>
              <a:buChar char="►"/>
            </a:pPr>
            <a:r>
              <a:rPr b="1" lang="en-US" sz="4800">
                <a:solidFill>
                  <a:srgbClr val="0070C0"/>
                </a:solidFill>
                <a:latin typeface="EB Garamond"/>
                <a:ea typeface="EB Garamond"/>
                <a:cs typeface="EB Garamond"/>
                <a:sym typeface="EB Garamond"/>
              </a:rPr>
              <a:t>In OCD treatment:</a:t>
            </a:r>
            <a:r>
              <a:rPr lang="en-US" sz="4800">
                <a:solidFill>
                  <a:srgbClr val="0070C0"/>
                </a:solidFill>
                <a:latin typeface="EB Garamond"/>
                <a:ea typeface="EB Garamond"/>
                <a:cs typeface="EB Garamond"/>
                <a:sym typeface="EB Garamond"/>
              </a:rPr>
              <a:t> </a:t>
            </a:r>
            <a:r>
              <a:rPr lang="en-US" sz="4800">
                <a:latin typeface="EB Garamond"/>
                <a:ea typeface="EB Garamond"/>
                <a:cs typeface="EB Garamond"/>
                <a:sym typeface="EB Garamond"/>
              </a:rPr>
              <a:t>This is called </a:t>
            </a:r>
            <a:r>
              <a:rPr i="1" lang="en-US" sz="4800">
                <a:latin typeface="EB Garamond"/>
                <a:ea typeface="EB Garamond"/>
                <a:cs typeface="EB Garamond"/>
                <a:sym typeface="EB Garamond"/>
              </a:rPr>
              <a:t>Response/Ritual Prevention</a:t>
            </a:r>
            <a:r>
              <a:rPr lang="en-US" sz="4800">
                <a:latin typeface="EB Garamond"/>
                <a:ea typeface="EB Garamond"/>
                <a:cs typeface="EB Garamond"/>
                <a:sym typeface="EB Garamond"/>
              </a:rPr>
              <a:t>.</a:t>
            </a:r>
            <a:endParaRPr/>
          </a:p>
          <a:p>
            <a:pPr indent="-320040" lvl="0" marL="457200" rtl="0" algn="l">
              <a:lnSpc>
                <a:spcPct val="100000"/>
              </a:lnSpc>
              <a:spcBef>
                <a:spcPts val="2000"/>
              </a:spcBef>
              <a:spcAft>
                <a:spcPts val="0"/>
              </a:spcAft>
              <a:buSzPct val="32432"/>
              <a:buChar char="►"/>
            </a:pPr>
            <a:r>
              <a:rPr b="1" lang="en-US" sz="4800">
                <a:solidFill>
                  <a:srgbClr val="0070C0"/>
                </a:solidFill>
                <a:latin typeface="EB Garamond"/>
                <a:ea typeface="EB Garamond"/>
                <a:cs typeface="EB Garamond"/>
                <a:sym typeface="EB Garamond"/>
              </a:rPr>
              <a:t>The Lesson:</a:t>
            </a:r>
            <a:r>
              <a:rPr lang="en-US" sz="4800">
                <a:solidFill>
                  <a:srgbClr val="0070C0"/>
                </a:solidFill>
                <a:latin typeface="EB Garamond"/>
                <a:ea typeface="EB Garamond"/>
                <a:cs typeface="EB Garamond"/>
                <a:sym typeface="EB Garamond"/>
              </a:rPr>
              <a:t> </a:t>
            </a:r>
            <a:r>
              <a:rPr lang="en-US" sz="4800">
                <a:latin typeface="EB Garamond"/>
                <a:ea typeface="EB Garamond"/>
                <a:cs typeface="EB Garamond"/>
                <a:sym typeface="EB Garamond"/>
              </a:rPr>
              <a:t>If you just sit with the discomfort and refuse to do the behavior, the brain eventually realizes you are safe, and the feeling fades away on its own.</a:t>
            </a:r>
            <a:endParaRPr/>
          </a:p>
          <a:p>
            <a:pPr indent="-320040" lvl="0" marL="457200" rtl="0" algn="l">
              <a:lnSpc>
                <a:spcPct val="100000"/>
              </a:lnSpc>
              <a:spcBef>
                <a:spcPts val="2000"/>
              </a:spcBef>
              <a:spcAft>
                <a:spcPts val="0"/>
              </a:spcAft>
              <a:buSzPct val="32432"/>
              <a:buChar char="►"/>
            </a:pPr>
            <a:r>
              <a:rPr b="1" lang="en-US" sz="4800">
                <a:solidFill>
                  <a:srgbClr val="0070C0"/>
                </a:solidFill>
                <a:latin typeface="EB Garamond"/>
                <a:ea typeface="EB Garamond"/>
                <a:cs typeface="EB Garamond"/>
                <a:sym typeface="EB Garamond"/>
              </a:rPr>
              <a:t>The Motivation:</a:t>
            </a:r>
            <a:r>
              <a:rPr lang="en-US" sz="4800">
                <a:solidFill>
                  <a:srgbClr val="0070C0"/>
                </a:solidFill>
                <a:latin typeface="EB Garamond"/>
                <a:ea typeface="EB Garamond"/>
                <a:cs typeface="EB Garamond"/>
                <a:sym typeface="EB Garamond"/>
              </a:rPr>
              <a:t> </a:t>
            </a:r>
            <a:r>
              <a:rPr lang="en-US" sz="4800">
                <a:latin typeface="EB Garamond"/>
                <a:ea typeface="EB Garamond"/>
                <a:cs typeface="EB Garamond"/>
                <a:sym typeface="EB Garamond"/>
              </a:rPr>
              <a:t>Both recognize that sitting with that discomfort is exhausting. To get through it, you have to focus on </a:t>
            </a:r>
            <a:r>
              <a:rPr i="1" lang="en-US" sz="4800">
                <a:latin typeface="EB Garamond"/>
                <a:ea typeface="EB Garamond"/>
                <a:cs typeface="EB Garamond"/>
                <a:sym typeface="EB Garamond"/>
              </a:rPr>
              <a:t>why</a:t>
            </a:r>
            <a:r>
              <a:rPr lang="en-US" sz="4800">
                <a:latin typeface="EB Garamond"/>
                <a:ea typeface="EB Garamond"/>
                <a:cs typeface="EB Garamond"/>
                <a:sym typeface="EB Garamond"/>
              </a:rPr>
              <a:t> you are doing it. In SMART, you do a "Cost/Benefit Analysis." In OCD treatment, you focus on your "Values." Both mean focusing on the life you want to build instead of the temporary relief.</a:t>
            </a:r>
            <a:endParaRPr sz="4800">
              <a:latin typeface="EB Garamond"/>
              <a:ea typeface="EB Garamond"/>
              <a:cs typeface="EB Garamond"/>
              <a:sym typeface="EB Garamond"/>
            </a:endParaRPr>
          </a:p>
          <a:p>
            <a:pPr indent="-228600" lvl="0" marL="457200" rtl="0" algn="l">
              <a:lnSpc>
                <a:spcPct val="100000"/>
              </a:lnSpc>
              <a:spcBef>
                <a:spcPts val="2000"/>
              </a:spcBef>
              <a:spcAft>
                <a:spcPts val="0"/>
              </a:spcAft>
              <a:buSzPct val="43243"/>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6" name="Shape 556"/>
        <p:cNvGrpSpPr/>
        <p:nvPr/>
      </p:nvGrpSpPr>
      <p:grpSpPr>
        <a:xfrm>
          <a:off x="0" y="0"/>
          <a:ext cx="0" cy="0"/>
          <a:chOff x="0" y="0"/>
          <a:chExt cx="0" cy="0"/>
        </a:xfrm>
      </p:grpSpPr>
      <p:sp>
        <p:nvSpPr>
          <p:cNvPr id="557" name="Google Shape;557;p68"/>
          <p:cNvSpPr/>
          <p:nvPr/>
        </p:nvSpPr>
        <p:spPr>
          <a:xfrm>
            <a:off x="-247650" y="-349914"/>
            <a:ext cx="24384000" cy="13716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8" name="Google Shape;558;p68"/>
          <p:cNvSpPr/>
          <p:nvPr/>
        </p:nvSpPr>
        <p:spPr>
          <a:xfrm flipH="1">
            <a:off x="16529865" y="6027498"/>
            <a:ext cx="6583800" cy="6400800"/>
          </a:xfrm>
          <a:prstGeom prst="rtTriangl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9" name="Google Shape;559;p68"/>
          <p:cNvSpPr/>
          <p:nvPr/>
        </p:nvSpPr>
        <p:spPr>
          <a:xfrm>
            <a:off x="1283548" y="1204986"/>
            <a:ext cx="21810000" cy="11215800"/>
          </a:xfrm>
          <a:prstGeom prst="rect">
            <a:avLst/>
          </a:prstGeom>
          <a:no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60" name="Google Shape;560;p68"/>
          <p:cNvSpPr txBox="1"/>
          <p:nvPr>
            <p:ph type="title"/>
          </p:nvPr>
        </p:nvSpPr>
        <p:spPr>
          <a:xfrm>
            <a:off x="1195550" y="2377350"/>
            <a:ext cx="7971600" cy="8961300"/>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rgbClr val="0096FF"/>
              </a:buClr>
              <a:buSzPts val="8820"/>
              <a:buFont typeface="Play"/>
              <a:buNone/>
            </a:pPr>
            <a:r>
              <a:rPr lang="en-US" sz="10200">
                <a:solidFill>
                  <a:srgbClr val="0070C0"/>
                </a:solidFill>
                <a:latin typeface="EB Garamond"/>
                <a:ea typeface="EB Garamond"/>
                <a:cs typeface="EB Garamond"/>
                <a:sym typeface="EB Garamond"/>
              </a:rPr>
              <a:t>Additional Methods for Treating Co-Occurring OCD/SUD</a:t>
            </a:r>
            <a:endParaRPr>
              <a:solidFill>
                <a:srgbClr val="0070C0"/>
              </a:solidFill>
              <a:latin typeface="EB Garamond"/>
              <a:ea typeface="EB Garamond"/>
              <a:cs typeface="EB Garamond"/>
              <a:sym typeface="EB Garamond"/>
            </a:endParaRPr>
          </a:p>
        </p:txBody>
      </p:sp>
      <p:sp>
        <p:nvSpPr>
          <p:cNvPr id="561" name="Google Shape;561;p68"/>
          <p:cNvSpPr txBox="1"/>
          <p:nvPr>
            <p:ph idx="1" type="body"/>
          </p:nvPr>
        </p:nvSpPr>
        <p:spPr>
          <a:xfrm>
            <a:off x="10476109" y="2979727"/>
            <a:ext cx="11308479" cy="10088666"/>
          </a:xfrm>
          <a:prstGeom prst="rect">
            <a:avLst/>
          </a:prstGeom>
          <a:noFill/>
          <a:ln>
            <a:noFill/>
          </a:ln>
        </p:spPr>
        <p:txBody>
          <a:bodyPr anchorCtr="0" anchor="ctr" bIns="45700" lIns="91425" spcFirstLastPara="1" rIns="91425" wrap="square" tIns="45700">
            <a:normAutofit/>
          </a:bodyPr>
          <a:lstStyle/>
          <a:p>
            <a:pPr indent="-381000" lvl="0" marL="457200" rtl="0" algn="l">
              <a:lnSpc>
                <a:spcPct val="90000"/>
              </a:lnSpc>
              <a:spcBef>
                <a:spcPts val="0"/>
              </a:spcBef>
              <a:spcAft>
                <a:spcPts val="0"/>
              </a:spcAft>
              <a:buClr>
                <a:schemeClr val="dk1"/>
              </a:buClr>
              <a:buSzPts val="6000"/>
              <a:buFont typeface="EB Garamond"/>
              <a:buChar char="•"/>
            </a:pPr>
            <a:r>
              <a:rPr b="1" lang="en-US" sz="7100">
                <a:solidFill>
                  <a:schemeClr val="accent2"/>
                </a:solidFill>
                <a:latin typeface="EB Garamond"/>
                <a:ea typeface="EB Garamond"/>
                <a:cs typeface="EB Garamond"/>
                <a:sym typeface="EB Garamond"/>
              </a:rPr>
              <a:t>Addressing Family Over-Accommodation:  </a:t>
            </a:r>
            <a:r>
              <a:rPr lang="en-US" sz="7100">
                <a:latin typeface="EB Garamond"/>
                <a:ea typeface="EB Garamond"/>
                <a:cs typeface="EB Garamond"/>
                <a:sym typeface="EB Garamond"/>
              </a:rPr>
              <a:t>SPACE (Supportive Parenting for Anxious Childhood Emotions) </a:t>
            </a:r>
            <a:r>
              <a:rPr lang="en-US" sz="6000">
                <a:latin typeface="EB Garamond"/>
                <a:ea typeface="EB Garamond"/>
                <a:cs typeface="EB Garamond"/>
                <a:sym typeface="EB Garamond"/>
              </a:rPr>
              <a:t>**</a:t>
            </a:r>
            <a:r>
              <a:rPr i="1" lang="en-US" sz="6000">
                <a:latin typeface="EB Garamond"/>
                <a:ea typeface="EB Garamond"/>
                <a:cs typeface="EB Garamond"/>
                <a:sym typeface="EB Garamond"/>
              </a:rPr>
              <a:t>principles can be applied to adults</a:t>
            </a:r>
            <a:endParaRPr sz="7100">
              <a:latin typeface="EB Garamond"/>
              <a:ea typeface="EB Garamond"/>
              <a:cs typeface="EB Garamond"/>
              <a:sym typeface="EB Garamond"/>
            </a:endParaRPr>
          </a:p>
          <a:p>
            <a:pPr indent="-381000" lvl="0" marL="457200" rtl="0" algn="l">
              <a:lnSpc>
                <a:spcPct val="90000"/>
              </a:lnSpc>
              <a:spcBef>
                <a:spcPts val="600"/>
              </a:spcBef>
              <a:spcAft>
                <a:spcPts val="0"/>
              </a:spcAft>
              <a:buClr>
                <a:schemeClr val="dk1"/>
              </a:buClr>
              <a:buSzPts val="6000"/>
              <a:buFont typeface="EB Garamond"/>
              <a:buChar char="•"/>
            </a:pPr>
            <a:r>
              <a:rPr lang="en-US" sz="7100">
                <a:latin typeface="EB Garamond"/>
                <a:ea typeface="EB Garamond"/>
                <a:cs typeface="EB Garamond"/>
                <a:sym typeface="EB Garamond"/>
              </a:rPr>
              <a:t>Using </a:t>
            </a:r>
            <a:r>
              <a:rPr b="1" lang="en-US" sz="7100">
                <a:solidFill>
                  <a:schemeClr val="accent2"/>
                </a:solidFill>
                <a:latin typeface="EB Garamond"/>
                <a:ea typeface="EB Garamond"/>
                <a:cs typeface="EB Garamond"/>
                <a:sym typeface="EB Garamond"/>
              </a:rPr>
              <a:t>ACT</a:t>
            </a:r>
            <a:r>
              <a:rPr lang="en-US" sz="7100">
                <a:latin typeface="EB Garamond"/>
                <a:ea typeface="EB Garamond"/>
                <a:cs typeface="EB Garamond"/>
                <a:sym typeface="EB Garamond"/>
              </a:rPr>
              <a:t> to support caregivers</a:t>
            </a:r>
            <a:endParaRPr sz="7100">
              <a:latin typeface="EB Garamond"/>
              <a:ea typeface="EB Garamond"/>
              <a:cs typeface="EB Garamond"/>
              <a:sym typeface="EB Garamond"/>
            </a:endParaRPr>
          </a:p>
          <a:p>
            <a:pPr indent="-381000" lvl="0" marL="457200" rtl="0" algn="l">
              <a:lnSpc>
                <a:spcPct val="90000"/>
              </a:lnSpc>
              <a:spcBef>
                <a:spcPts val="600"/>
              </a:spcBef>
              <a:spcAft>
                <a:spcPts val="0"/>
              </a:spcAft>
              <a:buClr>
                <a:schemeClr val="dk1"/>
              </a:buClr>
              <a:buSzPts val="6000"/>
              <a:buFont typeface="EB Garamond"/>
              <a:buChar char="•"/>
            </a:pPr>
            <a:r>
              <a:rPr lang="en-US" sz="7100">
                <a:latin typeface="EB Garamond"/>
                <a:ea typeface="EB Garamond"/>
                <a:cs typeface="EB Garamond"/>
                <a:sym typeface="EB Garamond"/>
              </a:rPr>
              <a:t>Using </a:t>
            </a:r>
            <a:r>
              <a:rPr b="1" lang="en-US" sz="7100">
                <a:solidFill>
                  <a:schemeClr val="accent2"/>
                </a:solidFill>
                <a:latin typeface="EB Garamond"/>
                <a:ea typeface="EB Garamond"/>
                <a:cs typeface="EB Garamond"/>
                <a:sym typeface="EB Garamond"/>
              </a:rPr>
              <a:t>CRAFT </a:t>
            </a:r>
            <a:r>
              <a:rPr lang="en-US" sz="7100">
                <a:latin typeface="EB Garamond"/>
                <a:ea typeface="EB Garamond"/>
                <a:cs typeface="EB Garamond"/>
                <a:sym typeface="EB Garamond"/>
              </a:rPr>
              <a:t>to support caregivers</a:t>
            </a:r>
            <a:endParaRPr sz="7100">
              <a:latin typeface="EB Garamond"/>
              <a:ea typeface="EB Garamond"/>
              <a:cs typeface="EB Garamond"/>
              <a:sym typeface="EB Garamond"/>
            </a:endParaRPr>
          </a:p>
          <a:p>
            <a:pPr indent="173355" lvl="0" marL="0" rtl="0" algn="l">
              <a:lnSpc>
                <a:spcPct val="90000"/>
              </a:lnSpc>
              <a:spcBef>
                <a:spcPts val="600"/>
              </a:spcBef>
              <a:spcAft>
                <a:spcPts val="0"/>
              </a:spcAft>
              <a:buClr>
                <a:schemeClr val="dk1"/>
              </a:buClr>
              <a:buSzPts val="2730"/>
              <a:buFont typeface="Arial"/>
              <a:buNone/>
            </a:pPr>
            <a:r>
              <a:t/>
            </a:r>
            <a:endParaRPr sz="4800">
              <a:latin typeface="EB Garamond"/>
              <a:ea typeface="EB Garamond"/>
              <a:cs typeface="EB Garamond"/>
              <a:sym typeface="EB Garamond"/>
            </a:endParaRPr>
          </a:p>
          <a:p>
            <a:pPr indent="173355" lvl="0" marL="0" rtl="0" algn="l">
              <a:lnSpc>
                <a:spcPct val="90000"/>
              </a:lnSpc>
              <a:spcBef>
                <a:spcPts val="600"/>
              </a:spcBef>
              <a:spcAft>
                <a:spcPts val="0"/>
              </a:spcAft>
              <a:buClr>
                <a:schemeClr val="dk1"/>
              </a:buClr>
              <a:buSzPts val="2730"/>
              <a:buFont typeface="Arial"/>
              <a:buNone/>
            </a:pPr>
            <a:r>
              <a:t/>
            </a:r>
            <a:endParaRPr sz="4800">
              <a:latin typeface="EB Garamond"/>
              <a:ea typeface="EB Garamond"/>
              <a:cs typeface="EB Garamond"/>
              <a:sym typeface="EB Garamond"/>
            </a:endParaRPr>
          </a:p>
          <a:p>
            <a:pPr indent="173355" lvl="0" marL="0" rtl="0" algn="l">
              <a:lnSpc>
                <a:spcPct val="90000"/>
              </a:lnSpc>
              <a:spcBef>
                <a:spcPts val="600"/>
              </a:spcBef>
              <a:spcAft>
                <a:spcPts val="600"/>
              </a:spcAft>
              <a:buClr>
                <a:schemeClr val="dk1"/>
              </a:buClr>
              <a:buSzPts val="2730"/>
              <a:buFont typeface="Arial"/>
              <a:buNone/>
            </a:pPr>
            <a:r>
              <a:t/>
            </a:r>
            <a:endParaRPr sz="4800">
              <a:latin typeface="EB Garamond"/>
              <a:ea typeface="EB Garamond"/>
              <a:cs typeface="EB Garamond"/>
              <a:sym typeface="EB Garamond"/>
            </a:endParaRPr>
          </a:p>
        </p:txBody>
      </p:sp>
      <p:cxnSp>
        <p:nvCxnSpPr>
          <p:cNvPr id="562" name="Google Shape;562;p68"/>
          <p:cNvCxnSpPr/>
          <p:nvPr/>
        </p:nvCxnSpPr>
        <p:spPr>
          <a:xfrm>
            <a:off x="9661867" y="3705726"/>
            <a:ext cx="0" cy="6473100"/>
          </a:xfrm>
          <a:prstGeom prst="straightConnector1">
            <a:avLst/>
          </a:prstGeom>
          <a:noFill/>
          <a:ln cap="sq" cmpd="sng" w="19050">
            <a:solidFill>
              <a:srgbClr val="3F3F3F"/>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xEl>
                                              <p:pRg end="0" st="0"/>
                                            </p:txEl>
                                          </p:spTgt>
                                        </p:tgtEl>
                                        <p:attrNameLst>
                                          <p:attrName>style.visibility</p:attrName>
                                        </p:attrNameLst>
                                      </p:cBhvr>
                                      <p:to>
                                        <p:strVal val="visible"/>
                                      </p:to>
                                    </p:set>
                                    <p:animEffect filter="fade" transition="in">
                                      <p:cBhvr>
                                        <p:cTn dur="1250"/>
                                        <p:tgtEl>
                                          <p:spTgt spid="5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xEl>
                                              <p:pRg end="1" st="1"/>
                                            </p:txEl>
                                          </p:spTgt>
                                        </p:tgtEl>
                                        <p:attrNameLst>
                                          <p:attrName>style.visibility</p:attrName>
                                        </p:attrNameLst>
                                      </p:cBhvr>
                                      <p:to>
                                        <p:strVal val="visible"/>
                                      </p:to>
                                    </p:set>
                                    <p:animEffect filter="fade" transition="in">
                                      <p:cBhvr>
                                        <p:cTn dur="1250"/>
                                        <p:tgtEl>
                                          <p:spTgt spid="5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xEl>
                                              <p:pRg end="2" st="2"/>
                                            </p:txEl>
                                          </p:spTgt>
                                        </p:tgtEl>
                                        <p:attrNameLst>
                                          <p:attrName>style.visibility</p:attrName>
                                        </p:attrNameLst>
                                      </p:cBhvr>
                                      <p:to>
                                        <p:strVal val="visible"/>
                                      </p:to>
                                    </p:set>
                                    <p:animEffect filter="fade" transition="in">
                                      <p:cBhvr>
                                        <p:cTn dur="1250"/>
                                        <p:tgtEl>
                                          <p:spTgt spid="56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xEl>
                                              <p:pRg end="3" st="3"/>
                                            </p:txEl>
                                          </p:spTgt>
                                        </p:tgtEl>
                                        <p:attrNameLst>
                                          <p:attrName>style.visibility</p:attrName>
                                        </p:attrNameLst>
                                      </p:cBhvr>
                                      <p:to>
                                        <p:strVal val="visible"/>
                                      </p:to>
                                    </p:set>
                                    <p:animEffect filter="fade" transition="in">
                                      <p:cBhvr>
                                        <p:cTn dur="1250"/>
                                        <p:tgtEl>
                                          <p:spTgt spid="56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xEl>
                                              <p:pRg end="4" st="4"/>
                                            </p:txEl>
                                          </p:spTgt>
                                        </p:tgtEl>
                                        <p:attrNameLst>
                                          <p:attrName>style.visibility</p:attrName>
                                        </p:attrNameLst>
                                      </p:cBhvr>
                                      <p:to>
                                        <p:strVal val="visible"/>
                                      </p:to>
                                    </p:set>
                                    <p:animEffect filter="fade" transition="in">
                                      <p:cBhvr>
                                        <p:cTn dur="1250"/>
                                        <p:tgtEl>
                                          <p:spTgt spid="56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xEl>
                                              <p:pRg end="5" st="5"/>
                                            </p:txEl>
                                          </p:spTgt>
                                        </p:tgtEl>
                                        <p:attrNameLst>
                                          <p:attrName>style.visibility</p:attrName>
                                        </p:attrNameLst>
                                      </p:cBhvr>
                                      <p:to>
                                        <p:strVal val="visible"/>
                                      </p:to>
                                    </p:set>
                                    <p:animEffect filter="fade" transition="in">
                                      <p:cBhvr>
                                        <p:cTn dur="1250"/>
                                        <p:tgtEl>
                                          <p:spTgt spid="561">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6" name="Shape 566"/>
        <p:cNvGrpSpPr/>
        <p:nvPr/>
      </p:nvGrpSpPr>
      <p:grpSpPr>
        <a:xfrm>
          <a:off x="0" y="0"/>
          <a:ext cx="0" cy="0"/>
          <a:chOff x="0" y="0"/>
          <a:chExt cx="0" cy="0"/>
        </a:xfrm>
      </p:grpSpPr>
      <p:sp>
        <p:nvSpPr>
          <p:cNvPr id="567" name="Google Shape;567;p69"/>
          <p:cNvSpPr txBox="1"/>
          <p:nvPr>
            <p:ph type="title"/>
          </p:nvPr>
        </p:nvSpPr>
        <p:spPr>
          <a:xfrm>
            <a:off x="1524000" y="2276072"/>
            <a:ext cx="8171330" cy="280494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96FF"/>
              </a:buClr>
              <a:buSzPts val="8820"/>
              <a:buFont typeface="Play"/>
              <a:buNone/>
            </a:pPr>
            <a:r>
              <a:rPr b="1" lang="en-US" sz="9600">
                <a:solidFill>
                  <a:srgbClr val="0070C0"/>
                </a:solidFill>
                <a:latin typeface="EB Garamond"/>
                <a:ea typeface="EB Garamond"/>
                <a:cs typeface="EB Garamond"/>
                <a:sym typeface="EB Garamond"/>
              </a:rPr>
              <a:t>Long-term Maintenance</a:t>
            </a:r>
            <a:endParaRPr b="1" sz="10700">
              <a:solidFill>
                <a:srgbClr val="0070C0"/>
              </a:solidFill>
              <a:latin typeface="EB Garamond"/>
              <a:ea typeface="EB Garamond"/>
              <a:cs typeface="EB Garamond"/>
              <a:sym typeface="EB Garamond"/>
            </a:endParaRPr>
          </a:p>
        </p:txBody>
      </p:sp>
      <p:sp>
        <p:nvSpPr>
          <p:cNvPr id="568" name="Google Shape;568;p69"/>
          <p:cNvSpPr txBox="1"/>
          <p:nvPr>
            <p:ph idx="1" type="body"/>
          </p:nvPr>
        </p:nvSpPr>
        <p:spPr>
          <a:xfrm>
            <a:off x="1524000" y="5590403"/>
            <a:ext cx="8171330" cy="7182414"/>
          </a:xfrm>
          <a:prstGeom prst="rect">
            <a:avLst/>
          </a:prstGeom>
          <a:noFill/>
          <a:ln>
            <a:noFill/>
          </a:ln>
        </p:spPr>
        <p:txBody>
          <a:bodyPr anchorCtr="0" anchor="ctr" bIns="45700" lIns="91425" spcFirstLastPara="1" rIns="91425" wrap="square" tIns="45700">
            <a:normAutofit/>
          </a:bodyPr>
          <a:lstStyle/>
          <a:p>
            <a:pPr indent="0" lvl="0" marL="228600" rtl="0" algn="l">
              <a:lnSpc>
                <a:spcPct val="90000"/>
              </a:lnSpc>
              <a:spcBef>
                <a:spcPts val="0"/>
              </a:spcBef>
              <a:spcAft>
                <a:spcPts val="0"/>
              </a:spcAft>
              <a:buClr>
                <a:schemeClr val="dk1"/>
              </a:buClr>
              <a:buSzPts val="5900"/>
              <a:buNone/>
            </a:pPr>
            <a:r>
              <a:rPr lang="en-US" sz="7200">
                <a:solidFill>
                  <a:schemeClr val="accent2"/>
                </a:solidFill>
                <a:latin typeface="EB Garamond"/>
                <a:ea typeface="EB Garamond"/>
                <a:cs typeface="EB Garamond"/>
                <a:sym typeface="EB Garamond"/>
              </a:rPr>
              <a:t>Recovery can look different over time</a:t>
            </a:r>
            <a:endParaRPr>
              <a:solidFill>
                <a:schemeClr val="accent2"/>
              </a:solidFill>
              <a:latin typeface="EB Garamond"/>
              <a:ea typeface="EB Garamond"/>
              <a:cs typeface="EB Garamond"/>
              <a:sym typeface="EB Garamond"/>
            </a:endParaRPr>
          </a:p>
          <a:p>
            <a:pPr indent="0" lvl="0" marL="228600" rtl="0" algn="l">
              <a:lnSpc>
                <a:spcPct val="90000"/>
              </a:lnSpc>
              <a:spcBef>
                <a:spcPts val="600"/>
              </a:spcBef>
              <a:spcAft>
                <a:spcPts val="0"/>
              </a:spcAft>
              <a:buClr>
                <a:schemeClr val="dk1"/>
              </a:buClr>
              <a:buSzPts val="5900"/>
              <a:buNone/>
            </a:pPr>
            <a:r>
              <a:t/>
            </a:r>
            <a:endParaRPr sz="7200">
              <a:solidFill>
                <a:schemeClr val="accent2"/>
              </a:solidFill>
              <a:latin typeface="EB Garamond"/>
              <a:ea typeface="EB Garamond"/>
              <a:cs typeface="EB Garamond"/>
              <a:sym typeface="EB Garamond"/>
            </a:endParaRPr>
          </a:p>
          <a:p>
            <a:pPr indent="0" lvl="0" marL="228600" rtl="0" algn="l">
              <a:lnSpc>
                <a:spcPct val="90000"/>
              </a:lnSpc>
              <a:spcBef>
                <a:spcPts val="600"/>
              </a:spcBef>
              <a:spcAft>
                <a:spcPts val="0"/>
              </a:spcAft>
              <a:buClr>
                <a:schemeClr val="dk1"/>
              </a:buClr>
              <a:buSzPts val="5900"/>
              <a:buNone/>
            </a:pPr>
            <a:r>
              <a:rPr lang="en-US" sz="7200">
                <a:solidFill>
                  <a:schemeClr val="accent2"/>
                </a:solidFill>
                <a:latin typeface="EB Garamond"/>
                <a:ea typeface="EB Garamond"/>
                <a:cs typeface="EB Garamond"/>
                <a:sym typeface="EB Garamond"/>
              </a:rPr>
              <a:t>Continued focus on values is key!</a:t>
            </a:r>
            <a:endParaRPr>
              <a:solidFill>
                <a:schemeClr val="accent2"/>
              </a:solidFill>
              <a:latin typeface="EB Garamond"/>
              <a:ea typeface="EB Garamond"/>
              <a:cs typeface="EB Garamond"/>
              <a:sym typeface="EB Garamond"/>
            </a:endParaRPr>
          </a:p>
          <a:p>
            <a:pPr indent="173355" lvl="0" marL="0" rtl="0" algn="l">
              <a:lnSpc>
                <a:spcPct val="90000"/>
              </a:lnSpc>
              <a:spcBef>
                <a:spcPts val="600"/>
              </a:spcBef>
              <a:spcAft>
                <a:spcPts val="600"/>
              </a:spcAft>
              <a:buClr>
                <a:schemeClr val="dk1"/>
              </a:buClr>
              <a:buSzPts val="2730"/>
              <a:buFont typeface="Arial"/>
              <a:buNone/>
            </a:pPr>
            <a:r>
              <a:t/>
            </a:r>
            <a:endParaRPr sz="4000">
              <a:latin typeface="EB Garamond"/>
              <a:ea typeface="EB Garamond"/>
              <a:cs typeface="EB Garamond"/>
              <a:sym typeface="EB Garamond"/>
            </a:endParaRPr>
          </a:p>
        </p:txBody>
      </p:sp>
      <p:cxnSp>
        <p:nvCxnSpPr>
          <p:cNvPr id="569" name="Google Shape;569;p69"/>
          <p:cNvCxnSpPr/>
          <p:nvPr/>
        </p:nvCxnSpPr>
        <p:spPr>
          <a:xfrm>
            <a:off x="1730280" y="1742292"/>
            <a:ext cx="1473878" cy="0"/>
          </a:xfrm>
          <a:prstGeom prst="straightConnector1">
            <a:avLst/>
          </a:prstGeom>
          <a:noFill/>
          <a:ln cap="flat" cmpd="sng" w="57150">
            <a:solidFill>
              <a:schemeClr val="accent4"/>
            </a:solidFill>
            <a:prstDash val="solid"/>
            <a:miter lim="800000"/>
            <a:headEnd len="sm" w="sm" type="none"/>
            <a:tailEnd len="sm" w="sm" type="none"/>
          </a:ln>
        </p:spPr>
      </p:cxnSp>
      <p:pic>
        <p:nvPicPr>
          <p:cNvPr descr="Sunset silhouette of scaffolding in construction site" id="570" name="Google Shape;570;p69"/>
          <p:cNvPicPr preferRelativeResize="0"/>
          <p:nvPr/>
        </p:nvPicPr>
        <p:blipFill rotWithShape="1">
          <a:blip r:embed="rId3">
            <a:alphaModFix/>
          </a:blip>
          <a:srcRect b="0" l="20095" r="16241" t="0"/>
          <a:stretch/>
        </p:blipFill>
        <p:spPr>
          <a:xfrm>
            <a:off x="11301984" y="10"/>
            <a:ext cx="13082016" cy="1371599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8">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70"/>
          <p:cNvSpPr/>
          <p:nvPr/>
        </p:nvSpPr>
        <p:spPr>
          <a:xfrm>
            <a:off x="1148941" y="723838"/>
            <a:ext cx="21997882" cy="12268756"/>
          </a:xfrm>
          <a:prstGeom prst="rect">
            <a:avLst/>
          </a:prstGeom>
          <a:solidFill>
            <a:schemeClr val="accent1"/>
          </a:solidFill>
          <a:ln cap="flat" cmpd="sng" w="25400">
            <a:solidFill>
              <a:srgbClr val="3C51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cartoon of two men sitting at a table&#10;&#10;AI-generated content may be incorrect." id="576" name="Google Shape;576;p70"/>
          <p:cNvPicPr preferRelativeResize="0"/>
          <p:nvPr/>
        </p:nvPicPr>
        <p:blipFill rotWithShape="1">
          <a:blip r:embed="rId3">
            <a:alphaModFix/>
          </a:blip>
          <a:srcRect b="0" l="0" r="0" t="0"/>
          <a:stretch/>
        </p:blipFill>
        <p:spPr>
          <a:xfrm>
            <a:off x="1756182" y="1194932"/>
            <a:ext cx="20870389" cy="1132453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71"/>
          <p:cNvSpPr txBox="1"/>
          <p:nvPr>
            <p:ph type="title"/>
          </p:nvPr>
        </p:nvSpPr>
        <p:spPr>
          <a:xfrm>
            <a:off x="1354668" y="1219200"/>
            <a:ext cx="17193336" cy="264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8800"/>
              <a:buFont typeface="Play"/>
              <a:buNone/>
            </a:pPr>
            <a:r>
              <a:rPr b="1" lang="en-US" sz="8000">
                <a:solidFill>
                  <a:srgbClr val="0070C0"/>
                </a:solidFill>
                <a:latin typeface="EB Garamond"/>
                <a:ea typeface="EB Garamond"/>
                <a:cs typeface="EB Garamond"/>
                <a:sym typeface="EB Garamond"/>
              </a:rPr>
              <a:t>Making the case for Collaborative Care </a:t>
            </a:r>
            <a:endParaRPr b="1" sz="8000">
              <a:solidFill>
                <a:srgbClr val="0070C0"/>
              </a:solidFill>
              <a:latin typeface="EB Garamond"/>
              <a:ea typeface="EB Garamond"/>
              <a:cs typeface="EB Garamond"/>
              <a:sym typeface="EB Garamond"/>
            </a:endParaRPr>
          </a:p>
        </p:txBody>
      </p:sp>
      <p:sp>
        <p:nvSpPr>
          <p:cNvPr id="582" name="Google Shape;582;p71"/>
          <p:cNvSpPr txBox="1"/>
          <p:nvPr>
            <p:ph idx="1" type="body"/>
          </p:nvPr>
        </p:nvSpPr>
        <p:spPr>
          <a:xfrm>
            <a:off x="1354668" y="4321179"/>
            <a:ext cx="17193336" cy="7761546"/>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dk1"/>
              </a:buClr>
              <a:buSzPts val="5600"/>
              <a:buFont typeface="EB Garamond"/>
              <a:buChar char="•"/>
            </a:pPr>
            <a:r>
              <a:rPr lang="en-US" sz="6000">
                <a:latin typeface="EB Garamond"/>
                <a:ea typeface="EB Garamond"/>
                <a:cs typeface="EB Garamond"/>
                <a:sym typeface="EB Garamond"/>
              </a:rPr>
              <a:t>Creates a treatment “team” environment</a:t>
            </a:r>
            <a:endParaRPr sz="6000">
              <a:latin typeface="EB Garamond"/>
              <a:ea typeface="EB Garamond"/>
              <a:cs typeface="EB Garamond"/>
              <a:sym typeface="EB Garamond"/>
            </a:endParaRPr>
          </a:p>
          <a:p>
            <a:pPr indent="-457200" lvl="0" marL="457200" rtl="0" algn="l">
              <a:lnSpc>
                <a:spcPct val="90000"/>
              </a:lnSpc>
              <a:spcBef>
                <a:spcPts val="2000"/>
              </a:spcBef>
              <a:spcAft>
                <a:spcPts val="0"/>
              </a:spcAft>
              <a:buClr>
                <a:schemeClr val="dk1"/>
              </a:buClr>
              <a:buSzPts val="5600"/>
              <a:buFont typeface="EB Garamond"/>
              <a:buChar char="•"/>
            </a:pPr>
            <a:r>
              <a:rPr lang="en-US" sz="6000">
                <a:latin typeface="EB Garamond"/>
                <a:ea typeface="EB Garamond"/>
                <a:cs typeface="EB Garamond"/>
                <a:sym typeface="EB Garamond"/>
              </a:rPr>
              <a:t>Reduces isolation</a:t>
            </a:r>
            <a:endParaRPr sz="6000">
              <a:latin typeface="EB Garamond"/>
              <a:ea typeface="EB Garamond"/>
              <a:cs typeface="EB Garamond"/>
              <a:sym typeface="EB Garamond"/>
            </a:endParaRPr>
          </a:p>
          <a:p>
            <a:pPr indent="-457200" lvl="0" marL="457200" rtl="0" algn="l">
              <a:lnSpc>
                <a:spcPct val="90000"/>
              </a:lnSpc>
              <a:spcBef>
                <a:spcPts val="2000"/>
              </a:spcBef>
              <a:spcAft>
                <a:spcPts val="0"/>
              </a:spcAft>
              <a:buClr>
                <a:schemeClr val="dk1"/>
              </a:buClr>
              <a:buSzPts val="5600"/>
              <a:buFont typeface="EB Garamond"/>
              <a:buChar char="•"/>
            </a:pPr>
            <a:r>
              <a:rPr lang="en-US" sz="6000">
                <a:latin typeface="EB Garamond"/>
                <a:ea typeface="EB Garamond"/>
                <a:cs typeface="EB Garamond"/>
                <a:sym typeface="EB Garamond"/>
              </a:rPr>
              <a:t>Increased contact and connection</a:t>
            </a:r>
            <a:endParaRPr sz="6000">
              <a:latin typeface="EB Garamond"/>
              <a:ea typeface="EB Garamond"/>
              <a:cs typeface="EB Garamond"/>
              <a:sym typeface="EB Garamond"/>
            </a:endParaRPr>
          </a:p>
          <a:p>
            <a:pPr indent="-457200" lvl="0" marL="457200" rtl="0" algn="l">
              <a:lnSpc>
                <a:spcPct val="90000"/>
              </a:lnSpc>
              <a:spcBef>
                <a:spcPts val="2000"/>
              </a:spcBef>
              <a:spcAft>
                <a:spcPts val="0"/>
              </a:spcAft>
              <a:buClr>
                <a:schemeClr val="dk1"/>
              </a:buClr>
              <a:buSzPts val="5600"/>
              <a:buFont typeface="EB Garamond"/>
              <a:buChar char="•"/>
            </a:pPr>
            <a:r>
              <a:rPr lang="en-US" sz="6000">
                <a:latin typeface="EB Garamond"/>
                <a:ea typeface="EB Garamond"/>
                <a:cs typeface="EB Garamond"/>
                <a:sym typeface="EB Garamond"/>
              </a:rPr>
              <a:t>Allows for the specialists to “do their thing” </a:t>
            </a:r>
            <a:endParaRPr sz="6000">
              <a:latin typeface="EB Garamond"/>
              <a:ea typeface="EB Garamond"/>
              <a:cs typeface="EB Garamond"/>
              <a:sym typeface="EB Garamond"/>
            </a:endParaRPr>
          </a:p>
          <a:p>
            <a:pPr indent="-457200" lvl="0" marL="457200" rtl="0" algn="l">
              <a:lnSpc>
                <a:spcPct val="90000"/>
              </a:lnSpc>
              <a:spcBef>
                <a:spcPts val="2000"/>
              </a:spcBef>
              <a:spcAft>
                <a:spcPts val="0"/>
              </a:spcAft>
              <a:buClr>
                <a:schemeClr val="dk1"/>
              </a:buClr>
              <a:buSzPts val="5600"/>
              <a:buFont typeface="EB Garamond"/>
              <a:buChar char="•"/>
            </a:pPr>
            <a:r>
              <a:rPr lang="en-US" sz="6000">
                <a:latin typeface="EB Garamond"/>
                <a:ea typeface="EB Garamond"/>
                <a:cs typeface="EB Garamond"/>
                <a:sym typeface="EB Garamond"/>
              </a:rPr>
              <a:t>More comprehensive, holistic care of the WHOLE PERSON</a:t>
            </a:r>
            <a:endParaRPr sz="6000">
              <a:latin typeface="EB Garamond"/>
              <a:ea typeface="EB Garamond"/>
              <a:cs typeface="EB Garamond"/>
              <a:sym typeface="EB Garamond"/>
            </a:endParaRPr>
          </a:p>
          <a:p>
            <a:pPr indent="-457200" lvl="0" marL="457200" rtl="0" algn="l">
              <a:lnSpc>
                <a:spcPct val="90000"/>
              </a:lnSpc>
              <a:spcBef>
                <a:spcPts val="2000"/>
              </a:spcBef>
              <a:spcAft>
                <a:spcPts val="0"/>
              </a:spcAft>
              <a:buClr>
                <a:schemeClr val="dk1"/>
              </a:buClr>
              <a:buSzPts val="5600"/>
              <a:buFont typeface="EB Garamond"/>
              <a:buChar char="•"/>
            </a:pPr>
            <a:r>
              <a:rPr lang="en-US" sz="6000">
                <a:latin typeface="EB Garamond"/>
                <a:ea typeface="EB Garamond"/>
                <a:cs typeface="EB Garamond"/>
                <a:sym typeface="EB Garamond"/>
              </a:rPr>
              <a:t>If we address the core underlying mechanisms, there is no longer such a need to find new symptoms to cope </a:t>
            </a:r>
            <a:endParaRPr sz="6000">
              <a:latin typeface="EB Garamond"/>
              <a:ea typeface="EB Garamond"/>
              <a:cs typeface="EB Garamond"/>
              <a:sym typeface="EB Garamon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7" name="Shape 587"/>
        <p:cNvGrpSpPr/>
        <p:nvPr/>
      </p:nvGrpSpPr>
      <p:grpSpPr>
        <a:xfrm>
          <a:off x="0" y="0"/>
          <a:ext cx="0" cy="0"/>
          <a:chOff x="0" y="0"/>
          <a:chExt cx="0" cy="0"/>
        </a:xfrm>
      </p:grpSpPr>
      <p:sp>
        <p:nvSpPr>
          <p:cNvPr id="588" name="Google Shape;588;p72"/>
          <p:cNvSpPr txBox="1"/>
          <p:nvPr/>
        </p:nvSpPr>
        <p:spPr>
          <a:xfrm>
            <a:off x="10578547" y="2506080"/>
            <a:ext cx="13172982" cy="2572320"/>
          </a:xfrm>
          <a:prstGeom prst="rect">
            <a:avLst/>
          </a:prstGeom>
          <a:noFill/>
          <a:ln>
            <a:noFill/>
          </a:ln>
        </p:spPr>
        <p:txBody>
          <a:bodyPr anchorCtr="0" anchor="b" bIns="91425" lIns="182875" spcFirstLastPara="1" rIns="182875" wrap="square" tIns="91425">
            <a:normAutofit/>
          </a:bodyPr>
          <a:lstStyle/>
          <a:p>
            <a:pPr indent="0" lvl="0" marL="0" marR="0" rtl="0" algn="l">
              <a:lnSpc>
                <a:spcPct val="90000"/>
              </a:lnSpc>
              <a:spcBef>
                <a:spcPts val="0"/>
              </a:spcBef>
              <a:spcAft>
                <a:spcPts val="0"/>
              </a:spcAft>
              <a:buClr>
                <a:srgbClr val="000000"/>
              </a:buClr>
              <a:buSzPts val="8800"/>
              <a:buFont typeface="Arial"/>
              <a:buNone/>
            </a:pPr>
            <a:r>
              <a:rPr b="1" i="0" lang="en-US" sz="8800" u="none" cap="none" strike="noStrike">
                <a:solidFill>
                  <a:schemeClr val="accent2"/>
                </a:solidFill>
                <a:latin typeface="EB Garamond"/>
                <a:ea typeface="EB Garamond"/>
                <a:cs typeface="EB Garamond"/>
                <a:sym typeface="EB Garamond"/>
              </a:rPr>
              <a:t>The Goal:</a:t>
            </a:r>
            <a:endParaRPr b="0" i="0" sz="1400" u="none" cap="none" strike="noStrike">
              <a:solidFill>
                <a:schemeClr val="accent2"/>
              </a:solidFill>
              <a:latin typeface="EB Garamond"/>
              <a:ea typeface="EB Garamond"/>
              <a:cs typeface="EB Garamond"/>
              <a:sym typeface="EB Garamond"/>
            </a:endParaRPr>
          </a:p>
        </p:txBody>
      </p:sp>
      <p:sp>
        <p:nvSpPr>
          <p:cNvPr id="589" name="Google Shape;589;p72"/>
          <p:cNvSpPr txBox="1"/>
          <p:nvPr>
            <p:ph idx="1" type="body"/>
          </p:nvPr>
        </p:nvSpPr>
        <p:spPr>
          <a:xfrm>
            <a:off x="10578547" y="5078400"/>
            <a:ext cx="10333800" cy="7570800"/>
          </a:xfrm>
          <a:prstGeom prst="rect">
            <a:avLst/>
          </a:prstGeom>
          <a:noFill/>
          <a:ln>
            <a:noFill/>
          </a:ln>
        </p:spPr>
        <p:txBody>
          <a:bodyPr anchorCtr="0" anchor="t" bIns="91425" lIns="182875" spcFirstLastPara="1" rIns="182875" wrap="square" tIns="91425">
            <a:normAutofit/>
          </a:bodyPr>
          <a:lstStyle/>
          <a:p>
            <a:pPr indent="0" lvl="0" marL="0" rtl="0" algn="l">
              <a:lnSpc>
                <a:spcPct val="90000"/>
              </a:lnSpc>
              <a:spcBef>
                <a:spcPts val="0"/>
              </a:spcBef>
              <a:spcAft>
                <a:spcPts val="0"/>
              </a:spcAft>
              <a:buClr>
                <a:srgbClr val="00B050"/>
              </a:buClr>
              <a:buSzPts val="8000"/>
              <a:buNone/>
            </a:pPr>
            <a:r>
              <a:rPr b="1" i="1" lang="en-US" sz="8000">
                <a:solidFill>
                  <a:srgbClr val="0070C0"/>
                </a:solidFill>
                <a:latin typeface="EB Garamond"/>
                <a:ea typeface="EB Garamond"/>
                <a:cs typeface="EB Garamond"/>
                <a:sym typeface="EB Garamond"/>
              </a:rPr>
              <a:t>Empower clients to courageously approach rather than avoid painful, anxious, uncomfortable emotions. </a:t>
            </a:r>
            <a:endParaRPr b="1">
              <a:solidFill>
                <a:srgbClr val="0070C0"/>
              </a:solidFill>
              <a:latin typeface="EB Garamond"/>
              <a:ea typeface="EB Garamond"/>
              <a:cs typeface="EB Garamond"/>
              <a:sym typeface="EB Garamond"/>
            </a:endParaRPr>
          </a:p>
          <a:p>
            <a:pPr indent="-203200" lvl="0" marL="457200" rtl="0" algn="l">
              <a:lnSpc>
                <a:spcPct val="90000"/>
              </a:lnSpc>
              <a:spcBef>
                <a:spcPts val="2000"/>
              </a:spcBef>
              <a:spcAft>
                <a:spcPts val="0"/>
              </a:spcAft>
              <a:buClr>
                <a:schemeClr val="dk1"/>
              </a:buClr>
              <a:buSzPts val="4000"/>
              <a:buNone/>
            </a:pPr>
            <a:r>
              <a:t/>
            </a:r>
            <a:endParaRPr sz="4000">
              <a:latin typeface="EB Garamond"/>
              <a:ea typeface="EB Garamond"/>
              <a:cs typeface="EB Garamond"/>
              <a:sym typeface="EB Garamond"/>
            </a:endParaRPr>
          </a:p>
        </p:txBody>
      </p:sp>
      <p:pic>
        <p:nvPicPr>
          <p:cNvPr id="590" name="Google Shape;590;p72"/>
          <p:cNvPicPr preferRelativeResize="0"/>
          <p:nvPr/>
        </p:nvPicPr>
        <p:blipFill rotWithShape="1">
          <a:blip r:embed="rId3">
            <a:alphaModFix/>
          </a:blip>
          <a:srcRect b="0" l="0" r="0" t="0"/>
          <a:stretch/>
        </p:blipFill>
        <p:spPr>
          <a:xfrm>
            <a:off x="1083686" y="577984"/>
            <a:ext cx="8601100" cy="1180265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8"/>
          <p:cNvSpPr txBox="1"/>
          <p:nvPr>
            <p:ph type="title"/>
          </p:nvPr>
        </p:nvSpPr>
        <p:spPr>
          <a:xfrm>
            <a:off x="1354668" y="584536"/>
            <a:ext cx="16895232" cy="125432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7200"/>
              <a:buFont typeface="Trebuchet MS"/>
              <a:buNone/>
            </a:pPr>
            <a:r>
              <a:rPr b="1" lang="en-US" sz="8800">
                <a:solidFill>
                  <a:srgbClr val="0070C0"/>
                </a:solidFill>
                <a:latin typeface="EB Garamond"/>
                <a:ea typeface="EB Garamond"/>
                <a:cs typeface="EB Garamond"/>
                <a:sym typeface="EB Garamond"/>
              </a:rPr>
              <a:t>Positives of Current Practices</a:t>
            </a:r>
            <a:endParaRPr/>
          </a:p>
        </p:txBody>
      </p:sp>
      <p:sp>
        <p:nvSpPr>
          <p:cNvPr id="222" name="Google Shape;222;p28"/>
          <p:cNvSpPr txBox="1"/>
          <p:nvPr>
            <p:ph idx="1" type="body"/>
          </p:nvPr>
        </p:nvSpPr>
        <p:spPr>
          <a:xfrm>
            <a:off x="1354668" y="3873162"/>
            <a:ext cx="11465982" cy="9258302"/>
          </a:xfrm>
          <a:prstGeom prst="rect">
            <a:avLst/>
          </a:prstGeom>
          <a:noFill/>
          <a:ln>
            <a:noFill/>
          </a:ln>
        </p:spPr>
        <p:txBody>
          <a:bodyPr anchorCtr="0" anchor="t" bIns="45700" lIns="91425" spcFirstLastPara="1" rIns="91425" wrap="square" tIns="45700">
            <a:normAutofit/>
          </a:bodyPr>
          <a:lstStyle/>
          <a:p>
            <a:pPr indent="-462280" lvl="0" marL="462280" rtl="0" algn="l">
              <a:lnSpc>
                <a:spcPct val="100000"/>
              </a:lnSpc>
              <a:spcBef>
                <a:spcPts val="0"/>
              </a:spcBef>
              <a:spcAft>
                <a:spcPts val="0"/>
              </a:spcAft>
              <a:buClr>
                <a:srgbClr val="929292"/>
              </a:buClr>
              <a:buSzPts val="2484"/>
              <a:buFont typeface="EB Garamond"/>
              <a:buChar char="●"/>
            </a:pPr>
            <a:r>
              <a:rPr lang="en-US" sz="4400">
                <a:solidFill>
                  <a:srgbClr val="414141"/>
                </a:solidFill>
                <a:latin typeface="EB Garamond"/>
                <a:ea typeface="EB Garamond"/>
                <a:cs typeface="EB Garamond"/>
                <a:sym typeface="EB Garamond"/>
              </a:rPr>
              <a:t>Peer support &amp; role models</a:t>
            </a:r>
            <a:endParaRPr/>
          </a:p>
          <a:p>
            <a:pPr indent="-462280" lvl="0" marL="462280" rtl="0" algn="l">
              <a:lnSpc>
                <a:spcPct val="100000"/>
              </a:lnSpc>
              <a:spcBef>
                <a:spcPts val="2200"/>
              </a:spcBef>
              <a:spcAft>
                <a:spcPts val="0"/>
              </a:spcAft>
              <a:buClr>
                <a:srgbClr val="929292"/>
              </a:buClr>
              <a:buSzPts val="2484"/>
              <a:buFont typeface="EB Garamond"/>
              <a:buChar char="●"/>
            </a:pPr>
            <a:r>
              <a:rPr lang="en-US" sz="4400">
                <a:solidFill>
                  <a:srgbClr val="414141"/>
                </a:solidFill>
                <a:latin typeface="EB Garamond"/>
                <a:ea typeface="EB Garamond"/>
                <a:cs typeface="EB Garamond"/>
                <a:sym typeface="EB Garamond"/>
              </a:rPr>
              <a:t>Ongoing free and open access (SMART, 12 Step)</a:t>
            </a:r>
            <a:endParaRPr/>
          </a:p>
          <a:p>
            <a:pPr indent="-462280" lvl="0" marL="462280" rtl="0" algn="l">
              <a:lnSpc>
                <a:spcPct val="100000"/>
              </a:lnSpc>
              <a:spcBef>
                <a:spcPts val="2200"/>
              </a:spcBef>
              <a:spcAft>
                <a:spcPts val="0"/>
              </a:spcAft>
              <a:buClr>
                <a:srgbClr val="929292"/>
              </a:buClr>
              <a:buSzPts val="2484"/>
              <a:buFont typeface="EB Garamond"/>
              <a:buChar char="●"/>
            </a:pPr>
            <a:r>
              <a:rPr lang="en-US" sz="4400">
                <a:solidFill>
                  <a:srgbClr val="414141"/>
                </a:solidFill>
                <a:latin typeface="EB Garamond"/>
                <a:ea typeface="EB Garamond"/>
                <a:cs typeface="EB Garamond"/>
                <a:sym typeface="EB Garamond"/>
              </a:rPr>
              <a:t>De-emphasize stigma </a:t>
            </a:r>
            <a:endParaRPr/>
          </a:p>
          <a:p>
            <a:pPr indent="-462280" lvl="0" marL="462280" rtl="0" algn="l">
              <a:lnSpc>
                <a:spcPct val="100000"/>
              </a:lnSpc>
              <a:spcBef>
                <a:spcPts val="2200"/>
              </a:spcBef>
              <a:spcAft>
                <a:spcPts val="0"/>
              </a:spcAft>
              <a:buClr>
                <a:srgbClr val="929292"/>
              </a:buClr>
              <a:buSzPts val="2484"/>
              <a:buFont typeface="EB Garamond"/>
              <a:buChar char="●"/>
            </a:pPr>
            <a:r>
              <a:rPr lang="en-US" sz="4400">
                <a:solidFill>
                  <a:srgbClr val="414141"/>
                </a:solidFill>
                <a:latin typeface="EB Garamond"/>
                <a:ea typeface="EB Garamond"/>
                <a:cs typeface="EB Garamond"/>
                <a:sym typeface="EB Garamond"/>
              </a:rPr>
              <a:t>Long-term recovery associated with improved quality of life</a:t>
            </a:r>
            <a:endParaRPr/>
          </a:p>
          <a:p>
            <a:pPr indent="-462280" lvl="0" marL="462280" rtl="0" algn="l">
              <a:lnSpc>
                <a:spcPct val="100000"/>
              </a:lnSpc>
              <a:spcBef>
                <a:spcPts val="2200"/>
              </a:spcBef>
              <a:spcAft>
                <a:spcPts val="0"/>
              </a:spcAft>
              <a:buClr>
                <a:srgbClr val="929292"/>
              </a:buClr>
              <a:buSzPts val="2484"/>
              <a:buFont typeface="EB Garamond"/>
              <a:buChar char="●"/>
            </a:pPr>
            <a:r>
              <a:rPr lang="en-US" sz="4400">
                <a:solidFill>
                  <a:srgbClr val="414141"/>
                </a:solidFill>
                <a:latin typeface="EB Garamond"/>
                <a:ea typeface="EB Garamond"/>
                <a:cs typeface="EB Garamond"/>
                <a:sym typeface="EB Garamond"/>
              </a:rPr>
              <a:t>Utilization of more adaptive coping behaviors (e.g. enhanced problem solving)</a:t>
            </a:r>
            <a:endParaRPr/>
          </a:p>
          <a:p>
            <a:pPr indent="-462280" lvl="0" marL="462280" rtl="0" algn="l">
              <a:lnSpc>
                <a:spcPct val="100000"/>
              </a:lnSpc>
              <a:spcBef>
                <a:spcPts val="2200"/>
              </a:spcBef>
              <a:spcAft>
                <a:spcPts val="0"/>
              </a:spcAft>
              <a:buClr>
                <a:srgbClr val="929292"/>
              </a:buClr>
              <a:buSzPts val="2484"/>
              <a:buFont typeface="EB Garamond"/>
              <a:buChar char="●"/>
            </a:pPr>
            <a:r>
              <a:rPr lang="en-US" sz="4400">
                <a:solidFill>
                  <a:srgbClr val="414141"/>
                </a:solidFill>
                <a:latin typeface="EB Garamond"/>
                <a:ea typeface="EB Garamond"/>
                <a:cs typeface="EB Garamond"/>
                <a:sym typeface="EB Garamond"/>
              </a:rPr>
              <a:t>Decrease in the avoidant behaviors</a:t>
            </a:r>
            <a:endParaRPr/>
          </a:p>
          <a:p>
            <a:pPr indent="-462280" lvl="0" marL="462280" rtl="0" algn="l">
              <a:lnSpc>
                <a:spcPct val="100000"/>
              </a:lnSpc>
              <a:spcBef>
                <a:spcPts val="2200"/>
              </a:spcBef>
              <a:spcAft>
                <a:spcPts val="0"/>
              </a:spcAft>
              <a:buClr>
                <a:srgbClr val="929292"/>
              </a:buClr>
              <a:buSzPts val="2484"/>
              <a:buFont typeface="EB Garamond"/>
              <a:buChar char="●"/>
            </a:pPr>
            <a:r>
              <a:rPr lang="en-US" sz="4400">
                <a:solidFill>
                  <a:srgbClr val="414141"/>
                </a:solidFill>
                <a:latin typeface="EB Garamond"/>
                <a:ea typeface="EB Garamond"/>
                <a:cs typeface="EB Garamond"/>
                <a:sym typeface="EB Garamond"/>
              </a:rPr>
              <a:t>Significant results with medications</a:t>
            </a:r>
            <a:endParaRPr/>
          </a:p>
          <a:p>
            <a:pPr indent="-462280" lvl="0" marL="462280" rtl="0" algn="l">
              <a:lnSpc>
                <a:spcPct val="100000"/>
              </a:lnSpc>
              <a:spcBef>
                <a:spcPts val="2200"/>
              </a:spcBef>
              <a:spcAft>
                <a:spcPts val="0"/>
              </a:spcAft>
              <a:buClr>
                <a:srgbClr val="929292"/>
              </a:buClr>
              <a:buSzPts val="2484"/>
              <a:buFont typeface="EB Garamond"/>
              <a:buChar char="●"/>
            </a:pPr>
            <a:r>
              <a:rPr lang="en-US" sz="4400">
                <a:solidFill>
                  <a:srgbClr val="414141"/>
                </a:solidFill>
                <a:latin typeface="EB Garamond"/>
                <a:ea typeface="EB Garamond"/>
                <a:cs typeface="EB Garamond"/>
                <a:sym typeface="EB Garamond"/>
              </a:rPr>
              <a:t>Elements of different interventions</a:t>
            </a:r>
            <a:endParaRPr/>
          </a:p>
          <a:p>
            <a:pPr indent="-228600" lvl="0" marL="457200" rtl="0" algn="l">
              <a:lnSpc>
                <a:spcPct val="100000"/>
              </a:lnSpc>
              <a:spcBef>
                <a:spcPts val="2000"/>
              </a:spcBef>
              <a:spcAft>
                <a:spcPts val="0"/>
              </a:spcAft>
              <a:buSzPts val="1440"/>
              <a:buNone/>
            </a:pPr>
            <a:r>
              <a:t/>
            </a:r>
            <a:endParaRPr/>
          </a:p>
        </p:txBody>
      </p:sp>
      <p:sp>
        <p:nvSpPr>
          <p:cNvPr id="223" name="Google Shape;223;p28"/>
          <p:cNvSpPr txBox="1"/>
          <p:nvPr/>
        </p:nvSpPr>
        <p:spPr>
          <a:xfrm>
            <a:off x="2762250" y="2348179"/>
            <a:ext cx="14528454"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6000" u="none" cap="none" strike="noStrike">
                <a:solidFill>
                  <a:schemeClr val="accent2"/>
                </a:solidFill>
                <a:latin typeface="EB Garamond"/>
                <a:ea typeface="EB Garamond"/>
                <a:cs typeface="EB Garamond"/>
                <a:sym typeface="EB Garamond"/>
              </a:rPr>
              <a:t>Empowering, Translatable Skills</a:t>
            </a:r>
            <a:endParaRPr/>
          </a:p>
        </p:txBody>
      </p:sp>
      <p:pic>
        <p:nvPicPr>
          <p:cNvPr descr="helena-lopes-459331-unsplash.jpg" id="224" name="Google Shape;224;p28"/>
          <p:cNvPicPr preferRelativeResize="0"/>
          <p:nvPr/>
        </p:nvPicPr>
        <p:blipFill rotWithShape="1">
          <a:blip r:embed="rId3">
            <a:alphaModFix/>
          </a:blip>
          <a:srcRect b="0" l="0" r="0" t="0"/>
          <a:stretch/>
        </p:blipFill>
        <p:spPr>
          <a:xfrm>
            <a:off x="13023503" y="3873163"/>
            <a:ext cx="11049001" cy="92583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73"/>
          <p:cNvSpPr/>
          <p:nvPr/>
        </p:nvSpPr>
        <p:spPr>
          <a:xfrm>
            <a:off x="2743200" y="742950"/>
            <a:ext cx="7981950" cy="7353300"/>
          </a:xfrm>
          <a:prstGeom prst="rect">
            <a:avLst/>
          </a:prstGeom>
          <a:solidFill>
            <a:srgbClr val="0070C0"/>
          </a:solidFill>
          <a:ln cap="flat" cmpd="sng" w="25400">
            <a:solidFill>
              <a:srgbClr val="3C511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fernando-dearferdo-6x2iKGi6SPU-unsplash.jpg" id="596" name="Google Shape;596;p73"/>
          <p:cNvPicPr preferRelativeResize="0"/>
          <p:nvPr/>
        </p:nvPicPr>
        <p:blipFill rotWithShape="1">
          <a:blip r:embed="rId3">
            <a:alphaModFix/>
          </a:blip>
          <a:srcRect b="0" l="0" r="0" t="0"/>
          <a:stretch/>
        </p:blipFill>
        <p:spPr>
          <a:xfrm>
            <a:off x="-6287549" y="22064795"/>
            <a:ext cx="7554981" cy="5036651"/>
          </a:xfrm>
          <a:prstGeom prst="rect">
            <a:avLst/>
          </a:prstGeom>
          <a:noFill/>
          <a:ln>
            <a:noFill/>
          </a:ln>
        </p:spPr>
      </p:pic>
      <p:sp>
        <p:nvSpPr>
          <p:cNvPr id="597" name="Google Shape;597;p73"/>
          <p:cNvSpPr txBox="1"/>
          <p:nvPr>
            <p:ph idx="4294967295" type="title"/>
          </p:nvPr>
        </p:nvSpPr>
        <p:spPr>
          <a:xfrm>
            <a:off x="1267431" y="8578952"/>
            <a:ext cx="11356487" cy="2759075"/>
          </a:xfrm>
          <a:prstGeom prst="rect">
            <a:avLst/>
          </a:prstGeom>
          <a:noFill/>
          <a:ln>
            <a:noFill/>
          </a:ln>
        </p:spPr>
        <p:txBody>
          <a:bodyPr anchorCtr="0" anchor="t" bIns="243800" lIns="243800" spcFirstLastPara="1" rIns="243800" wrap="square" tIns="243800">
            <a:noAutofit/>
          </a:bodyPr>
          <a:lstStyle/>
          <a:p>
            <a:pPr indent="0" lvl="0" marL="0" rtl="0" algn="ctr">
              <a:lnSpc>
                <a:spcPct val="100000"/>
              </a:lnSpc>
              <a:spcBef>
                <a:spcPts val="0"/>
              </a:spcBef>
              <a:spcAft>
                <a:spcPts val="0"/>
              </a:spcAft>
              <a:buClr>
                <a:schemeClr val="dk1"/>
              </a:buClr>
              <a:buSzPts val="8000"/>
              <a:buNone/>
            </a:pPr>
            <a:r>
              <a:rPr b="1" lang="en-US" sz="6000">
                <a:solidFill>
                  <a:srgbClr val="0070C0"/>
                </a:solidFill>
                <a:latin typeface="EB Garamond"/>
                <a:ea typeface="EB Garamond"/>
                <a:cs typeface="EB Garamond"/>
                <a:sym typeface="EB Garamond"/>
              </a:rPr>
              <a:t>Gwilym Roddick, DSW, LCSW</a:t>
            </a:r>
            <a:endParaRPr b="1" sz="6000">
              <a:solidFill>
                <a:srgbClr val="0070C0"/>
              </a:solidFill>
              <a:latin typeface="EB Garamond"/>
              <a:ea typeface="EB Garamond"/>
              <a:cs typeface="EB Garamond"/>
              <a:sym typeface="EB Garamond"/>
            </a:endParaRPr>
          </a:p>
          <a:p>
            <a:pPr indent="0" lvl="0" marL="0" rtl="0" algn="ctr">
              <a:lnSpc>
                <a:spcPct val="100000"/>
              </a:lnSpc>
              <a:spcBef>
                <a:spcPts val="0"/>
              </a:spcBef>
              <a:spcAft>
                <a:spcPts val="0"/>
              </a:spcAft>
              <a:buClr>
                <a:schemeClr val="dk1"/>
              </a:buClr>
              <a:buSzPts val="8000"/>
              <a:buFont typeface="Oswald"/>
              <a:buNone/>
            </a:pPr>
            <a:r>
              <a:rPr b="1" lang="en-US" sz="5400" u="sng">
                <a:solidFill>
                  <a:srgbClr val="3F3F3F"/>
                </a:solidFill>
                <a:latin typeface="EB Garamond"/>
                <a:ea typeface="EB Garamond"/>
                <a:cs typeface="EB Garamond"/>
                <a:sym typeface="EB Garamond"/>
                <a:hlinkClick r:id="rId4">
                  <a:extLst>
                    <a:ext uri="{A12FA001-AC4F-418D-AE19-62706E023703}">
                      <ahyp:hlinkClr val="tx"/>
                    </a:ext>
                  </a:extLst>
                </a:hlinkClick>
              </a:rPr>
              <a:t>dr.roddick@cbtcentralflorida.com</a:t>
            </a:r>
            <a:br>
              <a:rPr b="1" lang="en-US" sz="5400">
                <a:solidFill>
                  <a:srgbClr val="3F3F3F"/>
                </a:solidFill>
                <a:latin typeface="EB Garamond"/>
                <a:ea typeface="EB Garamond"/>
                <a:cs typeface="EB Garamond"/>
                <a:sym typeface="EB Garamond"/>
              </a:rPr>
            </a:br>
            <a:r>
              <a:rPr b="1" lang="en-US" sz="5400" u="sng">
                <a:solidFill>
                  <a:srgbClr val="3F3F3F"/>
                </a:solidFill>
                <a:latin typeface="EB Garamond"/>
                <a:ea typeface="EB Garamond"/>
                <a:cs typeface="EB Garamond"/>
                <a:sym typeface="EB Garamond"/>
                <a:hlinkClick r:id="rId5">
                  <a:extLst>
                    <a:ext uri="{A12FA001-AC4F-418D-AE19-62706E023703}">
                      <ahyp:hlinkClr val="tx"/>
                    </a:ext>
                  </a:extLst>
                </a:hlinkClick>
              </a:rPr>
              <a:t>cbtcentralflorida.com</a:t>
            </a:r>
            <a:r>
              <a:rPr b="1" lang="en-US" sz="5400">
                <a:solidFill>
                  <a:srgbClr val="3F3F3F"/>
                </a:solidFill>
                <a:latin typeface="EB Garamond"/>
                <a:ea typeface="EB Garamond"/>
                <a:cs typeface="EB Garamond"/>
                <a:sym typeface="EB Garamond"/>
              </a:rPr>
              <a:t> </a:t>
            </a:r>
            <a:endParaRPr b="1" sz="5400">
              <a:solidFill>
                <a:srgbClr val="3F3F3F"/>
              </a:solidFill>
              <a:latin typeface="EB Garamond"/>
              <a:ea typeface="EB Garamond"/>
              <a:cs typeface="EB Garamond"/>
              <a:sym typeface="EB Garamond"/>
            </a:endParaRPr>
          </a:p>
          <a:p>
            <a:pPr indent="0" lvl="0" marL="0" rtl="0" algn="ctr">
              <a:lnSpc>
                <a:spcPct val="100000"/>
              </a:lnSpc>
              <a:spcBef>
                <a:spcPts val="0"/>
              </a:spcBef>
              <a:spcAft>
                <a:spcPts val="0"/>
              </a:spcAft>
              <a:buClr>
                <a:schemeClr val="dk1"/>
              </a:buClr>
              <a:buSzPts val="8000"/>
              <a:buFont typeface="Oswald"/>
              <a:buNone/>
            </a:pPr>
            <a:r>
              <a:rPr b="1" lang="en-US" sz="5400" u="sng">
                <a:solidFill>
                  <a:schemeClr val="hlink"/>
                </a:solidFill>
                <a:latin typeface="EB Garamond"/>
                <a:ea typeface="EB Garamond"/>
                <a:cs typeface="EB Garamond"/>
                <a:sym typeface="EB Garamond"/>
                <a:hlinkClick r:id="rId6"/>
              </a:rPr>
              <a:t>CBT-Trainers.com</a:t>
            </a:r>
            <a:endParaRPr b="1" sz="5400">
              <a:solidFill>
                <a:srgbClr val="3F3F3F"/>
              </a:solidFill>
              <a:latin typeface="EB Garamond"/>
              <a:ea typeface="EB Garamond"/>
              <a:cs typeface="EB Garamond"/>
              <a:sym typeface="EB Garamond"/>
            </a:endParaRPr>
          </a:p>
          <a:p>
            <a:pPr indent="0" lvl="0" marL="0" rtl="0" algn="ctr">
              <a:lnSpc>
                <a:spcPct val="100000"/>
              </a:lnSpc>
              <a:spcBef>
                <a:spcPts val="0"/>
              </a:spcBef>
              <a:spcAft>
                <a:spcPts val="0"/>
              </a:spcAft>
              <a:buClr>
                <a:schemeClr val="dk1"/>
              </a:buClr>
              <a:buSzPts val="8000"/>
              <a:buFont typeface="Oswald"/>
              <a:buNone/>
            </a:pPr>
            <a:r>
              <a:rPr b="1" lang="en-US" sz="5400">
                <a:solidFill>
                  <a:srgbClr val="3F3F3F"/>
                </a:solidFill>
                <a:latin typeface="EB Garamond"/>
                <a:ea typeface="EB Garamond"/>
                <a:cs typeface="EB Garamond"/>
                <a:sym typeface="EB Garamond"/>
              </a:rPr>
              <a:t>(407)-307-0300</a:t>
            </a:r>
            <a:endParaRPr b="1" sz="5400">
              <a:solidFill>
                <a:srgbClr val="3F3F3F"/>
              </a:solidFill>
              <a:latin typeface="EB Garamond"/>
              <a:ea typeface="EB Garamond"/>
              <a:cs typeface="EB Garamond"/>
              <a:sym typeface="EB Garamond"/>
            </a:endParaRPr>
          </a:p>
          <a:p>
            <a:pPr indent="0" lvl="0" marL="0" rtl="0" algn="ctr">
              <a:lnSpc>
                <a:spcPct val="100000"/>
              </a:lnSpc>
              <a:spcBef>
                <a:spcPts val="0"/>
              </a:spcBef>
              <a:spcAft>
                <a:spcPts val="0"/>
              </a:spcAft>
              <a:buClr>
                <a:schemeClr val="dk1"/>
              </a:buClr>
              <a:buSzPts val="8000"/>
              <a:buFont typeface="Play"/>
              <a:buNone/>
            </a:pPr>
            <a:r>
              <a:t/>
            </a:r>
            <a:endParaRPr b="1" sz="3000">
              <a:solidFill>
                <a:srgbClr val="3F3F3F"/>
              </a:solidFill>
              <a:latin typeface="EB Garamond"/>
              <a:ea typeface="EB Garamond"/>
              <a:cs typeface="EB Garamond"/>
              <a:sym typeface="EB Garamond"/>
            </a:endParaRPr>
          </a:p>
        </p:txBody>
      </p:sp>
      <p:pic>
        <p:nvPicPr>
          <p:cNvPr id="598" name="Google Shape;598;p73"/>
          <p:cNvPicPr preferRelativeResize="0"/>
          <p:nvPr/>
        </p:nvPicPr>
        <p:blipFill rotWithShape="1">
          <a:blip r:embed="rId7">
            <a:alphaModFix/>
          </a:blip>
          <a:srcRect b="41007" l="3210" r="-3210" t="2307"/>
          <a:stretch/>
        </p:blipFill>
        <p:spPr>
          <a:xfrm>
            <a:off x="2904317" y="978002"/>
            <a:ext cx="7920949" cy="6889648"/>
          </a:xfrm>
          <a:prstGeom prst="rect">
            <a:avLst/>
          </a:prstGeom>
          <a:noFill/>
          <a:ln>
            <a:noFill/>
          </a:ln>
        </p:spPr>
      </p:pic>
      <p:pic>
        <p:nvPicPr>
          <p:cNvPr descr="Bridges to Empowerment,&#10;&#10;AI-generated content may be incorrect." id="599" name="Google Shape;599;p73"/>
          <p:cNvPicPr preferRelativeResize="0"/>
          <p:nvPr/>
        </p:nvPicPr>
        <p:blipFill rotWithShape="1">
          <a:blip r:embed="rId8">
            <a:alphaModFix/>
          </a:blip>
          <a:srcRect b="7923" l="10407" r="10108" t="3755"/>
          <a:stretch/>
        </p:blipFill>
        <p:spPr>
          <a:xfrm>
            <a:off x="13273215" y="7149142"/>
            <a:ext cx="4976686" cy="4753048"/>
          </a:xfrm>
          <a:prstGeom prst="rect">
            <a:avLst/>
          </a:prstGeom>
          <a:noFill/>
          <a:ln>
            <a:noFill/>
          </a:ln>
        </p:spPr>
      </p:pic>
      <p:pic>
        <p:nvPicPr>
          <p:cNvPr descr="A green and blue text&#10;&#10;AI-generated content may be incorrect." id="600" name="Google Shape;600;p73"/>
          <p:cNvPicPr preferRelativeResize="0"/>
          <p:nvPr/>
        </p:nvPicPr>
        <p:blipFill rotWithShape="1">
          <a:blip r:embed="rId9">
            <a:alphaModFix/>
          </a:blip>
          <a:srcRect b="0" l="0" r="0" t="0"/>
          <a:stretch/>
        </p:blipFill>
        <p:spPr>
          <a:xfrm>
            <a:off x="11306283" y="2298349"/>
            <a:ext cx="10315575" cy="386005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descr="jurien-huggins-1469122-unsplash.jpg" id="229" name="Google Shape;229;p29"/>
          <p:cNvPicPr preferRelativeResize="0"/>
          <p:nvPr>
            <p:ph idx="2" type="pic"/>
          </p:nvPr>
        </p:nvPicPr>
        <p:blipFill rotWithShape="1">
          <a:blip r:embed="rId3">
            <a:alphaModFix/>
          </a:blip>
          <a:srcRect b="0" l="0" r="0" t="0"/>
          <a:stretch/>
        </p:blipFill>
        <p:spPr>
          <a:xfrm>
            <a:off x="13227050" y="3648075"/>
            <a:ext cx="11156950" cy="9348788"/>
          </a:xfrm>
          <a:prstGeom prst="rect">
            <a:avLst/>
          </a:prstGeom>
          <a:noFill/>
          <a:ln>
            <a:noFill/>
          </a:ln>
        </p:spPr>
      </p:pic>
      <p:sp>
        <p:nvSpPr>
          <p:cNvPr id="230" name="Google Shape;230;p29"/>
          <p:cNvSpPr txBox="1"/>
          <p:nvPr/>
        </p:nvSpPr>
        <p:spPr>
          <a:xfrm>
            <a:off x="1140724" y="1269875"/>
            <a:ext cx="19587900" cy="1663800"/>
          </a:xfrm>
          <a:prstGeom prst="rect">
            <a:avLst/>
          </a:prstGeom>
          <a:noFill/>
          <a:ln>
            <a:noFill/>
          </a:ln>
        </p:spPr>
        <p:txBody>
          <a:bodyPr anchorCtr="0" anchor="ctr" bIns="50800" lIns="50800" spcFirstLastPara="1" rIns="50800" wrap="square" tIns="50800">
            <a:normAutofit/>
          </a:bodyPr>
          <a:lstStyle/>
          <a:p>
            <a:pPr indent="0" lvl="0" marL="0" marR="0" rtl="0" algn="l">
              <a:lnSpc>
                <a:spcPct val="90000"/>
              </a:lnSpc>
              <a:spcBef>
                <a:spcPts val="0"/>
              </a:spcBef>
              <a:spcAft>
                <a:spcPts val="0"/>
              </a:spcAft>
              <a:buClr>
                <a:srgbClr val="000000"/>
              </a:buClr>
              <a:buSzPts val="9800"/>
              <a:buFont typeface="Arial"/>
              <a:buNone/>
            </a:pPr>
            <a:r>
              <a:rPr b="1" i="0" lang="en-US" sz="9000" u="none" cap="none" strike="noStrike">
                <a:solidFill>
                  <a:srgbClr val="0070C0"/>
                </a:solidFill>
                <a:latin typeface="EB Garamond"/>
                <a:ea typeface="EB Garamond"/>
                <a:cs typeface="EB Garamond"/>
                <a:sym typeface="EB Garamond"/>
              </a:rPr>
              <a:t>Problems With “Traditional” Models</a:t>
            </a:r>
            <a:endParaRPr b="1" i="0" sz="9000" u="none" cap="none" strike="noStrike">
              <a:solidFill>
                <a:srgbClr val="0070C0"/>
              </a:solidFill>
              <a:latin typeface="EB Garamond"/>
              <a:ea typeface="EB Garamond"/>
              <a:cs typeface="EB Garamond"/>
              <a:sym typeface="EB Garamond"/>
            </a:endParaRPr>
          </a:p>
        </p:txBody>
      </p:sp>
      <p:sp>
        <p:nvSpPr>
          <p:cNvPr id="231" name="Google Shape;231;p29"/>
          <p:cNvSpPr txBox="1"/>
          <p:nvPr/>
        </p:nvSpPr>
        <p:spPr>
          <a:xfrm>
            <a:off x="979636" y="2933675"/>
            <a:ext cx="10909200" cy="9512450"/>
          </a:xfrm>
          <a:prstGeom prst="rect">
            <a:avLst/>
          </a:prstGeom>
          <a:noFill/>
          <a:ln>
            <a:noFill/>
          </a:ln>
        </p:spPr>
        <p:txBody>
          <a:bodyPr anchorCtr="0" anchor="ctr" bIns="50800" lIns="50800" spcFirstLastPara="1" rIns="50800" wrap="square" tIns="50800">
            <a:noAutofit/>
          </a:bodyPr>
          <a:lstStyle/>
          <a:p>
            <a:pPr indent="-264157" lvl="1" marL="528318" marR="0" rtl="0" algn="l">
              <a:lnSpc>
                <a:spcPct val="100000"/>
              </a:lnSpc>
              <a:spcBef>
                <a:spcPts val="0"/>
              </a:spcBef>
              <a:spcAft>
                <a:spcPts val="0"/>
              </a:spcAft>
              <a:buClr>
                <a:srgbClr val="929292"/>
              </a:buClr>
              <a:buSzPts val="2298"/>
              <a:buFont typeface="EB Garamond"/>
              <a:buChar char="●"/>
            </a:pPr>
            <a:r>
              <a:rPr b="0" i="0" lang="en-US" sz="4400" u="none" cap="none" strike="noStrike">
                <a:solidFill>
                  <a:srgbClr val="414141"/>
                </a:solidFill>
                <a:latin typeface="EB Garamond"/>
                <a:ea typeface="EB Garamond"/>
                <a:cs typeface="EB Garamond"/>
                <a:sym typeface="EB Garamond"/>
              </a:rPr>
              <a:t>Efficacy &amp; outcome research inconclusive </a:t>
            </a:r>
            <a:endParaRPr b="0" i="0" sz="4400" u="none" cap="none" strike="noStrike">
              <a:solidFill>
                <a:srgbClr val="414141"/>
              </a:solidFill>
              <a:latin typeface="EB Garamond"/>
              <a:ea typeface="EB Garamond"/>
              <a:cs typeface="EB Garamond"/>
              <a:sym typeface="EB Garamond"/>
            </a:endParaRPr>
          </a:p>
          <a:p>
            <a:pPr indent="-264157" lvl="1" marL="528318" marR="0" rtl="0" algn="l">
              <a:lnSpc>
                <a:spcPct val="100000"/>
              </a:lnSpc>
              <a:spcBef>
                <a:spcPts val="1300"/>
              </a:spcBef>
              <a:spcAft>
                <a:spcPts val="0"/>
              </a:spcAft>
              <a:buClr>
                <a:srgbClr val="929292"/>
              </a:buClr>
              <a:buSzPts val="2298"/>
              <a:buFont typeface="EB Garamond"/>
              <a:buChar char="●"/>
            </a:pPr>
            <a:r>
              <a:rPr b="0" i="0" lang="en-US" sz="4400" u="none" cap="none" strike="noStrike">
                <a:solidFill>
                  <a:srgbClr val="414141"/>
                </a:solidFill>
                <a:latin typeface="EB Garamond"/>
                <a:ea typeface="EB Garamond"/>
                <a:cs typeface="EB Garamond"/>
                <a:sym typeface="EB Garamond"/>
              </a:rPr>
              <a:t>Mortality rates</a:t>
            </a:r>
            <a:endParaRPr b="0" i="0" sz="4400" u="none" cap="none" strike="noStrike">
              <a:solidFill>
                <a:srgbClr val="414141"/>
              </a:solidFill>
              <a:latin typeface="EB Garamond"/>
              <a:ea typeface="EB Garamond"/>
              <a:cs typeface="EB Garamond"/>
              <a:sym typeface="EB Garamond"/>
            </a:endParaRPr>
          </a:p>
          <a:p>
            <a:pPr indent="-264157" lvl="1" marL="528318" marR="0" rtl="0" algn="l">
              <a:lnSpc>
                <a:spcPct val="100000"/>
              </a:lnSpc>
              <a:spcBef>
                <a:spcPts val="1300"/>
              </a:spcBef>
              <a:spcAft>
                <a:spcPts val="0"/>
              </a:spcAft>
              <a:buClr>
                <a:srgbClr val="929292"/>
              </a:buClr>
              <a:buSzPts val="2298"/>
              <a:buFont typeface="EB Garamond"/>
              <a:buChar char="●"/>
            </a:pPr>
            <a:r>
              <a:rPr b="0" i="0" lang="en-US" sz="4400" u="none" cap="none" strike="noStrike">
                <a:solidFill>
                  <a:srgbClr val="414141"/>
                </a:solidFill>
                <a:latin typeface="EB Garamond"/>
                <a:ea typeface="EB Garamond"/>
                <a:cs typeface="EB Garamond"/>
                <a:sym typeface="EB Garamond"/>
              </a:rPr>
              <a:t>“One Size Fits All”</a:t>
            </a:r>
            <a:endParaRPr b="0" i="0" sz="4400" u="none" cap="none" strike="noStrike">
              <a:solidFill>
                <a:srgbClr val="414141"/>
              </a:solidFill>
              <a:latin typeface="EB Garamond"/>
              <a:ea typeface="EB Garamond"/>
              <a:cs typeface="EB Garamond"/>
              <a:sym typeface="EB Garamond"/>
            </a:endParaRPr>
          </a:p>
          <a:p>
            <a:pPr indent="-264157" lvl="1" marL="528318" marR="0" rtl="0" algn="l">
              <a:lnSpc>
                <a:spcPct val="100000"/>
              </a:lnSpc>
              <a:spcBef>
                <a:spcPts val="1300"/>
              </a:spcBef>
              <a:spcAft>
                <a:spcPts val="0"/>
              </a:spcAft>
              <a:buClr>
                <a:srgbClr val="929292"/>
              </a:buClr>
              <a:buSzPts val="2298"/>
              <a:buFont typeface="EB Garamond"/>
              <a:buChar char="●"/>
            </a:pPr>
            <a:r>
              <a:rPr b="0" i="0" lang="en-US" sz="4400" u="none" cap="none" strike="noStrike">
                <a:solidFill>
                  <a:srgbClr val="414141"/>
                </a:solidFill>
                <a:latin typeface="EB Garamond"/>
                <a:ea typeface="EB Garamond"/>
                <a:cs typeface="EB Garamond"/>
                <a:sym typeface="EB Garamond"/>
              </a:rPr>
              <a:t>Low completion and adherence </a:t>
            </a:r>
            <a:endParaRPr b="0" i="0" sz="4400" u="none" cap="none" strike="noStrike">
              <a:solidFill>
                <a:srgbClr val="414141"/>
              </a:solidFill>
              <a:latin typeface="EB Garamond"/>
              <a:ea typeface="EB Garamond"/>
              <a:cs typeface="EB Garamond"/>
              <a:sym typeface="EB Garamond"/>
            </a:endParaRPr>
          </a:p>
          <a:p>
            <a:pPr indent="-264157" lvl="1" marL="528318" marR="0" rtl="0" algn="l">
              <a:lnSpc>
                <a:spcPct val="100000"/>
              </a:lnSpc>
              <a:spcBef>
                <a:spcPts val="1300"/>
              </a:spcBef>
              <a:spcAft>
                <a:spcPts val="0"/>
              </a:spcAft>
              <a:buClr>
                <a:srgbClr val="929292"/>
              </a:buClr>
              <a:buSzPts val="2298"/>
              <a:buFont typeface="EB Garamond"/>
              <a:buChar char="●"/>
            </a:pPr>
            <a:r>
              <a:rPr b="0" i="0" lang="en-US" sz="4400" u="none" cap="none" strike="noStrike">
                <a:solidFill>
                  <a:srgbClr val="414141"/>
                </a:solidFill>
                <a:latin typeface="EB Garamond"/>
                <a:ea typeface="EB Garamond"/>
                <a:cs typeface="EB Garamond"/>
                <a:sym typeface="EB Garamond"/>
              </a:rPr>
              <a:t>Re-emphasize stigma and shame</a:t>
            </a:r>
            <a:endParaRPr b="0" i="0" sz="4400" u="none" cap="none" strike="noStrike">
              <a:solidFill>
                <a:srgbClr val="414141"/>
              </a:solidFill>
              <a:latin typeface="EB Garamond"/>
              <a:ea typeface="EB Garamond"/>
              <a:cs typeface="EB Garamond"/>
              <a:sym typeface="EB Garamond"/>
            </a:endParaRPr>
          </a:p>
          <a:p>
            <a:pPr indent="-264157" lvl="1" marL="528318" marR="0" rtl="0" algn="l">
              <a:lnSpc>
                <a:spcPct val="100000"/>
              </a:lnSpc>
              <a:spcBef>
                <a:spcPts val="1300"/>
              </a:spcBef>
              <a:spcAft>
                <a:spcPts val="0"/>
              </a:spcAft>
              <a:buClr>
                <a:srgbClr val="929292"/>
              </a:buClr>
              <a:buSzPts val="2298"/>
              <a:buFont typeface="EB Garamond"/>
              <a:buChar char="●"/>
            </a:pPr>
            <a:r>
              <a:rPr b="0" i="0" lang="en-US" sz="4400" u="none" cap="none" strike="noStrike">
                <a:solidFill>
                  <a:srgbClr val="414141"/>
                </a:solidFill>
                <a:latin typeface="EB Garamond"/>
                <a:ea typeface="EB Garamond"/>
                <a:cs typeface="EB Garamond"/>
                <a:sym typeface="EB Garamond"/>
              </a:rPr>
              <a:t>Lack of education, training, and supervision of primary providers, particularly EBPs</a:t>
            </a:r>
            <a:endParaRPr b="0" i="0" sz="4400" u="none" cap="none" strike="noStrike">
              <a:solidFill>
                <a:srgbClr val="414141"/>
              </a:solidFill>
              <a:latin typeface="EB Garamond"/>
              <a:ea typeface="EB Garamond"/>
              <a:cs typeface="EB Garamond"/>
              <a:sym typeface="EB Garamond"/>
            </a:endParaRPr>
          </a:p>
          <a:p>
            <a:pPr indent="-264157" lvl="1" marL="528318" marR="0" rtl="0" algn="l">
              <a:lnSpc>
                <a:spcPct val="100000"/>
              </a:lnSpc>
              <a:spcBef>
                <a:spcPts val="1300"/>
              </a:spcBef>
              <a:spcAft>
                <a:spcPts val="0"/>
              </a:spcAft>
              <a:buClr>
                <a:srgbClr val="929292"/>
              </a:buClr>
              <a:buSzPts val="2298"/>
              <a:buFont typeface="EB Garamond"/>
              <a:buChar char="●"/>
            </a:pPr>
            <a:r>
              <a:rPr b="0" i="0" lang="en-US" sz="4400" u="none" cap="none" strike="noStrike">
                <a:solidFill>
                  <a:srgbClr val="414141"/>
                </a:solidFill>
                <a:latin typeface="EB Garamond"/>
                <a:ea typeface="EB Garamond"/>
                <a:cs typeface="EB Garamond"/>
                <a:sym typeface="EB Garamond"/>
              </a:rPr>
              <a:t>Unequal access</a:t>
            </a:r>
            <a:endParaRPr b="0" i="0" sz="4400" u="none" cap="none" strike="noStrike">
              <a:solidFill>
                <a:srgbClr val="414141"/>
              </a:solidFill>
              <a:latin typeface="EB Garamond"/>
              <a:ea typeface="EB Garamond"/>
              <a:cs typeface="EB Garamond"/>
              <a:sym typeface="EB Garamond"/>
            </a:endParaRPr>
          </a:p>
          <a:p>
            <a:pPr indent="-264157" lvl="1" marL="528318" marR="0" rtl="0" algn="l">
              <a:lnSpc>
                <a:spcPct val="100000"/>
              </a:lnSpc>
              <a:spcBef>
                <a:spcPts val="1300"/>
              </a:spcBef>
              <a:spcAft>
                <a:spcPts val="0"/>
              </a:spcAft>
              <a:buClr>
                <a:srgbClr val="929292"/>
              </a:buClr>
              <a:buSzPts val="2298"/>
              <a:buFont typeface="EB Garamond"/>
              <a:buChar char="●"/>
            </a:pPr>
            <a:r>
              <a:rPr b="0" i="0" lang="en-US" sz="4400" u="none" cap="none" strike="noStrike">
                <a:solidFill>
                  <a:srgbClr val="414141"/>
                </a:solidFill>
                <a:latin typeface="EB Garamond"/>
                <a:ea typeface="EB Garamond"/>
                <a:cs typeface="EB Garamond"/>
                <a:sym typeface="EB Garamond"/>
              </a:rPr>
              <a:t>Potential to exploit vulnerable consumers</a:t>
            </a:r>
            <a:endParaRPr b="0" i="0" sz="4400" u="none" cap="none" strike="noStrike">
              <a:solidFill>
                <a:srgbClr val="414141"/>
              </a:solidFill>
              <a:latin typeface="EB Garamond"/>
              <a:ea typeface="EB Garamond"/>
              <a:cs typeface="EB Garamond"/>
              <a:sym typeface="EB Garamond"/>
            </a:endParaRPr>
          </a:p>
          <a:p>
            <a:pPr indent="-264157" lvl="1" marL="528318" marR="0" rtl="0" algn="l">
              <a:lnSpc>
                <a:spcPct val="100000"/>
              </a:lnSpc>
              <a:spcBef>
                <a:spcPts val="1300"/>
              </a:spcBef>
              <a:spcAft>
                <a:spcPts val="0"/>
              </a:spcAft>
              <a:buClr>
                <a:srgbClr val="929292"/>
              </a:buClr>
              <a:buSzPts val="2298"/>
              <a:buFont typeface="EB Garamond"/>
              <a:buChar char="●"/>
            </a:pPr>
            <a:r>
              <a:rPr b="0" i="0" lang="en-US" sz="4400" u="none" cap="none" strike="noStrike">
                <a:solidFill>
                  <a:srgbClr val="414141"/>
                </a:solidFill>
                <a:latin typeface="EB Garamond"/>
                <a:ea typeface="EB Garamond"/>
                <a:cs typeface="EB Garamond"/>
                <a:sym typeface="EB Garamond"/>
              </a:rPr>
              <a:t>Significantly inadequate attention to co-occurring mental health issues </a:t>
            </a:r>
            <a:endParaRPr b="0" i="0" sz="4400" u="none" cap="none" strike="noStrike">
              <a:solidFill>
                <a:srgbClr val="414141"/>
              </a:solidFill>
              <a:latin typeface="EB Garamond"/>
              <a:ea typeface="EB Garamond"/>
              <a:cs typeface="EB Garamond"/>
              <a:sym typeface="EB Garamond"/>
            </a:endParaRPr>
          </a:p>
        </p:txBody>
      </p:sp>
      <p:sp>
        <p:nvSpPr>
          <p:cNvPr id="232" name="Google Shape;232;p29"/>
          <p:cNvSpPr txBox="1"/>
          <p:nvPr/>
        </p:nvSpPr>
        <p:spPr>
          <a:xfrm>
            <a:off x="1140724" y="12996174"/>
            <a:ext cx="12092114" cy="580415"/>
          </a:xfrm>
          <a:prstGeom prst="rect">
            <a:avLst/>
          </a:prstGeom>
          <a:noFill/>
          <a:ln>
            <a:noFill/>
          </a:ln>
        </p:spPr>
        <p:txBody>
          <a:bodyPr anchorCtr="0" anchor="ctr" bIns="50800" lIns="50800" spcFirstLastPara="1" rIns="50800" wrap="square" tIns="50800">
            <a:spAutoFit/>
          </a:bodyPr>
          <a:lstStyle/>
          <a:p>
            <a:pPr indent="0" lvl="0" marL="0" marR="0" rtl="0" algn="l">
              <a:lnSpc>
                <a:spcPct val="115000"/>
              </a:lnSpc>
              <a:spcBef>
                <a:spcPts val="0"/>
              </a:spcBef>
              <a:spcAft>
                <a:spcPts val="0"/>
              </a:spcAft>
              <a:buClr>
                <a:srgbClr val="000000"/>
              </a:buClr>
              <a:buSzPts val="2700"/>
              <a:buFont typeface="Times New Roman"/>
              <a:buNone/>
            </a:pPr>
            <a:r>
              <a:rPr b="0" i="1" lang="en-US" sz="2700" u="none" cap="none" strike="noStrike">
                <a:solidFill>
                  <a:srgbClr val="000000"/>
                </a:solidFill>
                <a:latin typeface="EB Garamond"/>
                <a:ea typeface="EB Garamond"/>
                <a:cs typeface="EB Garamond"/>
                <a:sym typeface="EB Garamond"/>
              </a:rPr>
              <a:t>(Flynn &amp; Brown, 2008; Kownacki &amp; Shadish, 1999; White, Scott, Dennis, &amp; Boyle, 2005)</a:t>
            </a:r>
            <a:endParaRPr b="0" i="0" sz="1400" u="none" cap="none" strike="noStrike">
              <a:solidFill>
                <a:srgbClr val="000000"/>
              </a:solidFill>
              <a:latin typeface="EB Garamond"/>
              <a:ea typeface="EB Garamond"/>
              <a:cs typeface="EB Garamond"/>
              <a:sym typeface="EB Garamon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0"/>
          <p:cNvSpPr txBox="1"/>
          <p:nvPr>
            <p:ph type="title"/>
          </p:nvPr>
        </p:nvSpPr>
        <p:spPr>
          <a:xfrm>
            <a:off x="1354668" y="762000"/>
            <a:ext cx="17193300" cy="26415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7200"/>
              <a:buNone/>
            </a:pPr>
            <a:r>
              <a:rPr b="1" lang="en-US" sz="8000">
                <a:solidFill>
                  <a:srgbClr val="0070C0"/>
                </a:solidFill>
                <a:latin typeface="EB Garamond"/>
                <a:ea typeface="EB Garamond"/>
                <a:cs typeface="EB Garamond"/>
                <a:sym typeface="EB Garamond"/>
              </a:rPr>
              <a:t>Current State of OCD Treatment</a:t>
            </a:r>
            <a:endParaRPr b="1" sz="8000">
              <a:solidFill>
                <a:srgbClr val="0070C0"/>
              </a:solidFill>
              <a:latin typeface="EB Garamond"/>
              <a:ea typeface="EB Garamond"/>
              <a:cs typeface="EB Garamond"/>
              <a:sym typeface="EB Garamond"/>
            </a:endParaRPr>
          </a:p>
        </p:txBody>
      </p:sp>
      <p:sp>
        <p:nvSpPr>
          <p:cNvPr id="238" name="Google Shape;238;p30"/>
          <p:cNvSpPr txBox="1"/>
          <p:nvPr>
            <p:ph idx="1" type="body"/>
          </p:nvPr>
        </p:nvSpPr>
        <p:spPr>
          <a:xfrm>
            <a:off x="1354668" y="2724150"/>
            <a:ext cx="17193300" cy="9453879"/>
          </a:xfrm>
          <a:prstGeom prst="rect">
            <a:avLst/>
          </a:prstGeom>
          <a:noFill/>
          <a:ln>
            <a:noFill/>
          </a:ln>
        </p:spPr>
        <p:txBody>
          <a:bodyPr anchorCtr="0" anchor="t" bIns="45700" lIns="91425" spcFirstLastPara="1" rIns="91425" wrap="square" tIns="45700">
            <a:normAutofit/>
          </a:bodyPr>
          <a:lstStyle/>
          <a:p>
            <a:pPr indent="-685800" lvl="0" marL="685800" rtl="0" algn="l">
              <a:lnSpc>
                <a:spcPct val="100000"/>
              </a:lnSpc>
              <a:spcBef>
                <a:spcPts val="2000"/>
              </a:spcBef>
              <a:spcAft>
                <a:spcPts val="0"/>
              </a:spcAft>
              <a:buSzPts val="1440"/>
              <a:buFont typeface="Arial"/>
              <a:buChar char="•"/>
            </a:pPr>
            <a:r>
              <a:rPr lang="en-US" sz="5400">
                <a:latin typeface="EB Garamond"/>
                <a:ea typeface="EB Garamond"/>
                <a:cs typeface="EB Garamond"/>
                <a:sym typeface="EB Garamond"/>
              </a:rPr>
              <a:t>9-17 yrs for proper diagnosis &amp; treatment of OCD</a:t>
            </a:r>
            <a:endParaRPr/>
          </a:p>
          <a:p>
            <a:pPr indent="-571500" lvl="0" marL="571500" rtl="0" algn="l">
              <a:lnSpc>
                <a:spcPct val="100000"/>
              </a:lnSpc>
              <a:spcBef>
                <a:spcPts val="2000"/>
              </a:spcBef>
              <a:spcAft>
                <a:spcPts val="0"/>
              </a:spcAft>
              <a:buSzPts val="1440"/>
              <a:buFont typeface="Arial"/>
              <a:buChar char="•"/>
            </a:pPr>
            <a:r>
              <a:rPr lang="en-US" sz="5400">
                <a:latin typeface="EB Garamond"/>
                <a:ea typeface="EB Garamond"/>
                <a:cs typeface="EB Garamond"/>
                <a:sym typeface="EB Garamond"/>
              </a:rPr>
              <a:t>Medication (typically SSRIs at high doses), but most must be used “off label” (do you know Namenda?)</a:t>
            </a:r>
            <a:endParaRPr/>
          </a:p>
          <a:p>
            <a:pPr indent="-571500" lvl="0" marL="571500" rtl="0" algn="l">
              <a:lnSpc>
                <a:spcPct val="100000"/>
              </a:lnSpc>
              <a:spcBef>
                <a:spcPts val="2000"/>
              </a:spcBef>
              <a:spcAft>
                <a:spcPts val="0"/>
              </a:spcAft>
              <a:buSzPts val="1440"/>
              <a:buFont typeface="Arial"/>
              <a:buChar char="•"/>
            </a:pPr>
            <a:r>
              <a:rPr lang="en-US" sz="5400">
                <a:latin typeface="EB Garamond"/>
                <a:ea typeface="EB Garamond"/>
                <a:cs typeface="EB Garamond"/>
                <a:sym typeface="EB Garamond"/>
              </a:rPr>
              <a:t>Most OCD specialists do not know which treatment approaches are effective with SUDs. May merely provide “treatment as usual” … (P.S. not many know of SMART!!)</a:t>
            </a:r>
            <a:endParaRPr/>
          </a:p>
          <a:p>
            <a:pPr indent="-571500" lvl="0" marL="571500" rtl="0" algn="l">
              <a:lnSpc>
                <a:spcPct val="100000"/>
              </a:lnSpc>
              <a:spcBef>
                <a:spcPts val="2000"/>
              </a:spcBef>
              <a:spcAft>
                <a:spcPts val="0"/>
              </a:spcAft>
              <a:buSzPts val="1440"/>
              <a:buFont typeface="Arial"/>
              <a:buChar char="•"/>
            </a:pPr>
            <a:r>
              <a:rPr lang="en-US" sz="5400">
                <a:latin typeface="EB Garamond"/>
                <a:ea typeface="EB Garamond"/>
                <a:cs typeface="EB Garamond"/>
                <a:sym typeface="EB Garamond"/>
              </a:rPr>
              <a:t>Many OCD providers are generally uninformed about what people with SUDs experience and may not be willing to work with these clients, e.g. </a:t>
            </a:r>
            <a:r>
              <a:rPr i="1" lang="en-US" sz="5400">
                <a:latin typeface="EB Garamond"/>
                <a:ea typeface="EB Garamond"/>
                <a:cs typeface="EB Garamond"/>
                <a:sym typeface="EB Garamond"/>
              </a:rPr>
              <a:t>“don’t send me any of those referrals”</a:t>
            </a:r>
            <a:endParaRPr i="1" sz="5400">
              <a:latin typeface="EB Garamond"/>
              <a:ea typeface="EB Garamond"/>
              <a:cs typeface="EB Garamond"/>
              <a:sym typeface="EB Garamond"/>
            </a:endParaRPr>
          </a:p>
          <a:p>
            <a:pPr indent="0" lvl="0" marL="0" rtl="0" algn="l">
              <a:lnSpc>
                <a:spcPct val="100000"/>
              </a:lnSpc>
              <a:spcBef>
                <a:spcPts val="2000"/>
              </a:spcBef>
              <a:spcAft>
                <a:spcPts val="0"/>
              </a:spcAft>
              <a:buSzPts val="144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1"/>
          <p:cNvSpPr txBox="1"/>
          <p:nvPr>
            <p:ph type="title"/>
          </p:nvPr>
        </p:nvSpPr>
        <p:spPr>
          <a:xfrm>
            <a:off x="1354668" y="647700"/>
            <a:ext cx="17193336" cy="264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1800"/>
              <a:buFont typeface="EB Garamond"/>
              <a:buNone/>
            </a:pPr>
            <a:r>
              <a:rPr b="1" lang="en-US" sz="8000">
                <a:solidFill>
                  <a:srgbClr val="0070C0"/>
                </a:solidFill>
                <a:latin typeface="EB Garamond"/>
                <a:ea typeface="EB Garamond"/>
                <a:cs typeface="EB Garamond"/>
                <a:sym typeface="EB Garamond"/>
              </a:rPr>
              <a:t>Shame &amp; Stigma</a:t>
            </a:r>
            <a:endParaRPr b="1" sz="8000">
              <a:solidFill>
                <a:srgbClr val="0070C0"/>
              </a:solidFill>
              <a:latin typeface="EB Garamond"/>
              <a:ea typeface="EB Garamond"/>
              <a:cs typeface="EB Garamond"/>
              <a:sym typeface="EB Garamond"/>
            </a:endParaRPr>
          </a:p>
        </p:txBody>
      </p:sp>
      <p:sp>
        <p:nvSpPr>
          <p:cNvPr id="244" name="Google Shape;244;p31"/>
          <p:cNvSpPr txBox="1"/>
          <p:nvPr>
            <p:ph idx="1" type="body"/>
          </p:nvPr>
        </p:nvSpPr>
        <p:spPr>
          <a:xfrm>
            <a:off x="1354668" y="3502029"/>
            <a:ext cx="17193336" cy="7761546"/>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chemeClr val="dk1"/>
              </a:buClr>
              <a:buSzPts val="1100"/>
              <a:buFont typeface="Arial"/>
              <a:buNone/>
            </a:pPr>
            <a:r>
              <a:rPr lang="en-US" sz="5400">
                <a:solidFill>
                  <a:srgbClr val="474747"/>
                </a:solidFill>
                <a:latin typeface="EB Garamond"/>
                <a:ea typeface="EB Garamond"/>
                <a:cs typeface="EB Garamond"/>
                <a:sym typeface="EB Garamond"/>
              </a:rPr>
              <a:t>How does it affect people with SUD?</a:t>
            </a:r>
            <a:endParaRPr sz="5400">
              <a:solidFill>
                <a:srgbClr val="474747"/>
              </a:solidFill>
              <a:latin typeface="EB Garamond"/>
              <a:ea typeface="EB Garamond"/>
              <a:cs typeface="EB Garamond"/>
              <a:sym typeface="EB Garamond"/>
            </a:endParaRPr>
          </a:p>
          <a:p>
            <a:pPr indent="-457200" lvl="0" marL="457200" rtl="0" algn="l">
              <a:lnSpc>
                <a:spcPct val="160000"/>
              </a:lnSpc>
              <a:spcBef>
                <a:spcPts val="1400"/>
              </a:spcBef>
              <a:spcAft>
                <a:spcPts val="0"/>
              </a:spcAft>
              <a:buClr>
                <a:srgbClr val="474747"/>
              </a:buClr>
              <a:buSzPts val="5838"/>
              <a:buFont typeface="EB Garamond"/>
              <a:buChar char="■"/>
            </a:pPr>
            <a:r>
              <a:rPr lang="en-US" sz="5400">
                <a:solidFill>
                  <a:srgbClr val="474747"/>
                </a:solidFill>
                <a:latin typeface="EB Garamond"/>
                <a:ea typeface="EB Garamond"/>
                <a:cs typeface="EB Garamond"/>
                <a:sym typeface="EB Garamond"/>
              </a:rPr>
              <a:t>Feeling stigmatized can make people with SUD less willing to seek treatment.</a:t>
            </a:r>
            <a:endParaRPr sz="5400">
              <a:solidFill>
                <a:srgbClr val="474747"/>
              </a:solidFill>
              <a:latin typeface="EB Garamond"/>
              <a:ea typeface="EB Garamond"/>
              <a:cs typeface="EB Garamond"/>
              <a:sym typeface="EB Garamond"/>
            </a:endParaRPr>
          </a:p>
          <a:p>
            <a:pPr indent="-457200" lvl="0" marL="457200" rtl="0" algn="l">
              <a:lnSpc>
                <a:spcPct val="160000"/>
              </a:lnSpc>
              <a:spcBef>
                <a:spcPts val="0"/>
              </a:spcBef>
              <a:spcAft>
                <a:spcPts val="0"/>
              </a:spcAft>
              <a:buClr>
                <a:srgbClr val="474747"/>
              </a:buClr>
              <a:buSzPts val="5838"/>
              <a:buFont typeface="EB Garamond"/>
              <a:buChar char="■"/>
            </a:pPr>
            <a:r>
              <a:rPr lang="en-US" sz="5400">
                <a:solidFill>
                  <a:srgbClr val="474747"/>
                </a:solidFill>
                <a:latin typeface="EB Garamond"/>
                <a:ea typeface="EB Garamond"/>
                <a:cs typeface="EB Garamond"/>
                <a:sym typeface="EB Garamond"/>
              </a:rPr>
              <a:t>Negative stereotypes about people with SUD can make others feel pity, fear, and even anger.</a:t>
            </a:r>
            <a:endParaRPr sz="5400">
              <a:solidFill>
                <a:srgbClr val="474747"/>
              </a:solidFill>
              <a:latin typeface="EB Garamond"/>
              <a:ea typeface="EB Garamond"/>
              <a:cs typeface="EB Garamond"/>
              <a:sym typeface="EB Garamond"/>
            </a:endParaRPr>
          </a:p>
          <a:p>
            <a:pPr indent="0" lvl="0" marL="0" rtl="0" algn="l">
              <a:lnSpc>
                <a:spcPct val="100000"/>
              </a:lnSpc>
              <a:spcBef>
                <a:spcPts val="2900"/>
              </a:spcBef>
              <a:spcAft>
                <a:spcPts val="0"/>
              </a:spcAft>
              <a:buSzPts val="2189"/>
              <a:buNone/>
            </a:pPr>
            <a:r>
              <a:t/>
            </a:r>
            <a:endParaRPr sz="5400">
              <a:latin typeface="EB Garamond"/>
              <a:ea typeface="EB Garamond"/>
              <a:cs typeface="EB Garamond"/>
              <a:sym typeface="EB Garamon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2"/>
          <p:cNvSpPr txBox="1"/>
          <p:nvPr>
            <p:ph type="title"/>
          </p:nvPr>
        </p:nvSpPr>
        <p:spPr>
          <a:xfrm>
            <a:off x="1473200" y="3267077"/>
            <a:ext cx="21031200" cy="5705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12000"/>
              <a:buNone/>
            </a:pPr>
            <a:r>
              <a:rPr lang="en-US">
                <a:solidFill>
                  <a:srgbClr val="0070C0"/>
                </a:solidFill>
                <a:latin typeface="EB Garamond"/>
                <a:ea typeface="EB Garamond"/>
                <a:cs typeface="EB Garamond"/>
                <a:sym typeface="EB Garamond"/>
              </a:rPr>
              <a:t>Treatment Model for TODAY</a:t>
            </a:r>
            <a:endParaRPr>
              <a:solidFill>
                <a:srgbClr val="0070C0"/>
              </a:solidFill>
              <a:latin typeface="EB Garamond"/>
              <a:ea typeface="EB Garamond"/>
              <a:cs typeface="EB Garamond"/>
              <a:sym typeface="EB Garamond"/>
            </a:endParaRPr>
          </a:p>
        </p:txBody>
      </p:sp>
      <p:sp>
        <p:nvSpPr>
          <p:cNvPr id="250" name="Google Shape;250;p32"/>
          <p:cNvSpPr txBox="1"/>
          <p:nvPr>
            <p:ph idx="1" type="body"/>
          </p:nvPr>
        </p:nvSpPr>
        <p:spPr>
          <a:xfrm>
            <a:off x="1663700" y="9178927"/>
            <a:ext cx="21031200" cy="30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2000"/>
              </a:spcBef>
              <a:spcAft>
                <a:spcPts val="0"/>
              </a:spcAft>
              <a:buSzPts val="4800"/>
              <a:buNone/>
            </a:pPr>
            <a:r>
              <a:rPr lang="en-US" sz="6000">
                <a:latin typeface="EB Garamond"/>
                <a:ea typeface="EB Garamond"/>
                <a:cs typeface="EB Garamond"/>
                <a:sym typeface="EB Garamond"/>
              </a:rPr>
              <a:t>Prioritizing Transdiagnostic Principles, Context, Culture, and Competence</a:t>
            </a:r>
            <a:endParaRPr sz="6000">
              <a:latin typeface="EB Garamond"/>
              <a:ea typeface="EB Garamond"/>
              <a:cs typeface="EB Garamond"/>
              <a:sym typeface="EB Garamond"/>
            </a:endParaRPr>
          </a:p>
        </p:txBody>
      </p:sp>
    </p:spTree>
  </p:cSld>
  <p:clrMapOvr>
    <a:masterClrMapping/>
  </p:clrMapOvr>
</p:sld>
</file>

<file path=ppt/theme/theme1.xml><?xml version="1.0" encoding="utf-8"?>
<a:theme xmlns:a="http://schemas.openxmlformats.org/drawingml/2006/main" xmlns:r="http://schemas.openxmlformats.org/officeDocument/2006/relationships"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