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3" r:id="rId1"/>
    <p:sldMasterId id="2147483850" r:id="rId2"/>
    <p:sldMasterId id="2147483941" r:id="rId3"/>
    <p:sldMasterId id="2147484001" r:id="rId4"/>
  </p:sldMasterIdLst>
  <p:notesMasterIdLst>
    <p:notesMasterId r:id="rId46"/>
  </p:notesMasterIdLst>
  <p:sldIdLst>
    <p:sldId id="258" r:id="rId5"/>
    <p:sldId id="261" r:id="rId6"/>
    <p:sldId id="259" r:id="rId7"/>
    <p:sldId id="257" r:id="rId8"/>
    <p:sldId id="304" r:id="rId9"/>
    <p:sldId id="273" r:id="rId10"/>
    <p:sldId id="286" r:id="rId11"/>
    <p:sldId id="299" r:id="rId12"/>
    <p:sldId id="315" r:id="rId13"/>
    <p:sldId id="309" r:id="rId14"/>
    <p:sldId id="297" r:id="rId15"/>
    <p:sldId id="307" r:id="rId16"/>
    <p:sldId id="308" r:id="rId17"/>
    <p:sldId id="319" r:id="rId18"/>
    <p:sldId id="264" r:id="rId19"/>
    <p:sldId id="281" r:id="rId20"/>
    <p:sldId id="275" r:id="rId21"/>
    <p:sldId id="294" r:id="rId22"/>
    <p:sldId id="285" r:id="rId23"/>
    <p:sldId id="306" r:id="rId24"/>
    <p:sldId id="322" r:id="rId25"/>
    <p:sldId id="323" r:id="rId26"/>
    <p:sldId id="317" r:id="rId27"/>
    <p:sldId id="321" r:id="rId28"/>
    <p:sldId id="320" r:id="rId29"/>
    <p:sldId id="302" r:id="rId30"/>
    <p:sldId id="310" r:id="rId31"/>
    <p:sldId id="311" r:id="rId32"/>
    <p:sldId id="271" r:id="rId33"/>
    <p:sldId id="266" r:id="rId34"/>
    <p:sldId id="298" r:id="rId35"/>
    <p:sldId id="291" r:id="rId36"/>
    <p:sldId id="303" r:id="rId37"/>
    <p:sldId id="267" r:id="rId38"/>
    <p:sldId id="301" r:id="rId39"/>
    <p:sldId id="305" r:id="rId40"/>
    <p:sldId id="280" r:id="rId41"/>
    <p:sldId id="282" r:id="rId42"/>
    <p:sldId id="288" r:id="rId43"/>
    <p:sldId id="295" r:id="rId44"/>
    <p:sldId id="283"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245970"/>
    <a:srgbClr val="FC8AFC"/>
    <a:srgbClr val="FFA3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E9A03C-E5CE-8CDB-6E8E-CE32919453AD}" v="501" dt="2026-04-06T19:51:56.3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8000015C_BDE3A48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8000015C_BDE3A481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Sofia Pro" pitchFamily="2" charset="0"/>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C8A7-9340-A21A-3F8ACD21AFDA}"/>
            </c:ext>
          </c:extLst>
        </c:ser>
        <c:ser>
          <c:idx val="3"/>
          <c:order val="1"/>
          <c:tx>
            <c:strRef>
              <c:f>Sheet1!$E$1</c:f>
              <c:strCache>
                <c:ptCount val="1"/>
                <c:pt idx="0">
                  <c:v>Series 4</c:v>
                </c:pt>
              </c:strCache>
            </c:strRef>
          </c:tx>
          <c:spPr>
            <a:solidFill>
              <a:schemeClr val="accent4"/>
            </a:solidFill>
            <a:ln>
              <a:noFill/>
            </a:ln>
            <a:effectLst/>
          </c:spPr>
          <c:invertIfNegative val="0"/>
          <c:cat>
            <c:strRef>
              <c:f>Sheet1!$A$2:$A$5</c:f>
              <c:strCache>
                <c:ptCount val="4"/>
                <c:pt idx="0">
                  <c:v>Category 1</c:v>
                </c:pt>
                <c:pt idx="1">
                  <c:v>Category 2</c:v>
                </c:pt>
                <c:pt idx="2">
                  <c:v>Category 3</c:v>
                </c:pt>
                <c:pt idx="3">
                  <c:v>Category 4</c:v>
                </c:pt>
              </c:strCache>
            </c:strRef>
          </c:cat>
          <c:val>
            <c:numRef>
              <c:f>Sheet1!$E$2:$E$5</c:f>
              <c:numCache>
                <c:formatCode>General</c:formatCode>
                <c:ptCount val="4"/>
                <c:pt idx="0">
                  <c:v>1</c:v>
                </c:pt>
                <c:pt idx="1">
                  <c:v>4</c:v>
                </c:pt>
                <c:pt idx="2">
                  <c:v>4</c:v>
                </c:pt>
                <c:pt idx="3">
                  <c:v>6.5</c:v>
                </c:pt>
              </c:numCache>
            </c:numRef>
          </c:val>
          <c:extLst>
            <c:ext xmlns:c16="http://schemas.microsoft.com/office/drawing/2014/chart" uri="{C3380CC4-5D6E-409C-BE32-E72D297353CC}">
              <c16:uniqueId val="{00000003-C8A7-9340-A21A-3F8ACD21AFDA}"/>
            </c:ext>
          </c:extLst>
        </c:ser>
        <c:ser>
          <c:idx val="4"/>
          <c:order val="2"/>
          <c:tx>
            <c:strRef>
              <c:f>Sheet1!$F$1</c:f>
              <c:strCache>
                <c:ptCount val="1"/>
                <c:pt idx="0">
                  <c:v>Series 5</c:v>
                </c:pt>
              </c:strCache>
            </c:strRef>
          </c:tx>
          <c:spPr>
            <a:solidFill>
              <a:schemeClr val="accent5"/>
            </a:solidFill>
            <a:ln>
              <a:noFill/>
            </a:ln>
            <a:effectLst/>
          </c:spPr>
          <c:invertIfNegative val="0"/>
          <c:cat>
            <c:strRef>
              <c:f>Sheet1!$A$2:$A$5</c:f>
              <c:strCache>
                <c:ptCount val="4"/>
                <c:pt idx="0">
                  <c:v>Category 1</c:v>
                </c:pt>
                <c:pt idx="1">
                  <c:v>Category 2</c:v>
                </c:pt>
                <c:pt idx="2">
                  <c:v>Category 3</c:v>
                </c:pt>
                <c:pt idx="3">
                  <c:v>Category 4</c:v>
                </c:pt>
              </c:strCache>
            </c:strRef>
          </c:cat>
          <c:val>
            <c:numRef>
              <c:f>Sheet1!$F$2:$F$5</c:f>
              <c:numCache>
                <c:formatCode>General</c:formatCode>
                <c:ptCount val="4"/>
                <c:pt idx="0">
                  <c:v>2</c:v>
                </c:pt>
                <c:pt idx="1">
                  <c:v>5</c:v>
                </c:pt>
                <c:pt idx="2">
                  <c:v>4</c:v>
                </c:pt>
                <c:pt idx="3">
                  <c:v>5</c:v>
                </c:pt>
              </c:numCache>
            </c:numRef>
          </c:val>
          <c:extLst>
            <c:ext xmlns:c16="http://schemas.microsoft.com/office/drawing/2014/chart" uri="{C3380CC4-5D6E-409C-BE32-E72D297353CC}">
              <c16:uniqueId val="{00000004-C8A7-9340-A21A-3F8ACD21AFDA}"/>
            </c:ext>
          </c:extLst>
        </c:ser>
        <c:dLbls>
          <c:showLegendKey val="0"/>
          <c:showVal val="0"/>
          <c:showCatName val="0"/>
          <c:showSerName val="0"/>
          <c:showPercent val="0"/>
          <c:showBubbleSize val="0"/>
        </c:dLbls>
        <c:gapWidth val="182"/>
        <c:axId val="297558367"/>
        <c:axId val="1603034496"/>
      </c:barChart>
      <c:catAx>
        <c:axId val="29755836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Sofia Pro" pitchFamily="2" charset="0"/>
                <a:ea typeface="+mn-ea"/>
                <a:cs typeface="+mn-cs"/>
              </a:defRPr>
            </a:pPr>
            <a:endParaRPr lang="en-US"/>
          </a:p>
        </c:txPr>
        <c:crossAx val="1603034496"/>
        <c:crosses val="autoZero"/>
        <c:auto val="1"/>
        <c:lblAlgn val="ctr"/>
        <c:lblOffset val="100"/>
        <c:noMultiLvlLbl val="0"/>
      </c:catAx>
      <c:valAx>
        <c:axId val="1603034496"/>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97558367"/>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Sofia Pro" pitchFamily="2"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b="1">
                <a:latin typeface="Sofia Pro" pitchFamily="2" charset="0"/>
              </a:rPr>
              <a:t>Sales</a:t>
            </a: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4AC-C744-A37D-72D6887D1CD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4AC-C744-A37D-72D6887D1CD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4AC-C744-A37D-72D6887D1CD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4AC-C744-A37D-72D6887D1CD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4AC-C744-A37D-72D6887D1CD4}"/>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E4AC-C744-A37D-72D6887D1CD4}"/>
              </c:ext>
            </c:extLst>
          </c:dPt>
          <c:cat>
            <c:strRef>
              <c:f>Sheet1!$A$2:$A$7</c:f>
              <c:strCache>
                <c:ptCount val="6"/>
                <c:pt idx="0">
                  <c:v>1st Qtr 2022</c:v>
                </c:pt>
                <c:pt idx="1">
                  <c:v>2nd Qtr 2022</c:v>
                </c:pt>
                <c:pt idx="2">
                  <c:v>3rd Qtr 2022</c:v>
                </c:pt>
                <c:pt idx="3">
                  <c:v>4th Qtr 2022</c:v>
                </c:pt>
                <c:pt idx="4">
                  <c:v>1st Qtr 2023</c:v>
                </c:pt>
                <c:pt idx="5">
                  <c:v>2nd Qtr 2023</c:v>
                </c:pt>
              </c:strCache>
            </c:strRef>
          </c:cat>
          <c:val>
            <c:numRef>
              <c:f>Sheet1!$B$2:$B$7</c:f>
              <c:numCache>
                <c:formatCode>General</c:formatCode>
                <c:ptCount val="6"/>
                <c:pt idx="0">
                  <c:v>6.2</c:v>
                </c:pt>
                <c:pt idx="1">
                  <c:v>3.2</c:v>
                </c:pt>
                <c:pt idx="2">
                  <c:v>1.4</c:v>
                </c:pt>
                <c:pt idx="3">
                  <c:v>1.2</c:v>
                </c:pt>
                <c:pt idx="4">
                  <c:v>4.4000000000000004</c:v>
                </c:pt>
                <c:pt idx="5">
                  <c:v>5.0999999999999996</c:v>
                </c:pt>
              </c:numCache>
            </c:numRef>
          </c:val>
          <c:extLst>
            <c:ext xmlns:c16="http://schemas.microsoft.com/office/drawing/2014/chart" uri="{C3380CC4-5D6E-409C-BE32-E72D297353CC}">
              <c16:uniqueId val="{0000000C-E4AC-C744-A37D-72D6887D1CD4}"/>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Sofia Pro" pitchFamily="2"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26BB60-9565-454C-A8A1-2FFC3605461A}" type="datetimeFigureOut">
              <a:rPr lang="en-US" smtClean="0"/>
              <a:t>4/6/2026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8DE388-FF30-4348-B765-DE54E343C658}" type="slidenum">
              <a:rPr lang="en-US" smtClean="0"/>
              <a:t>‹#›</a:t>
            </a:fld>
            <a:endParaRPr lang="en-US"/>
          </a:p>
        </p:txBody>
      </p:sp>
    </p:spTree>
    <p:extLst>
      <p:ext uri="{BB962C8B-B14F-4D97-AF65-F5344CB8AC3E}">
        <p14:creationId xmlns:p14="http://schemas.microsoft.com/office/powerpoint/2010/main" val="2825010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Imagine you are 15 years old again, you are curious about the world around you, testing boundaries, trying to figure out where you fit and who you can trust. </a:t>
            </a:r>
          </a:p>
          <a:p>
            <a:r>
              <a:rPr lang="en-US">
                <a:ea typeface="Calibri"/>
                <a:cs typeface="Calibri"/>
              </a:rPr>
              <a:t>And you're getting a lot of different messages, at home, from school, online. About what you should do and what you shouldn't do.</a:t>
            </a:r>
          </a:p>
          <a:p>
            <a:r>
              <a:rPr lang="en-US">
                <a:ea typeface="Calibri"/>
                <a:cs typeface="Calibri"/>
              </a:rPr>
              <a:t>And what you really need isn't more rules, it's someone you can trust. Someone you can be real with and you know will be real with you. </a:t>
            </a:r>
          </a:p>
          <a:p>
            <a:endParaRPr lang="en-US">
              <a:ea typeface="Calibri"/>
              <a:cs typeface="Calibri"/>
            </a:endParaRPr>
          </a:p>
          <a:p>
            <a:r>
              <a:rPr lang="en-US">
                <a:ea typeface="Calibri"/>
                <a:cs typeface="Calibri"/>
              </a:rPr>
              <a:t>Maybe you just tried substances for the first time, or you're thinking about it.</a:t>
            </a:r>
          </a:p>
          <a:p>
            <a:r>
              <a:rPr lang="en-US">
                <a:ea typeface="Calibri"/>
                <a:cs typeface="Calibri"/>
              </a:rPr>
              <a:t>Maybe your friend is using substances and you have questions.</a:t>
            </a:r>
          </a:p>
          <a:p>
            <a:r>
              <a:rPr lang="en-US">
                <a:ea typeface="Calibri"/>
                <a:cs typeface="Calibri"/>
              </a:rPr>
              <a:t>Or maybe you've been using substances, you tried to quit and discovered that you get really sick, you're scared and not sure what to do.</a:t>
            </a:r>
          </a:p>
          <a:p>
            <a:endParaRPr lang="en-US">
              <a:ea typeface="Calibri"/>
              <a:cs typeface="Calibri"/>
            </a:endParaRPr>
          </a:p>
          <a:p>
            <a:r>
              <a:rPr lang="en-US">
                <a:ea typeface="Calibri"/>
                <a:cs typeface="Calibri"/>
              </a:rPr>
              <a:t>There are so many reasons a young person might turn to substances, for connection, to cope, to feel okay in a world that doesn't feel okay.</a:t>
            </a:r>
          </a:p>
          <a:p>
            <a:endParaRPr lang="en-US">
              <a:ea typeface="Calibri"/>
              <a:cs typeface="Calibri"/>
            </a:endParaRPr>
          </a:p>
          <a:p>
            <a:r>
              <a:rPr lang="en-US">
                <a:ea typeface="Calibri"/>
                <a:cs typeface="Calibri"/>
              </a:rPr>
              <a:t>And when they reach out, IF they reach out, What happens next is what matters MOST.</a:t>
            </a:r>
          </a:p>
        </p:txBody>
      </p:sp>
      <p:sp>
        <p:nvSpPr>
          <p:cNvPr id="4" name="Slide Number Placeholder 3"/>
          <p:cNvSpPr>
            <a:spLocks noGrp="1"/>
          </p:cNvSpPr>
          <p:nvPr>
            <p:ph type="sldNum" sz="quarter" idx="5"/>
          </p:nvPr>
        </p:nvSpPr>
        <p:spPr/>
        <p:txBody>
          <a:bodyPr/>
          <a:lstStyle/>
          <a:p>
            <a:fld id="{3049F8F7-B82E-42D0-BF44-13EB1E017B71}" type="slidenum">
              <a:rPr lang="en-US"/>
              <a:t>1</a:t>
            </a:fld>
            <a:endParaRPr lang="en-US"/>
          </a:p>
        </p:txBody>
      </p:sp>
    </p:spTree>
    <p:extLst>
      <p:ext uri="{BB962C8B-B14F-4D97-AF65-F5344CB8AC3E}">
        <p14:creationId xmlns:p14="http://schemas.microsoft.com/office/powerpoint/2010/main" val="35836985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nSpc>
                <a:spcPct val="90000"/>
              </a:lnSpc>
              <a:spcBef>
                <a:spcPts val="1000"/>
              </a:spcBef>
              <a:buFont typeface="Arial,Sans-Serif"/>
              <a:buChar char="•"/>
            </a:pPr>
            <a:r>
              <a:rPr lang="en-US" b="1">
                <a:solidFill>
                  <a:srgbClr val="245970"/>
                </a:solidFill>
              </a:rPr>
              <a:t>Progress matters</a:t>
            </a:r>
            <a:endParaRPr lang="en-US"/>
          </a:p>
          <a:p>
            <a:pPr marL="457200" indent="-457200">
              <a:lnSpc>
                <a:spcPct val="90000"/>
              </a:lnSpc>
              <a:spcBef>
                <a:spcPts val="1000"/>
              </a:spcBef>
              <a:buFont typeface="Arial,Sans-Serif"/>
              <a:buChar char="•"/>
            </a:pPr>
            <a:r>
              <a:rPr lang="en-US" b="1">
                <a:solidFill>
                  <a:srgbClr val="245970"/>
                </a:solidFill>
              </a:rPr>
              <a:t>Acceptance over shame</a:t>
            </a:r>
            <a:endParaRPr lang="en-US"/>
          </a:p>
          <a:p>
            <a:pPr marL="457200" indent="-457200">
              <a:lnSpc>
                <a:spcPct val="90000"/>
              </a:lnSpc>
              <a:spcBef>
                <a:spcPts val="1000"/>
              </a:spcBef>
              <a:buFont typeface="Arial,Sans-Serif"/>
              <a:buChar char="•"/>
            </a:pPr>
            <a:r>
              <a:rPr lang="en-US" b="1">
                <a:solidFill>
                  <a:srgbClr val="245970"/>
                </a:solidFill>
              </a:rPr>
              <a:t>Change is self-defined </a:t>
            </a:r>
            <a:endParaRPr lang="en-US"/>
          </a:p>
          <a:p>
            <a:pPr marL="457200" indent="-457200">
              <a:lnSpc>
                <a:spcPct val="90000"/>
              </a:lnSpc>
              <a:spcBef>
                <a:spcPts val="1000"/>
              </a:spcBef>
              <a:buFont typeface="Arial,Sans-Serif"/>
              <a:buChar char="•"/>
            </a:pPr>
            <a:r>
              <a:rPr lang="en-US" b="1">
                <a:solidFill>
                  <a:srgbClr val="245970"/>
                </a:solidFill>
              </a:rPr>
              <a:t>Focus on individual not the substance </a:t>
            </a:r>
            <a:endParaRPr lang="en-US"/>
          </a:p>
        </p:txBody>
      </p:sp>
      <p:sp>
        <p:nvSpPr>
          <p:cNvPr id="4" name="Slide Number Placeholder 3"/>
          <p:cNvSpPr>
            <a:spLocks noGrp="1"/>
          </p:cNvSpPr>
          <p:nvPr>
            <p:ph type="sldNum" sz="quarter" idx="5"/>
          </p:nvPr>
        </p:nvSpPr>
        <p:spPr/>
        <p:txBody>
          <a:bodyPr/>
          <a:lstStyle/>
          <a:p>
            <a:fld id="{0D8DE388-FF30-4348-B765-DE54E343C658}" type="slidenum">
              <a:rPr lang="en-US" smtClean="0"/>
              <a:t>14</a:t>
            </a:fld>
            <a:endParaRPr lang="en-US"/>
          </a:p>
        </p:txBody>
      </p:sp>
    </p:spTree>
    <p:extLst>
      <p:ext uri="{BB962C8B-B14F-4D97-AF65-F5344CB8AC3E}">
        <p14:creationId xmlns:p14="http://schemas.microsoft.com/office/powerpoint/2010/main" val="91641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Char char="•"/>
            </a:pPr>
            <a:r>
              <a:rPr lang="en-US"/>
              <a:t> Youth are wired to seek out novel experiences and take risks as a healthy part of development. Harm Reduction honors the curiosity teens have about substances and recognizes experimentation as a reality</a:t>
            </a:r>
          </a:p>
          <a:p>
            <a:pPr>
              <a:buFont typeface="Arial"/>
              <a:buChar char="•"/>
            </a:pPr>
            <a:r>
              <a:rPr lang="en-US">
                <a:ea typeface="Calibri"/>
                <a:cs typeface="Calibri"/>
              </a:rPr>
              <a:t> Youth are seeking new levels of autonomy. Harm reduction empowers individuals to make healthy choices for themselves</a:t>
            </a:r>
          </a:p>
          <a:p>
            <a:pPr>
              <a:buFont typeface="Arial"/>
              <a:buChar char="•"/>
            </a:pPr>
            <a:r>
              <a:rPr lang="en-US" dirty="0">
                <a:ea typeface="Calibri"/>
                <a:cs typeface="Calibri"/>
              </a:rPr>
              <a:t> Youth have the opportunity to normalize safer behaviors for their peers. Harm reduction encourages YWUD to support the safety of themselves and others</a:t>
            </a:r>
          </a:p>
          <a:p>
            <a:pPr>
              <a:buFont typeface="Arial"/>
              <a:buChar char="•"/>
            </a:pPr>
            <a:r>
              <a:rPr lang="en-US">
                <a:ea typeface="Calibri"/>
                <a:cs typeface="Calibri"/>
              </a:rPr>
              <a:t> Youth have unique risks </a:t>
            </a:r>
          </a:p>
          <a:p>
            <a:pPr marL="285750" lvl="1" indent="-171450">
              <a:buFont typeface="Arial"/>
              <a:buChar char="•"/>
            </a:pPr>
            <a:r>
              <a:rPr lang="en-US"/>
              <a:t>More likely to start using substances than adults (Gray &amp; Squeglia as cited in Witt et al., 2024) </a:t>
            </a:r>
            <a:endParaRPr lang="en-US">
              <a:ea typeface="Calibri" panose="020F0502020204030204"/>
              <a:cs typeface="Calibri" panose="020F0502020204030204"/>
            </a:endParaRPr>
          </a:p>
          <a:p>
            <a:pPr marL="285750" lvl="1" indent="-171450">
              <a:buFont typeface="Arial"/>
              <a:buChar char="•"/>
            </a:pPr>
            <a:r>
              <a:rPr lang="en-US"/>
              <a:t>Higher risk for overdose </a:t>
            </a:r>
            <a:endParaRPr lang="en-US">
              <a:ea typeface="Calibri" panose="020F0502020204030204"/>
              <a:cs typeface="Calibri" panose="020F0502020204030204"/>
            </a:endParaRPr>
          </a:p>
          <a:p>
            <a:pPr marL="342900" indent="-171450">
              <a:spcBef>
                <a:spcPts val="1000"/>
              </a:spcBef>
              <a:buFont typeface="Arial"/>
              <a:buChar char="•"/>
            </a:pPr>
            <a:r>
              <a:rPr lang="en-US"/>
              <a:t>"Adolescents are at a greater risk of death from substance use due to increased risk-taking behaviors, lack of experience, lower tolerance levels, and an optimistic bias that they are invincible to overdose" (Hermans, Samiec, Golec, Trimble, Teater, &amp; Hall, 2023)</a:t>
            </a:r>
          </a:p>
          <a:p>
            <a:pPr marL="342900" indent="-171450">
              <a:spcBef>
                <a:spcPts val="1000"/>
              </a:spcBef>
              <a:buFont typeface="Arial"/>
              <a:buChar char="•"/>
            </a:pPr>
            <a:endParaRPr lang="en-US">
              <a:ea typeface="Calibri" panose="020F0502020204030204"/>
              <a:cs typeface="Calibri" panose="020F0502020204030204"/>
            </a:endParaRPr>
          </a:p>
          <a:p>
            <a:pPr marL="342900" indent="-171450">
              <a:spcBef>
                <a:spcPts val="1000"/>
              </a:spcBef>
              <a:buFont typeface="Arial"/>
              <a:buChar char="•"/>
            </a:pPr>
            <a:r>
              <a:rPr lang="en-US" dirty="0">
                <a:solidFill>
                  <a:srgbClr val="000000"/>
                </a:solidFill>
                <a:ea typeface="Calibri"/>
                <a:cs typeface="Calibri"/>
              </a:rPr>
              <a:t>Study of youth participating in SMART Recovery identified 5 themes that youth believed would make SMART successful in adaptation 1. Youth led discussion and shared experience 2. Flexible, patient approach 3. Balance between info/skills and discussion 4. SMART as community for youth (language mindfulness in promotion) 5. Logistics/accessibility (Lum et al., 2023).</a:t>
            </a:r>
          </a:p>
          <a:p>
            <a:pPr marL="342900" indent="-171450">
              <a:spcBef>
                <a:spcPts val="1000"/>
              </a:spcBef>
              <a:buFont typeface="Arial"/>
              <a:buChar char="•"/>
            </a:pPr>
            <a:endParaRPr lang="en-US" dirty="0">
              <a:solidFill>
                <a:srgbClr val="000000"/>
              </a:solidFill>
              <a:ea typeface="Calibri"/>
              <a:cs typeface="Calibri"/>
            </a:endParaRPr>
          </a:p>
          <a:p>
            <a:pPr marL="457200" indent="-457200">
              <a:lnSpc>
                <a:spcPct val="90000"/>
              </a:lnSpc>
              <a:spcBef>
                <a:spcPts val="1000"/>
              </a:spcBef>
              <a:buFont typeface="Arial,Sans-Serif"/>
              <a:buChar char="•"/>
            </a:pPr>
            <a:endParaRPr lang="en-US" b="1" dirty="0">
              <a:solidFill>
                <a:srgbClr val="245970"/>
              </a:solidFill>
              <a:ea typeface="Calibri"/>
              <a:cs typeface="Calibri"/>
            </a:endParaRPr>
          </a:p>
        </p:txBody>
      </p:sp>
      <p:sp>
        <p:nvSpPr>
          <p:cNvPr id="4" name="Slide Number Placeholder 3"/>
          <p:cNvSpPr>
            <a:spLocks noGrp="1"/>
          </p:cNvSpPr>
          <p:nvPr>
            <p:ph type="sldNum" sz="quarter" idx="5"/>
          </p:nvPr>
        </p:nvSpPr>
        <p:spPr/>
        <p:txBody>
          <a:bodyPr/>
          <a:lstStyle/>
          <a:p>
            <a:fld id="{3049F8F7-B82E-42D0-BF44-13EB1E017B71}" type="slidenum">
              <a:t>15</a:t>
            </a:fld>
            <a:endParaRPr lang="en-US"/>
          </a:p>
        </p:txBody>
      </p:sp>
    </p:spTree>
    <p:extLst>
      <p:ext uri="{BB962C8B-B14F-4D97-AF65-F5344CB8AC3E}">
        <p14:creationId xmlns:p14="http://schemas.microsoft.com/office/powerpoint/2010/main" val="4000489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Acknowledges the variety of ways youth use or avoid using substances.</a:t>
            </a:r>
          </a:p>
          <a:p>
            <a:pPr marL="171450" indent="-171450">
              <a:buFont typeface="Arial"/>
              <a:buChar char="•"/>
            </a:pPr>
            <a:r>
              <a:rPr lang="en-US"/>
              <a:t>Uses harm reduction principles in a way that apply to the unique protective factors and risks of youth as well as communicating within cultural context  </a:t>
            </a:r>
            <a:endParaRPr lang="en-US">
              <a:ea typeface="Calibri"/>
              <a:cs typeface="Calibri"/>
            </a:endParaRPr>
          </a:p>
          <a:p>
            <a:pPr marL="171450" indent="-171450">
              <a:buFont typeface="Arial"/>
              <a:buChar char="•"/>
            </a:pPr>
            <a:r>
              <a:rPr lang="en-US"/>
              <a:t>Safer use messaging acknowledges ALL the reasons and ways youth use drugs</a:t>
            </a:r>
            <a:endParaRPr lang="en-US">
              <a:ea typeface="Calibri"/>
              <a:cs typeface="Calibri"/>
            </a:endParaRPr>
          </a:p>
          <a:p>
            <a:pPr marL="171450" indent="-171450">
              <a:buFont typeface="Arial"/>
              <a:buChar char="•"/>
            </a:pPr>
            <a:r>
              <a:rPr lang="en-US"/>
              <a:t>And all of these factors are more likely to resonate more effectively and personally to youth, tapping into empowering what youth are telling us they already do to practice safer use which includes staying away, using in moderation, choosing some substances while rejecting others, positively influencing safer choices with peers, and reducing amount of use when experiencing negative consequences (Jenkins et al., 2017).</a:t>
            </a:r>
            <a:endParaRPr lang="en-US">
              <a:ea typeface="Calibri"/>
              <a:cs typeface="Calibri"/>
            </a:endParaRPr>
          </a:p>
        </p:txBody>
      </p:sp>
      <p:sp>
        <p:nvSpPr>
          <p:cNvPr id="4" name="Slide Number Placeholder 3"/>
          <p:cNvSpPr>
            <a:spLocks noGrp="1"/>
          </p:cNvSpPr>
          <p:nvPr>
            <p:ph type="sldNum" sz="quarter" idx="5"/>
          </p:nvPr>
        </p:nvSpPr>
        <p:spPr/>
        <p:txBody>
          <a:bodyPr/>
          <a:lstStyle/>
          <a:p>
            <a:fld id="{3049F8F7-B82E-42D0-BF44-13EB1E017B71}" type="slidenum">
              <a:rPr lang="en-US"/>
              <a:t>16</a:t>
            </a:fld>
            <a:endParaRPr lang="en-US"/>
          </a:p>
        </p:txBody>
      </p:sp>
    </p:spTree>
    <p:extLst>
      <p:ext uri="{BB962C8B-B14F-4D97-AF65-F5344CB8AC3E}">
        <p14:creationId xmlns:p14="http://schemas.microsoft.com/office/powerpoint/2010/main" val="3306528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endParaRPr lang="en-US">
              <a:ea typeface="Calibri"/>
              <a:cs typeface="Calibri"/>
            </a:endParaRPr>
          </a:p>
        </p:txBody>
      </p:sp>
      <p:sp>
        <p:nvSpPr>
          <p:cNvPr id="4" name="Slide Number Placeholder 3"/>
          <p:cNvSpPr>
            <a:spLocks noGrp="1"/>
          </p:cNvSpPr>
          <p:nvPr>
            <p:ph type="sldNum" sz="quarter" idx="5"/>
          </p:nvPr>
        </p:nvSpPr>
        <p:spPr/>
        <p:txBody>
          <a:bodyPr/>
          <a:lstStyle/>
          <a:p>
            <a:fld id="{3049F8F7-B82E-42D0-BF44-13EB1E017B71}" type="slidenum">
              <a:rPr lang="en-US"/>
              <a:t>17</a:t>
            </a:fld>
            <a:endParaRPr lang="en-US"/>
          </a:p>
        </p:txBody>
      </p:sp>
    </p:spTree>
    <p:extLst>
      <p:ext uri="{BB962C8B-B14F-4D97-AF65-F5344CB8AC3E}">
        <p14:creationId xmlns:p14="http://schemas.microsoft.com/office/powerpoint/2010/main" val="2666695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49F8F7-B82E-42D0-BF44-13EB1E017B71}" type="slidenum">
              <a:rPr lang="en-US"/>
              <a:t>18</a:t>
            </a:fld>
            <a:endParaRPr lang="en-US"/>
          </a:p>
        </p:txBody>
      </p:sp>
    </p:spTree>
    <p:extLst>
      <p:ext uri="{BB962C8B-B14F-4D97-AF65-F5344CB8AC3E}">
        <p14:creationId xmlns:p14="http://schemas.microsoft.com/office/powerpoint/2010/main" val="19033397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1000"/>
              </a:spcBef>
              <a:buFont typeface="Arial"/>
              <a:buChar char="•"/>
            </a:pPr>
            <a:r>
              <a:rPr lang="en-US">
                <a:ea typeface="Calibri"/>
                <a:cs typeface="Calibri"/>
              </a:rPr>
              <a:t>Higher dosages of naloxone are not necessarily better. </a:t>
            </a:r>
            <a:endParaRPr lang="en-US"/>
          </a:p>
          <a:p>
            <a:pPr marL="628650" lvl="1" indent="-171450">
              <a:spcBef>
                <a:spcPts val="1000"/>
              </a:spcBef>
              <a:buFont typeface="Arial"/>
              <a:buChar char="•"/>
            </a:pPr>
            <a:r>
              <a:rPr lang="en-US">
                <a:ea typeface="Calibri"/>
                <a:cs typeface="Calibri"/>
              </a:rPr>
              <a:t>High dose naloxone poses the risk of putting an individual into precipitated withdrawal, an incredibly painful experience that only leads to higher risk of continued use.</a:t>
            </a:r>
            <a:endParaRPr lang="en-US"/>
          </a:p>
          <a:p>
            <a:pPr marL="628650" lvl="1" indent="-171450">
              <a:spcBef>
                <a:spcPts val="1000"/>
              </a:spcBef>
              <a:buFont typeface="Arial"/>
              <a:buChar char="•"/>
            </a:pPr>
            <a:r>
              <a:rPr lang="en-US">
                <a:ea typeface="Calibri"/>
                <a:cs typeface="Calibri"/>
              </a:rPr>
              <a:t>Some individuals working within the field that have lived experience consider the higher dose naloxone to be unethical practice. </a:t>
            </a:r>
          </a:p>
          <a:p>
            <a:pPr marL="628650" lvl="1" indent="-171450">
              <a:spcBef>
                <a:spcPts val="1000"/>
              </a:spcBef>
              <a:buFont typeface="Arial"/>
              <a:buChar char="•"/>
            </a:pPr>
            <a:r>
              <a:rPr lang="en-US">
                <a:ea typeface="Calibri"/>
                <a:cs typeface="Calibri"/>
              </a:rPr>
              <a:t>It's important for us to research and listen to the voices of those who use drugs.</a:t>
            </a:r>
          </a:p>
        </p:txBody>
      </p:sp>
      <p:sp>
        <p:nvSpPr>
          <p:cNvPr id="4" name="Slide Number Placeholder 3"/>
          <p:cNvSpPr>
            <a:spLocks noGrp="1"/>
          </p:cNvSpPr>
          <p:nvPr>
            <p:ph type="sldNum" sz="quarter" idx="5"/>
          </p:nvPr>
        </p:nvSpPr>
        <p:spPr/>
        <p:txBody>
          <a:bodyPr/>
          <a:lstStyle/>
          <a:p>
            <a:fld id="{3049F8F7-B82E-42D0-BF44-13EB1E017B71}" type="slidenum">
              <a:rPr lang="en-US"/>
              <a:t>19</a:t>
            </a:fld>
            <a:endParaRPr lang="en-US"/>
          </a:p>
        </p:txBody>
      </p:sp>
    </p:spTree>
    <p:extLst>
      <p:ext uri="{BB962C8B-B14F-4D97-AF65-F5344CB8AC3E}">
        <p14:creationId xmlns:p14="http://schemas.microsoft.com/office/powerpoint/2010/main" val="22221309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7928F-283B-1789-3016-A991BE2B3C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F8BF3F-B60A-EB02-96FD-DEEA22B0BD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6FF564-1B3C-D227-89F1-AEE967A78336}"/>
              </a:ext>
            </a:extLst>
          </p:cNvPr>
          <p:cNvSpPr>
            <a:spLocks noGrp="1"/>
          </p:cNvSpPr>
          <p:nvPr>
            <p:ph type="body" idx="1"/>
          </p:nvPr>
        </p:nvSpPr>
        <p:spPr/>
        <p:txBody>
          <a:bodyPr/>
          <a:lstStyle/>
          <a:p>
            <a:pPr>
              <a:spcBef>
                <a:spcPts val="1000"/>
              </a:spcBef>
            </a:pPr>
            <a:r>
              <a:rPr lang="en-US">
                <a:ea typeface="Calibri"/>
                <a:cs typeface="Calibri"/>
              </a:rPr>
              <a:t>According to the Society of Adolescent Health and Medicine (2021), "</a:t>
            </a:r>
            <a:r>
              <a:rPr lang="en-US"/>
              <a:t>AYAs [adolescents and young adults] should be allowed to consent for their own addiction treatment, including MOUD, although it should be noted that treatment is more likely to be effective with the involvement of a parent or other trusted adult".</a:t>
            </a:r>
            <a:endParaRPr lang="en-US">
              <a:ea typeface="Calibri"/>
              <a:cs typeface="Calibri"/>
            </a:endParaRPr>
          </a:p>
        </p:txBody>
      </p:sp>
      <p:sp>
        <p:nvSpPr>
          <p:cNvPr id="4" name="Slide Number Placeholder 3">
            <a:extLst>
              <a:ext uri="{FF2B5EF4-FFF2-40B4-BE49-F238E27FC236}">
                <a16:creationId xmlns:a16="http://schemas.microsoft.com/office/drawing/2014/main" id="{FD900109-E8B5-2F10-E560-7F9A702AD000}"/>
              </a:ext>
            </a:extLst>
          </p:cNvPr>
          <p:cNvSpPr>
            <a:spLocks noGrp="1"/>
          </p:cNvSpPr>
          <p:nvPr>
            <p:ph type="sldNum" sz="quarter" idx="5"/>
          </p:nvPr>
        </p:nvSpPr>
        <p:spPr/>
        <p:txBody>
          <a:bodyPr/>
          <a:lstStyle/>
          <a:p>
            <a:fld id="{3049F8F7-B82E-42D0-BF44-13EB1E017B71}" type="slidenum">
              <a:rPr lang="en-US"/>
              <a:t>20</a:t>
            </a:fld>
            <a:endParaRPr lang="en-US"/>
          </a:p>
        </p:txBody>
      </p:sp>
    </p:spTree>
    <p:extLst>
      <p:ext uri="{BB962C8B-B14F-4D97-AF65-F5344CB8AC3E}">
        <p14:creationId xmlns:p14="http://schemas.microsoft.com/office/powerpoint/2010/main" val="28189001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1F229-872A-ABC2-C0B2-31DE211CF1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3D22A2-C874-6483-DF58-7439A5E177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E10959-9B08-1936-1A93-384BD5B2E685}"/>
              </a:ext>
            </a:extLst>
          </p:cNvPr>
          <p:cNvSpPr>
            <a:spLocks noGrp="1"/>
          </p:cNvSpPr>
          <p:nvPr>
            <p:ph type="body" idx="1"/>
          </p:nvPr>
        </p:nvSpPr>
        <p:spPr/>
        <p:txBody>
          <a:bodyPr/>
          <a:lstStyle/>
          <a:p>
            <a:r>
              <a:rPr lang="en-US" dirty="0"/>
              <a:t> [1]'Discussing personal experiences to promote a shared identity’ </a:t>
            </a:r>
            <a:endParaRPr lang="en-US" dirty="0">
              <a:ea typeface="Calibri"/>
              <a:cs typeface="Calibri"/>
            </a:endParaRPr>
          </a:p>
          <a:p>
            <a:r>
              <a:rPr lang="en-US" dirty="0"/>
              <a:t> </a:t>
            </a:r>
            <a:r>
              <a:rPr lang="en-US"/>
              <a:t>[2] ‘Flexible and patient approach’ a preference for facilitators to take a more gentle, less direct approach that allows for discussion beyond addictive behaviors (Lum et al., 2023)</a:t>
            </a:r>
          </a:p>
          <a:p>
            <a:endParaRPr lang="en-US" dirty="0">
              <a:ea typeface="Calibri"/>
              <a:cs typeface="Calibri"/>
            </a:endParaRPr>
          </a:p>
          <a:p>
            <a:pPr>
              <a:buFont typeface="Arial"/>
              <a:buChar char="•"/>
            </a:pPr>
            <a:endParaRPr lang="en-US" dirty="0"/>
          </a:p>
          <a:p>
            <a:pPr>
              <a:buFont typeface="Arial"/>
              <a:buChar char="•"/>
            </a:pPr>
            <a:r>
              <a:rPr lang="en-US"/>
              <a:t>"Young people recommended that the program be led by youth, for youth" (Lum et al., 2023)</a:t>
            </a:r>
          </a:p>
          <a:p>
            <a:pPr>
              <a:buFont typeface="Arial"/>
              <a:buChar char="•"/>
            </a:pPr>
            <a:r>
              <a:rPr lang="en-US" dirty="0"/>
              <a:t>Flexible Approach: "Some stakeholders </a:t>
            </a:r>
            <a:r>
              <a:rPr lang="en-US" dirty="0" err="1"/>
              <a:t>recognised</a:t>
            </a:r>
            <a:r>
              <a:rPr lang="en-US" dirty="0"/>
              <a:t> that discussing personal experiences in depth may not be within the SMART Recovery guidelines" and "Stakeholders agreed that the most effective way to engage youth and have them learn was by asking them to share their personal experiences with each other, rather than teaching information or skills"</a:t>
            </a:r>
            <a:endParaRPr lang="en-US" dirty="0">
              <a:ea typeface="Calibri"/>
              <a:cs typeface="Calibri"/>
            </a:endParaRPr>
          </a:p>
          <a:p>
            <a:endParaRPr lang="en-US">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4F35A277-6C2F-673F-EB04-85224E2538E2}"/>
              </a:ext>
            </a:extLst>
          </p:cNvPr>
          <p:cNvSpPr>
            <a:spLocks noGrp="1"/>
          </p:cNvSpPr>
          <p:nvPr>
            <p:ph type="sldNum" sz="quarter" idx="5"/>
          </p:nvPr>
        </p:nvSpPr>
        <p:spPr/>
        <p:txBody>
          <a:bodyPr/>
          <a:lstStyle/>
          <a:p>
            <a:fld id="{3049F8F7-B82E-42D0-BF44-13EB1E017B71}" type="slidenum">
              <a:rPr lang="en-US"/>
              <a:t>21</a:t>
            </a:fld>
            <a:endParaRPr lang="en-US"/>
          </a:p>
        </p:txBody>
      </p:sp>
    </p:spTree>
    <p:extLst>
      <p:ext uri="{BB962C8B-B14F-4D97-AF65-F5344CB8AC3E}">
        <p14:creationId xmlns:p14="http://schemas.microsoft.com/office/powerpoint/2010/main" val="10957461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4F751-D6C3-4113-B1D6-E398C61D0F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804779-5221-7026-69FF-19DA1D71E5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54998F-F9E9-77EE-9ECD-238EF3790BE7}"/>
              </a:ext>
            </a:extLst>
          </p:cNvPr>
          <p:cNvSpPr>
            <a:spLocks noGrp="1"/>
          </p:cNvSpPr>
          <p:nvPr>
            <p:ph type="body" idx="1"/>
          </p:nvPr>
        </p:nvSpPr>
        <p:spPr/>
        <p:txBody>
          <a:bodyPr/>
          <a:lstStyle/>
          <a:p>
            <a:endParaRPr lang="en-US">
              <a:ea typeface="Calibri" panose="020F0502020204030204"/>
              <a:cs typeface="Calibri" panose="020F0502020204030204"/>
            </a:endParaRPr>
          </a:p>
          <a:p>
            <a:r>
              <a:rPr lang="en-US" dirty="0"/>
              <a:t>[3] ‘Balancing information and skills with the space for discussion’ acknowledges that youth want to connect in a variety of ways, beyond discussion of addictive </a:t>
            </a:r>
            <a:r>
              <a:rPr lang="en-US" dirty="0" err="1"/>
              <a:t>behaviours</a:t>
            </a:r>
            <a:r>
              <a:rPr lang="en-US" dirty="0"/>
              <a:t>, and that they wish to lead skill sharing and development. </a:t>
            </a:r>
          </a:p>
          <a:p>
            <a:r>
              <a:rPr lang="en-US"/>
              <a:t>[4] ‘Conveying a community for youth through language’ highlighted the need to focus on connecting youth and to avoid the use of generic language to engage young people. </a:t>
            </a:r>
          </a:p>
          <a:p>
            <a:r>
              <a:rPr lang="en-US" dirty="0"/>
              <a:t>[5] ‘Group logistics and competing demands’ refers to the logistical considerations of implementing a group program for youth that takes into account their competing demands and group accessibility.</a:t>
            </a:r>
          </a:p>
        </p:txBody>
      </p:sp>
      <p:sp>
        <p:nvSpPr>
          <p:cNvPr id="4" name="Slide Number Placeholder 3">
            <a:extLst>
              <a:ext uri="{FF2B5EF4-FFF2-40B4-BE49-F238E27FC236}">
                <a16:creationId xmlns:a16="http://schemas.microsoft.com/office/drawing/2014/main" id="{B7B16C96-04DF-D0CF-C8F8-F5EBAE5592F3}"/>
              </a:ext>
            </a:extLst>
          </p:cNvPr>
          <p:cNvSpPr>
            <a:spLocks noGrp="1"/>
          </p:cNvSpPr>
          <p:nvPr>
            <p:ph type="sldNum" sz="quarter" idx="5"/>
          </p:nvPr>
        </p:nvSpPr>
        <p:spPr/>
        <p:txBody>
          <a:bodyPr/>
          <a:lstStyle/>
          <a:p>
            <a:fld id="{3049F8F7-B82E-42D0-BF44-13EB1E017B71}" type="slidenum">
              <a:rPr lang="en-US"/>
              <a:t>22</a:t>
            </a:fld>
            <a:endParaRPr lang="en-US"/>
          </a:p>
        </p:txBody>
      </p:sp>
    </p:spTree>
    <p:extLst>
      <p:ext uri="{BB962C8B-B14F-4D97-AF65-F5344CB8AC3E}">
        <p14:creationId xmlns:p14="http://schemas.microsoft.com/office/powerpoint/2010/main" val="565419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However, safer use messaging does face some barriers. A few include:</a:t>
            </a:r>
            <a:endParaRPr lang="en-US">
              <a:ea typeface="Calibri"/>
              <a:cs typeface="Calibri"/>
            </a:endParaRPr>
          </a:p>
          <a:p>
            <a:pPr marL="171450" indent="-171450">
              <a:buFont typeface="Arial"/>
              <a:buChar char="•"/>
            </a:pPr>
            <a:r>
              <a:rPr lang="en-US"/>
              <a:t>Prevalence and history of abstinence only messaging</a:t>
            </a:r>
            <a:endParaRPr lang="en-US">
              <a:ea typeface="Calibri"/>
              <a:cs typeface="Calibri"/>
            </a:endParaRPr>
          </a:p>
          <a:p>
            <a:pPr marL="171450" indent="-171450">
              <a:buFont typeface="Arial"/>
              <a:buChar char="•"/>
            </a:pPr>
            <a:r>
              <a:rPr lang="en-US"/>
              <a:t>Stigma among healthcare professionals is real and it’s our job to challenge ourselves and educate ourselves to avoid causing harm. </a:t>
            </a:r>
            <a:endParaRPr lang="en-US" i="1"/>
          </a:p>
          <a:p>
            <a:pPr marL="628650" lvl="1" indent="-171450">
              <a:buFont typeface="Arial"/>
              <a:buChar char="•"/>
            </a:pPr>
            <a:r>
              <a:rPr lang="en-US"/>
              <a:t>Lived experience input:</a:t>
            </a:r>
            <a:r>
              <a:rPr lang="en-US" i="1"/>
              <a:t> “That stigma follows you everywhere. Hospitals, clinics, even when you’re just trying to get care for other health issues. I have a lot of chronic health conditions, and once something about drug use is in your record, it completely changes how people treat you.”</a:t>
            </a:r>
            <a:endParaRPr lang="en-US" i="1">
              <a:ea typeface="Calibri"/>
              <a:cs typeface="Calibri"/>
            </a:endParaRPr>
          </a:p>
          <a:p>
            <a:pPr marL="171450" indent="-171450">
              <a:buFont typeface="Arial"/>
              <a:buChar char="•"/>
            </a:pPr>
            <a:r>
              <a:rPr lang="en-US"/>
              <a:t>Really sticky ethical dilemmas when trying to address concern of acute risk due to substance use. There is no evidence based protocol for this, more research is needed (Shircliff et al., 2024).</a:t>
            </a:r>
            <a:endParaRPr lang="en-US">
              <a:ea typeface="Calibri"/>
              <a:cs typeface="Calibri"/>
            </a:endParaRPr>
          </a:p>
          <a:p>
            <a:pPr marL="171450" indent="-171450">
              <a:buFont typeface="Arial"/>
              <a:buChar char="•"/>
            </a:pPr>
            <a:r>
              <a:rPr lang="en-US"/>
              <a:t>Legal requirements, which differ significantly from state to state, impact youth's ability to consent to treatment, confidentiality guidelines, and ability to allow youth autonomy in their care. All meaning practice can look vastly different, depending on state laws (Shircliff et al., 2024)</a:t>
            </a:r>
            <a:endParaRPr lang="en-US">
              <a:ea typeface="Calibri"/>
              <a:cs typeface="Calibri"/>
            </a:endParaRPr>
          </a:p>
          <a:p>
            <a:pPr marL="171450" indent="-171450">
              <a:buFont typeface="Arial"/>
              <a:buChar char="•"/>
            </a:pPr>
            <a:r>
              <a:rPr lang="en-US"/>
              <a:t>And because that’s so complicated, many providers aren’t sure about what their bounds of confidentiality are, meaning they can’t communicate this accurately to youth </a:t>
            </a:r>
            <a:endParaRPr lang="en-US">
              <a:ea typeface="Calibri"/>
              <a:cs typeface="Calibri"/>
            </a:endParaRPr>
          </a:p>
          <a:p>
            <a:pPr marL="171450" indent="-171450">
              <a:buFont typeface="Arial"/>
              <a:buChar char="•"/>
            </a:pPr>
            <a:r>
              <a:rPr lang="en-US"/>
              <a:t>And many myths, including harm reduction as an enabler or encourager of further substance use (which research shows is not accurate, safer use actually helps decrease use)</a:t>
            </a:r>
            <a:endParaRPr lang="en-US">
              <a:ea typeface="Calibri"/>
              <a:cs typeface="Calibri"/>
            </a:endParaRPr>
          </a:p>
          <a:p>
            <a:pPr marL="171450" indent="-171450">
              <a:buFont typeface="Arial"/>
              <a:buChar char="•"/>
            </a:pPr>
            <a:r>
              <a:rPr lang="en-US"/>
              <a:t>Poor access to supplies (Tanz et al., 2022) </a:t>
            </a:r>
            <a:endParaRPr lang="en-US" i="1"/>
          </a:p>
          <a:p>
            <a:pPr marL="628650" lvl="1" indent="-171450">
              <a:buFont typeface="Arial"/>
              <a:buChar char="•"/>
            </a:pPr>
            <a:r>
              <a:rPr lang="en-US"/>
              <a:t>Lived experience input: “</a:t>
            </a:r>
            <a:r>
              <a:rPr lang="en-US" i="1"/>
              <a:t>Like, I remember back when Narcan used to be really hard to get. You could get it at a pharmacy, but you had to have a prescription, and then eventually they removed that requirement—but it still cost like $30 to $50. And let’s be real: if I'm using drugs, that money is probably not going toward Narcan. It’s going toward the drugs. That’s just the reality. I didn’t even have access to Narcan until I started going to the methadone clinic. That’s something they do really well—they give out Narcan, and now they give out test strips too. It’s such a small thing, but so important. You just ask for it, no questions asked, and they hand it over. That matters. The fact that it’s free”</a:t>
            </a:r>
            <a:endParaRPr lang="en-US" i="1">
              <a:ea typeface="Calibri"/>
              <a:cs typeface="Calibri"/>
            </a:endParaRPr>
          </a:p>
          <a:p>
            <a:pPr marL="171450" indent="-171450">
              <a:spcBef>
                <a:spcPts val="1000"/>
              </a:spcBef>
              <a:buFont typeface="Arial"/>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3049F8F7-B82E-42D0-BF44-13EB1E017B71}" type="slidenum">
              <a:rPr lang="en-US"/>
              <a:t>26</a:t>
            </a:fld>
            <a:endParaRPr lang="en-US"/>
          </a:p>
        </p:txBody>
      </p:sp>
    </p:spTree>
    <p:extLst>
      <p:ext uri="{BB962C8B-B14F-4D97-AF65-F5344CB8AC3E}">
        <p14:creationId xmlns:p14="http://schemas.microsoft.com/office/powerpoint/2010/main" val="1591395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49F8F7-B82E-42D0-BF44-13EB1E017B71}" type="slidenum">
              <a:rPr lang="en-US"/>
              <a:t>2</a:t>
            </a:fld>
            <a:endParaRPr lang="en-US"/>
          </a:p>
        </p:txBody>
      </p:sp>
    </p:spTree>
    <p:extLst>
      <p:ext uri="{BB962C8B-B14F-4D97-AF65-F5344CB8AC3E}">
        <p14:creationId xmlns:p14="http://schemas.microsoft.com/office/powerpoint/2010/main" val="31681081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Consent involves providing information about benefits, risks, and alternative treatment to a youth (Shircliff et al., 2024)</a:t>
            </a:r>
          </a:p>
          <a:p>
            <a:pPr marL="628650" lvl="1" indent="-171450">
              <a:buFont typeface="Arial"/>
              <a:buChar char="•"/>
            </a:pPr>
            <a:r>
              <a:rPr lang="en-US"/>
              <a:t>One study found that parent related barriers accounted for 1/3 of youth who did not successfully connect to mental health treatment</a:t>
            </a:r>
            <a:endParaRPr lang="en-US">
              <a:ea typeface="Calibri" panose="020F0502020204030204"/>
              <a:cs typeface="Calibri" panose="020F0502020204030204"/>
            </a:endParaRPr>
          </a:p>
          <a:p>
            <a:pPr marL="628650" lvl="1" indent="-171450">
              <a:buFont typeface="Arial"/>
              <a:buChar char="•"/>
            </a:pPr>
            <a:r>
              <a:rPr lang="en-US"/>
              <a:t>Laws have changed around age of consent, varying by state as the field recognizes barriers youth face</a:t>
            </a:r>
            <a:endParaRPr lang="en-US">
              <a:ea typeface="Calibri" panose="020F0502020204030204"/>
              <a:cs typeface="Calibri" panose="020F0502020204030204"/>
            </a:endParaRPr>
          </a:p>
          <a:p>
            <a:pPr marL="628650" lvl="1" indent="-171450">
              <a:buFont typeface="Arial"/>
              <a:buChar char="•"/>
            </a:pPr>
            <a:r>
              <a:rPr lang="en-US"/>
              <a:t>It's critical to be able to evaluate if a youth has the ability to consent and is choosing to do so by their own choice</a:t>
            </a:r>
            <a:endParaRPr lang="en-US">
              <a:ea typeface="Calibri"/>
              <a:cs typeface="Calibri"/>
            </a:endParaRPr>
          </a:p>
          <a:p>
            <a:pPr marL="628650" lvl="1" indent="-171450">
              <a:buFont typeface="Arial"/>
              <a:buChar char="•"/>
            </a:pPr>
            <a:r>
              <a:rPr lang="en-US">
                <a:ea typeface="Calibri"/>
                <a:cs typeface="Calibri"/>
              </a:rPr>
              <a:t>Consider Den Hartogh's four factors to assess ability to consent (Rowan as cited by Shircliff et al., 2024)</a:t>
            </a:r>
          </a:p>
          <a:p>
            <a:pPr lvl="2" indent="-171450">
              <a:buFont typeface="Arial"/>
              <a:buChar char="•"/>
            </a:pPr>
            <a:r>
              <a:rPr lang="en-US">
                <a:ea typeface="Calibri"/>
                <a:cs typeface="Calibri"/>
              </a:rPr>
              <a:t>Youth's recognition of outcomes for enrolling in treatment</a:t>
            </a:r>
          </a:p>
          <a:p>
            <a:pPr lvl="2" indent="-171450">
              <a:buFont typeface="Arial"/>
              <a:buChar char="•"/>
            </a:pPr>
            <a:r>
              <a:rPr lang="en-US">
                <a:ea typeface="Calibri"/>
                <a:cs typeface="Calibri"/>
              </a:rPr>
              <a:t>Level of importance of treatment to the youth</a:t>
            </a:r>
          </a:p>
          <a:p>
            <a:pPr lvl="2" indent="-171450">
              <a:buFont typeface="Arial"/>
              <a:buChar char="•"/>
            </a:pPr>
            <a:r>
              <a:rPr lang="en-US">
                <a:ea typeface="Calibri"/>
                <a:cs typeface="Calibri"/>
              </a:rPr>
              <a:t>How autonomy would be violated by blocking individual consent to treatment</a:t>
            </a:r>
          </a:p>
          <a:p>
            <a:pPr lvl="2" indent="-171450">
              <a:buFont typeface="Arial"/>
              <a:buChar char="•"/>
            </a:pPr>
            <a:r>
              <a:rPr lang="en-US">
                <a:ea typeface="Calibri"/>
                <a:cs typeface="Calibri"/>
              </a:rPr>
              <a:t>Decision making ability as defined by state law </a:t>
            </a:r>
          </a:p>
          <a:p>
            <a:pPr marL="171450" indent="-171450">
              <a:buFont typeface="Arial"/>
              <a:buChar char="•"/>
            </a:pPr>
            <a:r>
              <a:rPr lang="en-US">
                <a:ea typeface="Calibri"/>
                <a:cs typeface="Calibri"/>
              </a:rPr>
              <a:t>Outcomes are most effective when the support system is involved (Shircliff et al., 2024)</a:t>
            </a:r>
            <a:endParaRPr lang="en-US"/>
          </a:p>
          <a:p>
            <a:pPr marL="628650" lvl="1" indent="-171450">
              <a:buFont typeface="Arial"/>
              <a:buChar char="•"/>
            </a:pPr>
            <a:r>
              <a:rPr lang="en-US"/>
              <a:t>Understand the youth's definition of support system rather than making assumptions</a:t>
            </a:r>
            <a:endParaRPr lang="en-US">
              <a:ea typeface="Calibri" panose="020F0502020204030204"/>
              <a:cs typeface="Calibri" panose="020F0502020204030204"/>
            </a:endParaRPr>
          </a:p>
          <a:p>
            <a:pPr marL="171450" indent="-171450">
              <a:buFont typeface="Arial"/>
              <a:buChar char="•"/>
            </a:pPr>
            <a:r>
              <a:rPr lang="en-US">
                <a:ea typeface="Calibri" panose="020F0502020204030204"/>
                <a:cs typeface="Calibri" panose="020F0502020204030204"/>
              </a:rPr>
              <a:t>Understand the social determinants of health that impact the youth being supported and consider how these may be barriers to successful harm reduction care</a:t>
            </a:r>
          </a:p>
          <a:p>
            <a:pPr marL="171450" indent="-171450">
              <a:buFont typeface="Arial"/>
              <a:buChar char="•"/>
            </a:pPr>
            <a:r>
              <a:rPr lang="en-US">
                <a:ea typeface="Calibri" panose="020F0502020204030204"/>
                <a:cs typeface="Calibri" panose="020F0502020204030204"/>
              </a:rPr>
              <a:t>Along with the previous point, recognize what the drug culture is within the youth's sphere </a:t>
            </a:r>
          </a:p>
          <a:p>
            <a:pPr marL="171450" indent="-171450">
              <a:buFont typeface="Arial"/>
              <a:buChar char="•"/>
            </a:pPr>
            <a:r>
              <a:rPr lang="en-US">
                <a:ea typeface="Calibri" panose="020F0502020204030204"/>
                <a:cs typeface="Calibri" panose="020F0502020204030204"/>
              </a:rPr>
              <a:t>Always consider how the drug war and it's messaging have impacted the way youth and their support system view substance use and treatment</a:t>
            </a:r>
          </a:p>
          <a:p>
            <a:pPr marL="628650" lvl="1" indent="-171450">
              <a:buFont typeface="Arial"/>
              <a:buChar char="•"/>
            </a:pPr>
            <a:r>
              <a:rPr lang="en-US">
                <a:ea typeface="Calibri" panose="020F0502020204030204"/>
                <a:cs typeface="Calibri" panose="020F0502020204030204"/>
              </a:rPr>
              <a:t>Treatment could be seen as punitive </a:t>
            </a:r>
          </a:p>
          <a:p>
            <a:pPr marL="628650" lvl="1" indent="-171450">
              <a:buFont typeface="Arial"/>
              <a:buChar char="•"/>
            </a:pPr>
            <a:endParaRPr lang="en-US">
              <a:ea typeface="Calibri" panose="020F0502020204030204"/>
              <a:cs typeface="Calibri" panose="020F0502020204030204"/>
            </a:endParaRPr>
          </a:p>
          <a:p>
            <a:pPr lvl="1"/>
            <a:endParaRPr lang="en-US">
              <a:ea typeface="Calibri" panose="020F0502020204030204"/>
              <a:cs typeface="Calibri" panose="020F0502020204030204"/>
            </a:endParaRPr>
          </a:p>
          <a:p>
            <a:pPr marL="628650" lvl="1" indent="-171450">
              <a:buFont typeface="Arial"/>
              <a:buChar char="•"/>
            </a:pP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3049F8F7-B82E-42D0-BF44-13EB1E017B71}" type="slidenum">
              <a:rPr lang="en-US"/>
              <a:t>29</a:t>
            </a:fld>
            <a:endParaRPr lang="en-US"/>
          </a:p>
        </p:txBody>
      </p:sp>
    </p:spTree>
    <p:extLst>
      <p:ext uri="{BB962C8B-B14F-4D97-AF65-F5344CB8AC3E}">
        <p14:creationId xmlns:p14="http://schemas.microsoft.com/office/powerpoint/2010/main" val="33245180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ea typeface="Calibri"/>
                <a:cs typeface="Calibri"/>
              </a:rPr>
              <a:t>Natalie petitioned her school board as a sophomore to stock Narcan in bathrooms at school, no questions asked. </a:t>
            </a:r>
          </a:p>
          <a:p>
            <a:pPr marL="171450" indent="-171450">
              <a:buFont typeface="Arial"/>
              <a:buChar char="•"/>
            </a:pPr>
            <a:r>
              <a:rPr lang="en-US">
                <a:ea typeface="Calibri"/>
                <a:cs typeface="Calibri"/>
              </a:rPr>
              <a:t>"We get a lot of Narcan donated, I personally keep the bathrooms restocked and keep up flyers" </a:t>
            </a:r>
          </a:p>
          <a:p>
            <a:pPr marL="171450" indent="-171450">
              <a:buFont typeface="Arial"/>
              <a:buChar char="•"/>
            </a:pPr>
            <a:r>
              <a:rPr lang="en-US">
                <a:ea typeface="Calibri"/>
                <a:cs typeface="Calibri"/>
              </a:rPr>
              <a:t>"In the past 2 years, there have been less overdoses, a lot less people using in general"</a:t>
            </a:r>
          </a:p>
        </p:txBody>
      </p:sp>
      <p:sp>
        <p:nvSpPr>
          <p:cNvPr id="4" name="Slide Number Placeholder 3"/>
          <p:cNvSpPr>
            <a:spLocks noGrp="1"/>
          </p:cNvSpPr>
          <p:nvPr>
            <p:ph type="sldNum" sz="quarter" idx="5"/>
          </p:nvPr>
        </p:nvSpPr>
        <p:spPr/>
        <p:txBody>
          <a:bodyPr/>
          <a:lstStyle/>
          <a:p>
            <a:fld id="{3049F8F7-B82E-42D0-BF44-13EB1E017B71}" type="slidenum">
              <a:rPr lang="en-US"/>
              <a:t>30</a:t>
            </a:fld>
            <a:endParaRPr lang="en-US"/>
          </a:p>
        </p:txBody>
      </p:sp>
    </p:spTree>
    <p:extLst>
      <p:ext uri="{BB962C8B-B14F-4D97-AF65-F5344CB8AC3E}">
        <p14:creationId xmlns:p14="http://schemas.microsoft.com/office/powerpoint/2010/main" val="4973587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ea typeface="Calibri"/>
                <a:cs typeface="Calibri"/>
              </a:rPr>
              <a:t>There is harm reduction to be done at every level. </a:t>
            </a:r>
          </a:p>
          <a:p>
            <a:pPr marL="171450" indent="-171450">
              <a:buFont typeface="Arial"/>
              <a:buChar char="•"/>
            </a:pPr>
            <a:r>
              <a:rPr lang="en-US">
                <a:ea typeface="Calibri"/>
                <a:cs typeface="Calibri"/>
              </a:rPr>
              <a:t>Interplay between organizational, societal and political levels of engagement. </a:t>
            </a:r>
          </a:p>
          <a:p>
            <a:pPr marL="628650" lvl="1" indent="-171450">
              <a:buFont typeface="Arial"/>
              <a:buChar char="•"/>
            </a:pPr>
            <a:r>
              <a:rPr lang="en-US">
                <a:ea typeface="Calibri"/>
                <a:cs typeface="Calibri"/>
              </a:rPr>
              <a:t>When organizations work together, they are able to address societal changes. That provides momentum and backing for larger shifts in policy. </a:t>
            </a:r>
          </a:p>
          <a:p>
            <a:pPr marL="171450" indent="-171450">
              <a:buFont typeface="Arial"/>
              <a:buChar char="•"/>
            </a:pPr>
            <a:r>
              <a:rPr lang="en-US">
                <a:ea typeface="Calibri"/>
                <a:cs typeface="Calibri"/>
              </a:rPr>
              <a:t>Individuals and organizations CAN NOT engage in harm reduction without partnering with other like-minded organizations. That is how we answer the call for ethical change. </a:t>
            </a:r>
          </a:p>
          <a:p>
            <a:pPr marL="171450" indent="-171450">
              <a:buFont typeface="Arial"/>
              <a:buChar char="•"/>
            </a:pPr>
            <a:r>
              <a:rPr lang="en-US">
                <a:ea typeface="Calibri"/>
                <a:cs typeface="Calibri"/>
              </a:rPr>
              <a:t>Tanz, et al (2021) highlight the need for :</a:t>
            </a:r>
            <a:endParaRPr lang="en-US"/>
          </a:p>
          <a:p>
            <a:r>
              <a:rPr lang="en-US">
                <a:ea typeface="Calibri"/>
                <a:cs typeface="Calibri"/>
              </a:rPr>
              <a:t>" Community-based</a:t>
            </a:r>
            <a:r>
              <a:rPr lang="en-US"/>
              <a:t> coalitions, in collaboration with public health entities, can work with schools, physicians, youth-serving organizations, faith-based institutions, and the media to emphasize these messages, support naloxone training and access, and address stigma". If your organization is not engaging in the work at a community level, it's time to rethink the work and either find a local coalition to join, or start one. </a:t>
            </a:r>
            <a:endParaRPr lang="en-US">
              <a:ea typeface="Calibri"/>
              <a:cs typeface="Calibri"/>
            </a:endParaRPr>
          </a:p>
        </p:txBody>
      </p:sp>
      <p:sp>
        <p:nvSpPr>
          <p:cNvPr id="4" name="Slide Number Placeholder 3"/>
          <p:cNvSpPr>
            <a:spLocks noGrp="1"/>
          </p:cNvSpPr>
          <p:nvPr>
            <p:ph type="sldNum" sz="quarter" idx="5"/>
          </p:nvPr>
        </p:nvSpPr>
        <p:spPr/>
        <p:txBody>
          <a:bodyPr/>
          <a:lstStyle/>
          <a:p>
            <a:fld id="{3049F8F7-B82E-42D0-BF44-13EB1E017B71}" type="slidenum">
              <a:rPr lang="en-US"/>
              <a:t>31</a:t>
            </a:fld>
            <a:endParaRPr lang="en-US"/>
          </a:p>
        </p:txBody>
      </p:sp>
    </p:spTree>
    <p:extLst>
      <p:ext uri="{BB962C8B-B14F-4D97-AF65-F5344CB8AC3E}">
        <p14:creationId xmlns:p14="http://schemas.microsoft.com/office/powerpoint/2010/main" val="14666364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ea typeface="Calibri"/>
                <a:cs typeface="Calibri"/>
              </a:rPr>
              <a:t>Know your local laws</a:t>
            </a:r>
            <a:endParaRPr lang="en-US"/>
          </a:p>
          <a:p>
            <a:pPr marL="628650" lvl="1" indent="-171450">
              <a:buFont typeface="Arial"/>
              <a:buChar char="•"/>
            </a:pPr>
            <a:r>
              <a:rPr lang="en-US">
                <a:ea typeface="Calibri"/>
                <a:cs typeface="Calibri"/>
              </a:rPr>
              <a:t>Utilize your liability insurance and your peers when in doubt about the application of a law </a:t>
            </a:r>
          </a:p>
          <a:p>
            <a:pPr marL="171450" indent="-171450">
              <a:buFont typeface="Arial"/>
              <a:buChar char="•"/>
            </a:pPr>
            <a:r>
              <a:rPr lang="en-US">
                <a:ea typeface="Calibri"/>
                <a:cs typeface="Calibri"/>
              </a:rPr>
              <a:t>Understand Title 42 of the Code of Federal Regulations, Part 2 which provides guidance for protection of substance use treatment information in addition to HIPAA laws (Shircliff et al., 2024)</a:t>
            </a:r>
          </a:p>
          <a:p>
            <a:pPr marL="171450" indent="-171450">
              <a:buFont typeface="Arial"/>
              <a:buChar char="•"/>
            </a:pPr>
            <a:r>
              <a:rPr lang="en-US">
                <a:ea typeface="Calibri"/>
                <a:cs typeface="Calibri"/>
              </a:rPr>
              <a:t>Explore your personal boundaries, your bias, what situations would result in discomfort so you can be aware of your reactions in real time</a:t>
            </a:r>
          </a:p>
          <a:p>
            <a:pPr marL="171450" indent="-171450">
              <a:buFont typeface="Arial"/>
              <a:buChar char="•"/>
            </a:pPr>
            <a:r>
              <a:rPr lang="en-US">
                <a:ea typeface="Calibri"/>
                <a:cs typeface="Calibri"/>
              </a:rPr>
              <a:t>Ethics and law WILL conflict. Have a reliable list of peers who understand the nuances of treatment and youth confidentiality </a:t>
            </a:r>
          </a:p>
          <a:p>
            <a:pPr marL="171450" indent="-171450">
              <a:buFont typeface="Arial"/>
              <a:buChar char="•"/>
            </a:pPr>
            <a:r>
              <a:rPr lang="en-US">
                <a:ea typeface="Calibri"/>
                <a:cs typeface="Calibri"/>
              </a:rPr>
              <a:t>Treat youth involvement as ethically mandatory, rather than ethically aspirational </a:t>
            </a:r>
          </a:p>
          <a:p>
            <a:pPr marL="171450" indent="-171450">
              <a:buFont typeface="Arial"/>
              <a:buChar char="•"/>
            </a:pPr>
            <a:r>
              <a:rPr lang="en-US">
                <a:ea typeface="Calibri"/>
                <a:cs typeface="Calibri"/>
              </a:rPr>
              <a:t>Get political! Within the bounds of your position and legal limitations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3049F8F7-B82E-42D0-BF44-13EB1E017B71}" type="slidenum">
              <a:rPr lang="en-US"/>
              <a:t>32</a:t>
            </a:fld>
            <a:endParaRPr lang="en-US"/>
          </a:p>
        </p:txBody>
      </p:sp>
    </p:spTree>
    <p:extLst>
      <p:ext uri="{BB962C8B-B14F-4D97-AF65-F5344CB8AC3E}">
        <p14:creationId xmlns:p14="http://schemas.microsoft.com/office/powerpoint/2010/main" val="1472165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endParaRPr lang="en-US">
              <a:ea typeface="Calibri"/>
              <a:cs typeface="Calibri"/>
            </a:endParaRPr>
          </a:p>
          <a:p>
            <a:pPr>
              <a:spcBef>
                <a:spcPts val="1000"/>
              </a:spcBef>
            </a:pPr>
            <a:endParaRPr lang="en-US">
              <a:ea typeface="Calibri"/>
              <a:cs typeface="Calibri"/>
            </a:endParaRPr>
          </a:p>
        </p:txBody>
      </p:sp>
      <p:sp>
        <p:nvSpPr>
          <p:cNvPr id="4" name="Slide Number Placeholder 3"/>
          <p:cNvSpPr>
            <a:spLocks noGrp="1"/>
          </p:cNvSpPr>
          <p:nvPr>
            <p:ph type="sldNum" sz="quarter" idx="5"/>
          </p:nvPr>
        </p:nvSpPr>
        <p:spPr/>
        <p:txBody>
          <a:bodyPr/>
          <a:lstStyle/>
          <a:p>
            <a:fld id="{3049F8F7-B82E-42D0-BF44-13EB1E017B71}" type="slidenum">
              <a:rPr lang="en-US"/>
              <a:t>34</a:t>
            </a:fld>
            <a:endParaRPr lang="en-US"/>
          </a:p>
        </p:txBody>
      </p:sp>
    </p:spTree>
    <p:extLst>
      <p:ext uri="{BB962C8B-B14F-4D97-AF65-F5344CB8AC3E}">
        <p14:creationId xmlns:p14="http://schemas.microsoft.com/office/powerpoint/2010/main" val="8853837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1000"/>
              </a:spcBef>
              <a:buFont typeface="Arial"/>
              <a:buChar char="•"/>
            </a:pPr>
            <a:r>
              <a:rPr lang="en-US"/>
              <a:t>While youth drug use has decreased and continues to decrease, experimentation with substances has become more deadly for youth. Youth are at high risk of fatal overdose and while overdose deaths are preventable, in many cases, individuals are not prepared to act. </a:t>
            </a:r>
          </a:p>
          <a:p>
            <a:pPr marL="171450" indent="-171450">
              <a:spcBef>
                <a:spcPts val="1000"/>
              </a:spcBef>
              <a:buFont typeface="Arial"/>
              <a:buChar char="•"/>
            </a:pPr>
            <a:r>
              <a:rPr lang="en-US"/>
              <a:t>Recent research conclude necessity of adolescent harm reduction education, improved access to naloxone, and MH and SUD services  (Friedman et al., 2022; Witt et al., 2024) </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3049F8F7-B82E-42D0-BF44-13EB1E017B71}" type="slidenum">
              <a:rPr lang="en-US"/>
              <a:t>35</a:t>
            </a:fld>
            <a:endParaRPr lang="en-US"/>
          </a:p>
        </p:txBody>
      </p:sp>
    </p:spTree>
    <p:extLst>
      <p:ext uri="{BB962C8B-B14F-4D97-AF65-F5344CB8AC3E}">
        <p14:creationId xmlns:p14="http://schemas.microsoft.com/office/powerpoint/2010/main" val="15532508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49F8F7-B82E-42D0-BF44-13EB1E017B71}" type="slidenum">
              <a:rPr lang="en-US"/>
              <a:t>37</a:t>
            </a:fld>
            <a:endParaRPr lang="en-US"/>
          </a:p>
        </p:txBody>
      </p:sp>
    </p:spTree>
    <p:extLst>
      <p:ext uri="{BB962C8B-B14F-4D97-AF65-F5344CB8AC3E}">
        <p14:creationId xmlns:p14="http://schemas.microsoft.com/office/powerpoint/2010/main" val="16744657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49F8F7-B82E-42D0-BF44-13EB1E017B71}" type="slidenum">
              <a:rPr lang="en-US"/>
              <a:t>38</a:t>
            </a:fld>
            <a:endParaRPr lang="en-US"/>
          </a:p>
        </p:txBody>
      </p:sp>
    </p:spTree>
    <p:extLst>
      <p:ext uri="{BB962C8B-B14F-4D97-AF65-F5344CB8AC3E}">
        <p14:creationId xmlns:p14="http://schemas.microsoft.com/office/powerpoint/2010/main" val="41814358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49F8F7-B82E-42D0-BF44-13EB1E017B71}" type="slidenum">
              <a:rPr lang="en-US"/>
              <a:t>39</a:t>
            </a:fld>
            <a:endParaRPr lang="en-US"/>
          </a:p>
        </p:txBody>
      </p:sp>
    </p:spTree>
    <p:extLst>
      <p:ext uri="{BB962C8B-B14F-4D97-AF65-F5344CB8AC3E}">
        <p14:creationId xmlns:p14="http://schemas.microsoft.com/office/powerpoint/2010/main" val="20587192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49F8F7-B82E-42D0-BF44-13EB1E017B71}" type="slidenum">
              <a:rPr lang="en-US"/>
              <a:t>40</a:t>
            </a:fld>
            <a:endParaRPr lang="en-US"/>
          </a:p>
        </p:txBody>
      </p:sp>
    </p:spTree>
    <p:extLst>
      <p:ext uri="{BB962C8B-B14F-4D97-AF65-F5344CB8AC3E}">
        <p14:creationId xmlns:p14="http://schemas.microsoft.com/office/powerpoint/2010/main" val="3907284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49F8F7-B82E-42D0-BF44-13EB1E017B71}" type="slidenum">
              <a:rPr lang="en-US"/>
              <a:t>3</a:t>
            </a:fld>
            <a:endParaRPr lang="en-US"/>
          </a:p>
        </p:txBody>
      </p:sp>
    </p:spTree>
    <p:extLst>
      <p:ext uri="{BB962C8B-B14F-4D97-AF65-F5344CB8AC3E}">
        <p14:creationId xmlns:p14="http://schemas.microsoft.com/office/powerpoint/2010/main" val="9354409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49F8F7-B82E-42D0-BF44-13EB1E017B71}" type="slidenum">
              <a:rPr lang="en-US"/>
              <a:t>41</a:t>
            </a:fld>
            <a:endParaRPr lang="en-US"/>
          </a:p>
        </p:txBody>
      </p:sp>
    </p:spTree>
    <p:extLst>
      <p:ext uri="{BB962C8B-B14F-4D97-AF65-F5344CB8AC3E}">
        <p14:creationId xmlns:p14="http://schemas.microsoft.com/office/powerpoint/2010/main" val="994382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a:ea typeface="Calibri"/>
                <a:cs typeface="Calibri"/>
              </a:rPr>
              <a:t>SMART Recovery's philosophy </a:t>
            </a:r>
          </a:p>
        </p:txBody>
      </p:sp>
      <p:sp>
        <p:nvSpPr>
          <p:cNvPr id="4" name="Slide Number Placeholder 3"/>
          <p:cNvSpPr>
            <a:spLocks noGrp="1"/>
          </p:cNvSpPr>
          <p:nvPr>
            <p:ph type="sldNum" sz="quarter" idx="5"/>
          </p:nvPr>
        </p:nvSpPr>
        <p:spPr/>
        <p:txBody>
          <a:bodyPr/>
          <a:lstStyle/>
          <a:p>
            <a:fld id="{3049F8F7-B82E-42D0-BF44-13EB1E017B71}" type="slidenum">
              <a:rPr lang="en-US"/>
              <a:t>4</a:t>
            </a:fld>
            <a:endParaRPr lang="en-US"/>
          </a:p>
        </p:txBody>
      </p:sp>
    </p:spTree>
    <p:extLst>
      <p:ext uri="{BB962C8B-B14F-4D97-AF65-F5344CB8AC3E}">
        <p14:creationId xmlns:p14="http://schemas.microsoft.com/office/powerpoint/2010/main" val="3116866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3049F8F7-B82E-42D0-BF44-13EB1E017B71}" type="slidenum">
              <a:rPr lang="en-US"/>
              <a:t>5</a:t>
            </a:fld>
            <a:endParaRPr lang="en-US"/>
          </a:p>
        </p:txBody>
      </p:sp>
    </p:spTree>
    <p:extLst>
      <p:ext uri="{BB962C8B-B14F-4D97-AF65-F5344CB8AC3E}">
        <p14:creationId xmlns:p14="http://schemas.microsoft.com/office/powerpoint/2010/main" val="4114315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Overall decline in youth drug use since the 1990s. </a:t>
            </a:r>
            <a:endParaRPr lang="en-US">
              <a:ea typeface="Calibri"/>
              <a:cs typeface="Calibri"/>
            </a:endParaRPr>
          </a:p>
          <a:p>
            <a:pPr marL="628650" lvl="1" indent="-171450">
              <a:buFont typeface="Arial"/>
              <a:buChar char="•"/>
            </a:pPr>
            <a:r>
              <a:rPr lang="en-US"/>
              <a:t>From 2010-2020 we saw a stable rate of use. </a:t>
            </a:r>
            <a:endParaRPr lang="en-US">
              <a:ea typeface="Calibri"/>
              <a:cs typeface="Calibri"/>
            </a:endParaRPr>
          </a:p>
          <a:p>
            <a:pPr marL="171450" indent="-171450">
              <a:buFont typeface="Arial"/>
              <a:buChar char="•"/>
            </a:pPr>
            <a:r>
              <a:rPr lang="en-US"/>
              <a:t>During the pandemic, youth drug use dropped significantly (Miech, Johnston, Patrick, &amp; O’Malley, 2024). And what might be more interesting, is that this decrease has held.</a:t>
            </a:r>
            <a:endParaRPr lang="en-US">
              <a:ea typeface="Calibri"/>
              <a:cs typeface="Calibri"/>
            </a:endParaRPr>
          </a:p>
          <a:p>
            <a:pPr marL="628650" lvl="1" indent="-171450">
              <a:buFont typeface="Arial"/>
              <a:buChar char="•"/>
            </a:pPr>
            <a:r>
              <a:rPr lang="en-US"/>
              <a:t>Decrease has continued-Monitoring the Future survey found that the 2024 cohort of youth had the lowest use statistics in decades (Miech et al., 2024). </a:t>
            </a:r>
            <a:endParaRPr lang="en-US">
              <a:ea typeface="Calibri" panose="020F0502020204030204"/>
              <a:cs typeface="Calibri" panose="020F0502020204030204"/>
            </a:endParaRPr>
          </a:p>
          <a:p>
            <a:pPr marL="171450" indent="-171450">
              <a:buFont typeface="Arial"/>
              <a:buChar char="•"/>
            </a:pPr>
            <a:r>
              <a:rPr lang="en-US"/>
              <a:t>Since 2020, significant increase in overdose related fatalities for adolescents ((Tanz, Dinwiddie, Mattson, O'Donnell &amp; Davis, 2022). Only 35% of youth impacted had a known opioid use history (Tanz et al., 2022). </a:t>
            </a:r>
          </a:p>
          <a:p>
            <a:pPr marL="171450" indent="-171450">
              <a:buFont typeface="Arial"/>
              <a:buChar char="•"/>
            </a:pPr>
            <a:r>
              <a:rPr lang="en-US"/>
              <a:t>From 2019-2020 alone youth aged 14-18 saw a 94% increase in overdose mortality (Friedman, Godvin, Shover, Gone, Hansen, &amp; </a:t>
            </a:r>
            <a:r>
              <a:rPr lang="en-US" err="1"/>
              <a:t>Schriger</a:t>
            </a:r>
            <a:r>
              <a:rPr lang="en-US"/>
              <a:t>, 2022). Fatalities for this age group surpassed the amount of any other age group over the last few years. </a:t>
            </a:r>
            <a:endParaRPr lang="en-US">
              <a:ea typeface="Calibri"/>
              <a:cs typeface="Calibri"/>
            </a:endParaRPr>
          </a:p>
          <a:p>
            <a:pPr marL="171450" indent="-171450">
              <a:buFont typeface="Arial"/>
              <a:buChar char="•"/>
            </a:pPr>
            <a:r>
              <a:rPr lang="en-US"/>
              <a:t>60% of youth overdoses occur at home. 66% of fatalities had a bystander present, a majority of which did not administer life saving medication (Tanz, Dinwiddie, Mattson, O'Donnell &amp; Davis, 2022).</a:t>
            </a:r>
            <a:endParaRPr lang="en-US">
              <a:ea typeface="Calibri" panose="020F0502020204030204"/>
              <a:cs typeface="Calibri" panose="020F0502020204030204"/>
            </a:endParaRPr>
          </a:p>
          <a:p>
            <a:endParaRPr lang="en-US">
              <a:ea typeface="Calibri" panose="020F0502020204030204"/>
              <a:cs typeface="Calibri" panose="020F0502020204030204"/>
            </a:endParaRPr>
          </a:p>
          <a:p>
            <a:r>
              <a:rPr lang="en-US" b="1"/>
              <a:t>Key Takeaway: </a:t>
            </a:r>
            <a:r>
              <a:rPr lang="en-US"/>
              <a:t>While youth drug use has decreased and continues to decrease, experimentation with substances has become more deadly for youth. Youth are at the highest risk of fatal overdose and while overdose deaths are preventable, in many cases, individuals are not prepared to act. </a:t>
            </a:r>
            <a:endParaRPr lang="en-US">
              <a:ea typeface="Calibri" panose="020F0502020204030204"/>
              <a:cs typeface="Calibri" panose="020F0502020204030204"/>
            </a:endParaRPr>
          </a:p>
          <a:p>
            <a:pPr marL="457200" lvl="2" indent="-171450">
              <a:lnSpc>
                <a:spcPct val="90000"/>
              </a:lnSpc>
              <a:spcBef>
                <a:spcPts val="500"/>
              </a:spcBef>
              <a:buFont typeface="Wingdings"/>
              <a:buChar char="§"/>
            </a:pP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3049F8F7-B82E-42D0-BF44-13EB1E017B71}" type="slidenum">
              <a:rPr lang="en-US"/>
              <a:t>6</a:t>
            </a:fld>
            <a:endParaRPr lang="en-US"/>
          </a:p>
        </p:txBody>
      </p:sp>
    </p:spTree>
    <p:extLst>
      <p:ext uri="{BB962C8B-B14F-4D97-AF65-F5344CB8AC3E}">
        <p14:creationId xmlns:p14="http://schemas.microsoft.com/office/powerpoint/2010/main" val="736424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Marginalized youth are at the highest risk of experiencing overdose. </a:t>
            </a:r>
            <a:endParaRPr lang="en-US">
              <a:ea typeface="Calibri"/>
              <a:cs typeface="Calibri"/>
            </a:endParaRPr>
          </a:p>
          <a:p>
            <a:pPr marL="628650" lvl="1" indent="-171450">
              <a:buFont typeface="Arial"/>
              <a:buChar char="•"/>
            </a:pPr>
            <a:r>
              <a:rPr lang="en-US"/>
              <a:t>In 2021, American Indian and Alaska Native adolescents followed by Latinx adolescents experienced highest OD rates. </a:t>
            </a:r>
            <a:endParaRPr lang="en-US">
              <a:ea typeface="Calibri" panose="020F0502020204030204"/>
              <a:cs typeface="Calibri" panose="020F0502020204030204"/>
            </a:endParaRPr>
          </a:p>
          <a:p>
            <a:pPr marL="628650" lvl="1" indent="-171450">
              <a:buFont typeface="Arial"/>
              <a:buChar char="•"/>
            </a:pPr>
            <a:r>
              <a:rPr lang="en-US"/>
              <a:t>Deaths of Black adolescents doubled from the previous year (Friedman et al., 2022) </a:t>
            </a:r>
            <a:endParaRPr lang="en-US">
              <a:ea typeface="Calibri"/>
              <a:cs typeface="Calibri"/>
            </a:endParaRPr>
          </a:p>
          <a:p>
            <a:pPr marL="171450" indent="-171450">
              <a:spcBef>
                <a:spcPts val="1000"/>
              </a:spcBef>
              <a:buFont typeface="Arial"/>
              <a:buChar char="•"/>
            </a:pPr>
            <a:r>
              <a:rPr lang="en-US"/>
              <a:t>Why has use become more deadly since 2020? </a:t>
            </a:r>
          </a:p>
          <a:p>
            <a:pPr marL="628650" lvl="1" indent="-171450">
              <a:spcBef>
                <a:spcPts val="1000"/>
              </a:spcBef>
              <a:buFont typeface="Arial"/>
              <a:buChar char="•"/>
            </a:pPr>
            <a:r>
              <a:rPr lang="en-US"/>
              <a:t>The oversimplified answer: changes in drug supply. Drug supply impacted by global shifts that occurred as a result of the pandemic as well as ongoing shifts in response to geo-social-political changes. </a:t>
            </a:r>
            <a:endParaRPr lang="en-US">
              <a:ea typeface="Calibri" panose="020F0502020204030204"/>
              <a:cs typeface="Calibri" panose="020F0502020204030204"/>
            </a:endParaRPr>
          </a:p>
          <a:p>
            <a:pPr marL="628650" lvl="1" indent="-171450">
              <a:spcBef>
                <a:spcPts val="1000"/>
              </a:spcBef>
              <a:buFont typeface="Arial"/>
              <a:buChar char="•"/>
            </a:pPr>
            <a:r>
              <a:rPr lang="en-US"/>
              <a:t>Illicitly manufactured </a:t>
            </a:r>
            <a:r>
              <a:rPr lang="en-US" err="1"/>
              <a:t>fentanyls</a:t>
            </a:r>
            <a:r>
              <a:rPr lang="en-US"/>
              <a:t> (IMFs) are prevalent in the loss of youth life. IMFs were cause for 81% of unintentional adolescent overdose fatalities in 2020 (Hermans, Samiec, Golec et al., as cited by Witt et al., 2024)</a:t>
            </a:r>
            <a:endParaRPr lang="en-US">
              <a:ea typeface="Calibri"/>
              <a:cs typeface="Calibri"/>
            </a:endParaRPr>
          </a:p>
          <a:p>
            <a:pPr marL="171450" indent="-171450">
              <a:spcBef>
                <a:spcPts val="1000"/>
              </a:spcBef>
              <a:buFont typeface="Arial"/>
              <a:buChar char="•"/>
            </a:pPr>
            <a:r>
              <a:rPr lang="en-US">
                <a:ea typeface="Calibri"/>
                <a:cs typeface="Calibri"/>
              </a:rPr>
              <a:t>Significant Life Lost</a:t>
            </a:r>
          </a:p>
          <a:p>
            <a:pPr marL="628650" lvl="1" indent="-171450">
              <a:spcBef>
                <a:spcPts val="1000"/>
              </a:spcBef>
              <a:buFont typeface="Arial"/>
              <a:buChar char="•"/>
            </a:pPr>
            <a:r>
              <a:rPr lang="en-US"/>
              <a:t>Between 2015 and 2019, unintentional opioid overdose (UOD) deaths resulted in 1,277,223.58 years of adolescent and young adult life lost (Hall, Trimble, Garcia et al., as cited by Witt, Greenberg, &amp; Cantone, 2024) </a:t>
            </a:r>
          </a:p>
          <a:p>
            <a:pPr marL="628650" lvl="1" indent="-171450">
              <a:spcBef>
                <a:spcPts val="1000"/>
              </a:spcBef>
              <a:buFont typeface="Arial"/>
              <a:buChar char="•"/>
            </a:pPr>
            <a:r>
              <a:rPr lang="en-US"/>
              <a:t>In 2020, Years of Life Lost (YLL) to unintentional overdose was higher for adolescents aged 10-19 years than loss of life from cancer for the same age group (Hermans et al., 2023).</a:t>
            </a:r>
            <a:endParaRPr lang="en-US">
              <a:ea typeface="Calibri"/>
              <a:cs typeface="Calibri"/>
            </a:endParaRPr>
          </a:p>
        </p:txBody>
      </p:sp>
      <p:sp>
        <p:nvSpPr>
          <p:cNvPr id="4" name="Slide Number Placeholder 3"/>
          <p:cNvSpPr>
            <a:spLocks noGrp="1"/>
          </p:cNvSpPr>
          <p:nvPr>
            <p:ph type="sldNum" sz="quarter" idx="5"/>
          </p:nvPr>
        </p:nvSpPr>
        <p:spPr/>
        <p:txBody>
          <a:bodyPr/>
          <a:lstStyle/>
          <a:p>
            <a:fld id="{3049F8F7-B82E-42D0-BF44-13EB1E017B71}" type="slidenum">
              <a:rPr lang="en-US"/>
              <a:t>7</a:t>
            </a:fld>
            <a:endParaRPr lang="en-US"/>
          </a:p>
        </p:txBody>
      </p:sp>
    </p:spTree>
    <p:extLst>
      <p:ext uri="{BB962C8B-B14F-4D97-AF65-F5344CB8AC3E}">
        <p14:creationId xmlns:p14="http://schemas.microsoft.com/office/powerpoint/2010/main" val="3968656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ea typeface="Calibri"/>
                <a:cs typeface="Calibri"/>
              </a:rPr>
              <a:t>In 1983, DARE launches</a:t>
            </a:r>
            <a:endParaRPr lang="en-US"/>
          </a:p>
          <a:p>
            <a:pPr marL="628650" lvl="1" indent="-171450">
              <a:buFont typeface="Arial"/>
              <a:buChar char="•"/>
            </a:pPr>
            <a:r>
              <a:rPr lang="en-US">
                <a:ea typeface="Calibri"/>
                <a:cs typeface="Calibri"/>
              </a:rPr>
              <a:t>Law enforcement provide zero tolerance messaging to kids. </a:t>
            </a:r>
          </a:p>
          <a:p>
            <a:pPr marL="628650" lvl="1" indent="-171450">
              <a:buFont typeface="Arial"/>
              <a:buChar char="•"/>
            </a:pPr>
            <a:r>
              <a:rPr lang="en-US"/>
              <a:t>Officers present in an authoritative and didactic style. </a:t>
            </a:r>
            <a:endParaRPr lang="en-US">
              <a:ea typeface="Calibri" panose="020F0502020204030204"/>
              <a:cs typeface="Calibri" panose="020F0502020204030204"/>
            </a:endParaRPr>
          </a:p>
          <a:p>
            <a:pPr marL="1085850" lvl="2" indent="-171450">
              <a:buFont typeface="Wingdings"/>
              <a:buChar char="§"/>
            </a:pPr>
            <a:r>
              <a:rPr lang="en-US"/>
              <a:t>Important to note, given the approach, that youth themselves do not consider law enforcement to be a primary trusted source for substance use information. </a:t>
            </a:r>
          </a:p>
          <a:p>
            <a:pPr marL="1085850" lvl="2" indent="-171450">
              <a:buFont typeface="Wingdings"/>
              <a:buChar char="§"/>
            </a:pPr>
            <a:r>
              <a:rPr lang="en-US"/>
              <a:t>Youth most impacted by substance use, are often a part of marginalized communities where relationships with law enforcement are negative, even resulting in collective trauma for that community. </a:t>
            </a:r>
            <a:endParaRPr lang="en-US">
              <a:ea typeface="Calibri"/>
              <a:cs typeface="Calibri"/>
            </a:endParaRPr>
          </a:p>
          <a:p>
            <a:pPr marL="171450" indent="-171450">
              <a:buFont typeface="Arial"/>
              <a:buChar char="•"/>
            </a:pPr>
            <a:r>
              <a:rPr lang="en-US">
                <a:ea typeface="Calibri"/>
                <a:cs typeface="Calibri"/>
              </a:rPr>
              <a:t>In 1994, Research Triangle Institute conducts an independent study and reports the following, "</a:t>
            </a:r>
            <a:r>
              <a:rPr lang="en-US" i="1"/>
              <a:t>“DARE’s limited influence on adolescent drug use behavior contrasts with the program’s popularity and prevalence. An important implication is that DARE could be taking the place of other, more beneficial drug use curricula that adolescents could be receiving.” </a:t>
            </a:r>
            <a:r>
              <a:rPr lang="en-US"/>
              <a:t>(Cima, 2022).</a:t>
            </a:r>
            <a:endParaRPr lang="en-US">
              <a:ea typeface="Calibri" panose="020F0502020204030204"/>
              <a:cs typeface="Calibri" panose="020F0502020204030204"/>
            </a:endParaRPr>
          </a:p>
          <a:p>
            <a:pPr marL="171450" indent="-171450">
              <a:buFont typeface="Arial"/>
              <a:buChar char="•"/>
            </a:pPr>
            <a:r>
              <a:rPr lang="en-US">
                <a:ea typeface="Calibri" panose="020F0502020204030204"/>
                <a:cs typeface="Calibri" panose="020F0502020204030204"/>
              </a:rPr>
              <a:t>In 2001, after numerous calls for change, DARE makes changes and creates the "New DARE" (Cima, 2022).</a:t>
            </a:r>
            <a:endParaRPr lang="en-US"/>
          </a:p>
          <a:p>
            <a:pPr marL="171450" indent="-171450">
              <a:buFont typeface="Arial"/>
              <a:buChar char="•"/>
            </a:pPr>
            <a:r>
              <a:rPr lang="en-US"/>
              <a:t>In 2004, research indicated that the program failed to have any significant impact and was ineffective (West &amp; O'Neal, 2004).</a:t>
            </a:r>
            <a:endParaRPr lang="en-US">
              <a:ea typeface="Calibri" panose="020F0502020204030204"/>
              <a:cs typeface="Calibri" panose="020F0502020204030204"/>
            </a:endParaRPr>
          </a:p>
          <a:p>
            <a:pPr marL="171450" indent="-171450">
              <a:buFont typeface="Arial"/>
              <a:buChar char="•"/>
            </a:pPr>
            <a:r>
              <a:rPr lang="en-US"/>
              <a:t>In 2009, further research confirmed the finding and recommended more culturally appropriate interventions, even suggesting that mental health professionals be involved (Cima, 2022). </a:t>
            </a:r>
            <a:endParaRPr lang="en-US">
              <a:ea typeface="Calibri"/>
              <a:cs typeface="Calibri"/>
            </a:endParaRPr>
          </a:p>
          <a:p>
            <a:pPr marL="171450" indent="-171450">
              <a:buFont typeface="Arial"/>
              <a:buChar char="•"/>
            </a:pPr>
            <a:r>
              <a:rPr lang="en-US"/>
              <a:t>In 2012, DARE evolves into </a:t>
            </a:r>
            <a:r>
              <a:rPr lang="en-US" err="1"/>
              <a:t>keepin</a:t>
            </a:r>
            <a:r>
              <a:rPr lang="en-US"/>
              <a:t>’ it REAL. </a:t>
            </a:r>
            <a:endParaRPr lang="en-US">
              <a:ea typeface="Calibri" panose="020F0502020204030204"/>
              <a:cs typeface="Calibri" panose="020F0502020204030204"/>
            </a:endParaRPr>
          </a:p>
          <a:p>
            <a:pPr lvl="1" indent="-171450">
              <a:buFont typeface="Arial"/>
              <a:buChar char="•"/>
            </a:pPr>
            <a:r>
              <a:rPr lang="en-US"/>
              <a:t>Law enforcement still at the forefront providing the curriculum, though the programming is much more interactive.</a:t>
            </a:r>
            <a:endParaRPr lang="en-US">
              <a:ea typeface="Calibri" panose="020F0502020204030204"/>
              <a:cs typeface="Calibri" panose="020F0502020204030204"/>
            </a:endParaRPr>
          </a:p>
          <a:p>
            <a:pPr lvl="1" indent="-171450">
              <a:buFont typeface="Arial"/>
              <a:buChar char="•"/>
            </a:pPr>
            <a:r>
              <a:rPr lang="en-US"/>
              <a:t>Officer facilitates experiential activities rather than lecturing. </a:t>
            </a:r>
            <a:endParaRPr lang="en-US">
              <a:ea typeface="Calibri"/>
              <a:cs typeface="Calibri"/>
            </a:endParaRPr>
          </a:p>
          <a:p>
            <a:pPr marL="171450" indent="-171450">
              <a:buFont typeface="Arial"/>
              <a:buChar char="•"/>
            </a:pPr>
            <a:r>
              <a:rPr lang="en-US"/>
              <a:t>In 2023, an independent study found that the students that completed </a:t>
            </a:r>
            <a:r>
              <a:rPr lang="en-US" err="1"/>
              <a:t>kiR</a:t>
            </a:r>
            <a:r>
              <a:rPr lang="en-US"/>
              <a:t> were more likely, over the period of the next 12 months, to delay onset of use by at least 30 days longer than the control group. </a:t>
            </a:r>
            <a:endParaRPr lang="en-US">
              <a:ea typeface="Calibri" panose="020F0502020204030204"/>
              <a:cs typeface="Calibri" panose="020F0502020204030204"/>
            </a:endParaRPr>
          </a:p>
          <a:p>
            <a:pPr lvl="1" indent="-171450">
              <a:buFont typeface="Arial"/>
              <a:buChar char="•"/>
            </a:pPr>
            <a:r>
              <a:rPr lang="en-US"/>
              <a:t>Data is limited because the study utilized 5th grade students, whom already had a very low prevalence of substance use when trying to compare the test and control groups.</a:t>
            </a:r>
            <a:endParaRPr lang="en-US">
              <a:ea typeface="Calibri"/>
              <a:cs typeface="Calibri"/>
            </a:endParaRPr>
          </a:p>
          <a:p>
            <a:pPr marL="171450" indent="-171450">
              <a:buFont typeface="Arial"/>
              <a:buChar char="•"/>
            </a:pPr>
            <a:r>
              <a:rPr lang="en-US">
                <a:ea typeface="Calibri"/>
                <a:cs typeface="Calibri"/>
              </a:rPr>
              <a:t>Lived Experience Input: </a:t>
            </a:r>
          </a:p>
          <a:p>
            <a:r>
              <a:rPr lang="en-US"/>
              <a:t>“I remember DARE… and I thought it was ridiculous. Like, they made it seem like you’d be offered drugs on every corner, and all you had to do was say no. That’s just not real life. I get that they don’t want to hand out Narcan to a bunch of middle schoolers, but instead of pretending kids will never be exposed to drugs, maybe we should give them realistic education. Like, “If you are going to use, here’s how to do it safely.”</a:t>
            </a:r>
            <a:endParaRPr lang="en-US">
              <a:ea typeface="Calibri"/>
              <a:cs typeface="Calibri"/>
            </a:endParaRPr>
          </a:p>
          <a:p>
            <a:r>
              <a:rPr lang="en-US"/>
              <a:t> “Kids shut down when a cop walks in the room. It doesn’t feel authentic. They should have someone come in who’s actually been through it—someone in recovery, someone who’s lived it”</a:t>
            </a:r>
            <a:endParaRPr lang="en-US">
              <a:ea typeface="Calibri"/>
              <a:cs typeface="Calibri"/>
            </a:endParaRPr>
          </a:p>
        </p:txBody>
      </p:sp>
      <p:sp>
        <p:nvSpPr>
          <p:cNvPr id="4" name="Slide Number Placeholder 3"/>
          <p:cNvSpPr>
            <a:spLocks noGrp="1"/>
          </p:cNvSpPr>
          <p:nvPr>
            <p:ph type="sldNum" sz="quarter" idx="5"/>
          </p:nvPr>
        </p:nvSpPr>
        <p:spPr/>
        <p:txBody>
          <a:bodyPr/>
          <a:lstStyle/>
          <a:p>
            <a:fld id="{3049F8F7-B82E-42D0-BF44-13EB1E017B71}" type="slidenum">
              <a:rPr lang="en-US"/>
              <a:t>8</a:t>
            </a:fld>
            <a:endParaRPr lang="en-US"/>
          </a:p>
        </p:txBody>
      </p:sp>
    </p:spTree>
    <p:extLst>
      <p:ext uri="{BB962C8B-B14F-4D97-AF65-F5344CB8AC3E}">
        <p14:creationId xmlns:p14="http://schemas.microsoft.com/office/powerpoint/2010/main" val="2943518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1000"/>
              </a:spcBef>
              <a:buFont typeface="Arial"/>
              <a:buChar char="•"/>
            </a:pPr>
            <a:r>
              <a:rPr lang="en-US"/>
              <a:t>Harm Reduction focuses on protecting from harms rather than binary focus of use/no use </a:t>
            </a:r>
            <a:endParaRPr lang="en-US">
              <a:ea typeface="Calibri" panose="020F0502020204030204"/>
              <a:cs typeface="Calibri" panose="020F0502020204030204"/>
            </a:endParaRPr>
          </a:p>
          <a:p>
            <a:pPr marL="171450" indent="-171450">
              <a:spcBef>
                <a:spcPts val="1000"/>
              </a:spcBef>
              <a:buFont typeface="Arial"/>
              <a:buChar char="•"/>
            </a:pPr>
            <a:r>
              <a:rPr lang="en-US"/>
              <a:t>Harm Reduction is a way of being, a way of thinking, a way of orienting to others </a:t>
            </a:r>
            <a:endParaRPr lang="en-US">
              <a:ea typeface="Calibri" panose="020F0502020204030204"/>
              <a:cs typeface="Calibri" panose="020F0502020204030204"/>
            </a:endParaRPr>
          </a:p>
          <a:p>
            <a:pPr marL="171450" indent="-171450">
              <a:spcBef>
                <a:spcPts val="1000"/>
              </a:spcBef>
              <a:buFont typeface="Arial"/>
              <a:buChar char="•"/>
            </a:pPr>
            <a:r>
              <a:rPr lang="en-US"/>
              <a:t>Harm Reduction is ever-evolving</a:t>
            </a:r>
            <a:endParaRPr lang="en-US">
              <a:ea typeface="Calibri" panose="020F0502020204030204"/>
              <a:cs typeface="Calibri" panose="020F0502020204030204"/>
            </a:endParaRPr>
          </a:p>
          <a:p>
            <a:pPr marL="171450" indent="-171450">
              <a:spcBef>
                <a:spcPts val="1000"/>
              </a:spcBef>
              <a:buFont typeface="Arial"/>
              <a:buChar char="•"/>
            </a:pPr>
            <a:r>
              <a:rPr lang="en-US"/>
              <a:t>Requires us to look inward, be honest with ourselves about our intentions utilizing harm reduction </a:t>
            </a:r>
            <a:endParaRPr lang="en-US">
              <a:ea typeface="Calibri" panose="020F0502020204030204"/>
              <a:cs typeface="Calibri" panose="020F0502020204030204"/>
            </a:endParaRPr>
          </a:p>
          <a:p>
            <a:pPr marL="171450" indent="-171450">
              <a:spcBef>
                <a:spcPts val="1000"/>
              </a:spcBef>
              <a:buFont typeface="Arial"/>
              <a:buChar char="•"/>
            </a:pPr>
            <a:r>
              <a:rPr lang="en-US"/>
              <a:t>Lived Experience Input: </a:t>
            </a:r>
            <a:r>
              <a:rPr lang="en-US" i="1"/>
              <a:t>"For me, harm reduction is about making things safer for people who use, without judgment. I’ve even heard of places in certain states where people can go use safely—with pharmaceutical-grade drugs, clean needles, clean water—all of that. Some people say those places “enable” drug use, but honestly, people are going to use whether you like it or not. The difference is whether they’re doing it safely or with dirty supplies and laced drugs. Why wouldn’t we offer something that keeps people alive?</a:t>
            </a:r>
            <a:r>
              <a:rPr lang="en-US"/>
              <a:t>"</a:t>
            </a:r>
            <a:endParaRPr lang="en-US">
              <a:ea typeface="Calibri"/>
              <a:cs typeface="Calibri"/>
            </a:endParaRPr>
          </a:p>
        </p:txBody>
      </p:sp>
      <p:sp>
        <p:nvSpPr>
          <p:cNvPr id="4" name="Slide Number Placeholder 3"/>
          <p:cNvSpPr>
            <a:spLocks noGrp="1"/>
          </p:cNvSpPr>
          <p:nvPr>
            <p:ph type="sldNum" sz="quarter" idx="5"/>
          </p:nvPr>
        </p:nvSpPr>
        <p:spPr/>
        <p:txBody>
          <a:bodyPr/>
          <a:lstStyle/>
          <a:p>
            <a:fld id="{3049F8F7-B82E-42D0-BF44-13EB1E017B71}" type="slidenum">
              <a:rPr lang="en-US"/>
              <a:t>11</a:t>
            </a:fld>
            <a:endParaRPr lang="en-US"/>
          </a:p>
        </p:txBody>
      </p:sp>
    </p:spTree>
    <p:extLst>
      <p:ext uri="{BB962C8B-B14F-4D97-AF65-F5344CB8AC3E}">
        <p14:creationId xmlns:p14="http://schemas.microsoft.com/office/powerpoint/2010/main" val="360693013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svg"/><Relationship Id="rId2" Type="http://schemas.openxmlformats.org/officeDocument/2006/relationships/image" Target="../media/image1.svg"/><Relationship Id="rId1" Type="http://schemas.openxmlformats.org/officeDocument/2006/relationships/slideMaster" Target="../slideMasters/slideMaster1.xml"/><Relationship Id="rId6" Type="http://schemas.openxmlformats.org/officeDocument/2006/relationships/image" Target="../media/image5.sv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svg"/><Relationship Id="rId14" Type="http://schemas.openxmlformats.org/officeDocument/2006/relationships/image" Target="../media/image1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4.sv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3" Type="http://schemas.openxmlformats.org/officeDocument/2006/relationships/image" Target="../media/image105.svg"/><Relationship Id="rId18" Type="http://schemas.openxmlformats.org/officeDocument/2006/relationships/image" Target="../media/image110.svg"/><Relationship Id="rId26" Type="http://schemas.openxmlformats.org/officeDocument/2006/relationships/image" Target="../media/image118.svg"/><Relationship Id="rId39" Type="http://schemas.openxmlformats.org/officeDocument/2006/relationships/image" Target="../media/image131.svg"/><Relationship Id="rId21" Type="http://schemas.openxmlformats.org/officeDocument/2006/relationships/image" Target="../media/image113.svg"/><Relationship Id="rId34" Type="http://schemas.openxmlformats.org/officeDocument/2006/relationships/image" Target="../media/image126.svg"/><Relationship Id="rId42" Type="http://schemas.openxmlformats.org/officeDocument/2006/relationships/image" Target="../media/image134.svg"/><Relationship Id="rId47" Type="http://schemas.openxmlformats.org/officeDocument/2006/relationships/image" Target="../media/image139.svg"/><Relationship Id="rId50" Type="http://schemas.openxmlformats.org/officeDocument/2006/relationships/image" Target="../media/image142.svg"/><Relationship Id="rId55" Type="http://schemas.openxmlformats.org/officeDocument/2006/relationships/image" Target="../media/image147.svg"/><Relationship Id="rId63" Type="http://schemas.openxmlformats.org/officeDocument/2006/relationships/image" Target="../media/image155.svg"/><Relationship Id="rId7" Type="http://schemas.openxmlformats.org/officeDocument/2006/relationships/image" Target="../media/image99.svg"/><Relationship Id="rId2" Type="http://schemas.openxmlformats.org/officeDocument/2006/relationships/image" Target="../media/image94.svg"/><Relationship Id="rId16" Type="http://schemas.openxmlformats.org/officeDocument/2006/relationships/image" Target="../media/image108.svg"/><Relationship Id="rId29" Type="http://schemas.openxmlformats.org/officeDocument/2006/relationships/image" Target="../media/image121.svg"/><Relationship Id="rId11" Type="http://schemas.openxmlformats.org/officeDocument/2006/relationships/image" Target="../media/image103.svg"/><Relationship Id="rId24" Type="http://schemas.openxmlformats.org/officeDocument/2006/relationships/image" Target="../media/image116.svg"/><Relationship Id="rId32" Type="http://schemas.openxmlformats.org/officeDocument/2006/relationships/image" Target="../media/image124.svg"/><Relationship Id="rId37" Type="http://schemas.openxmlformats.org/officeDocument/2006/relationships/image" Target="../media/image129.svg"/><Relationship Id="rId40" Type="http://schemas.openxmlformats.org/officeDocument/2006/relationships/image" Target="../media/image132.svg"/><Relationship Id="rId45" Type="http://schemas.openxmlformats.org/officeDocument/2006/relationships/image" Target="../media/image137.svg"/><Relationship Id="rId53" Type="http://schemas.openxmlformats.org/officeDocument/2006/relationships/image" Target="../media/image145.svg"/><Relationship Id="rId58" Type="http://schemas.openxmlformats.org/officeDocument/2006/relationships/image" Target="../media/image150.svg"/><Relationship Id="rId5" Type="http://schemas.openxmlformats.org/officeDocument/2006/relationships/image" Target="../media/image97.svg"/><Relationship Id="rId61" Type="http://schemas.openxmlformats.org/officeDocument/2006/relationships/image" Target="../media/image153.svg"/><Relationship Id="rId19" Type="http://schemas.openxmlformats.org/officeDocument/2006/relationships/image" Target="../media/image111.svg"/><Relationship Id="rId14" Type="http://schemas.openxmlformats.org/officeDocument/2006/relationships/image" Target="../media/image106.svg"/><Relationship Id="rId22" Type="http://schemas.openxmlformats.org/officeDocument/2006/relationships/image" Target="../media/image114.svg"/><Relationship Id="rId27" Type="http://schemas.openxmlformats.org/officeDocument/2006/relationships/image" Target="../media/image119.svg"/><Relationship Id="rId30" Type="http://schemas.openxmlformats.org/officeDocument/2006/relationships/image" Target="../media/image122.svg"/><Relationship Id="rId35" Type="http://schemas.openxmlformats.org/officeDocument/2006/relationships/image" Target="../media/image127.svg"/><Relationship Id="rId43" Type="http://schemas.openxmlformats.org/officeDocument/2006/relationships/image" Target="../media/image135.svg"/><Relationship Id="rId48" Type="http://schemas.openxmlformats.org/officeDocument/2006/relationships/image" Target="../media/image140.svg"/><Relationship Id="rId56" Type="http://schemas.openxmlformats.org/officeDocument/2006/relationships/image" Target="../media/image148.svg"/><Relationship Id="rId8" Type="http://schemas.openxmlformats.org/officeDocument/2006/relationships/image" Target="../media/image100.svg"/><Relationship Id="rId51" Type="http://schemas.openxmlformats.org/officeDocument/2006/relationships/image" Target="../media/image143.svg"/><Relationship Id="rId3" Type="http://schemas.openxmlformats.org/officeDocument/2006/relationships/image" Target="../media/image95.svg"/><Relationship Id="rId12" Type="http://schemas.openxmlformats.org/officeDocument/2006/relationships/image" Target="../media/image104.svg"/><Relationship Id="rId17" Type="http://schemas.openxmlformats.org/officeDocument/2006/relationships/image" Target="../media/image109.svg"/><Relationship Id="rId25" Type="http://schemas.openxmlformats.org/officeDocument/2006/relationships/image" Target="../media/image117.svg"/><Relationship Id="rId33" Type="http://schemas.openxmlformats.org/officeDocument/2006/relationships/image" Target="../media/image125.svg"/><Relationship Id="rId38" Type="http://schemas.openxmlformats.org/officeDocument/2006/relationships/image" Target="../media/image130.svg"/><Relationship Id="rId46" Type="http://schemas.openxmlformats.org/officeDocument/2006/relationships/image" Target="../media/image138.svg"/><Relationship Id="rId59" Type="http://schemas.openxmlformats.org/officeDocument/2006/relationships/image" Target="../media/image151.svg"/><Relationship Id="rId20" Type="http://schemas.openxmlformats.org/officeDocument/2006/relationships/image" Target="../media/image112.svg"/><Relationship Id="rId41" Type="http://schemas.openxmlformats.org/officeDocument/2006/relationships/image" Target="../media/image133.svg"/><Relationship Id="rId54" Type="http://schemas.openxmlformats.org/officeDocument/2006/relationships/image" Target="../media/image146.svg"/><Relationship Id="rId62" Type="http://schemas.openxmlformats.org/officeDocument/2006/relationships/image" Target="../media/image154.svg"/><Relationship Id="rId1" Type="http://schemas.openxmlformats.org/officeDocument/2006/relationships/slideMaster" Target="../slideMasters/slideMaster4.xml"/><Relationship Id="rId6" Type="http://schemas.openxmlformats.org/officeDocument/2006/relationships/image" Target="../media/image98.svg"/><Relationship Id="rId15" Type="http://schemas.openxmlformats.org/officeDocument/2006/relationships/image" Target="../media/image107.svg"/><Relationship Id="rId23" Type="http://schemas.openxmlformats.org/officeDocument/2006/relationships/image" Target="../media/image115.svg"/><Relationship Id="rId28" Type="http://schemas.openxmlformats.org/officeDocument/2006/relationships/image" Target="../media/image120.svg"/><Relationship Id="rId36" Type="http://schemas.openxmlformats.org/officeDocument/2006/relationships/image" Target="../media/image128.svg"/><Relationship Id="rId49" Type="http://schemas.openxmlformats.org/officeDocument/2006/relationships/image" Target="../media/image141.svg"/><Relationship Id="rId57" Type="http://schemas.openxmlformats.org/officeDocument/2006/relationships/image" Target="../media/image149.svg"/><Relationship Id="rId10" Type="http://schemas.openxmlformats.org/officeDocument/2006/relationships/image" Target="../media/image102.svg"/><Relationship Id="rId31" Type="http://schemas.openxmlformats.org/officeDocument/2006/relationships/image" Target="../media/image123.svg"/><Relationship Id="rId44" Type="http://schemas.openxmlformats.org/officeDocument/2006/relationships/image" Target="../media/image136.svg"/><Relationship Id="rId52" Type="http://schemas.openxmlformats.org/officeDocument/2006/relationships/image" Target="../media/image144.svg"/><Relationship Id="rId60" Type="http://schemas.openxmlformats.org/officeDocument/2006/relationships/image" Target="../media/image152.svg"/><Relationship Id="rId4" Type="http://schemas.openxmlformats.org/officeDocument/2006/relationships/image" Target="../media/image96.svg"/><Relationship Id="rId9" Type="http://schemas.openxmlformats.org/officeDocument/2006/relationships/image" Target="../media/image101.svg"/></Relationships>
</file>

<file path=ppt/slideLayouts/_rels/slideLayout101.xml.rels><?xml version="1.0" encoding="UTF-8" standalone="yes"?>
<Relationships xmlns="http://schemas.openxmlformats.org/package/2006/relationships"><Relationship Id="rId26" Type="http://schemas.openxmlformats.org/officeDocument/2006/relationships/image" Target="../media/image180.svg"/><Relationship Id="rId21" Type="http://schemas.openxmlformats.org/officeDocument/2006/relationships/image" Target="../media/image175.svg"/><Relationship Id="rId42" Type="http://schemas.openxmlformats.org/officeDocument/2006/relationships/image" Target="../media/image196.svg"/><Relationship Id="rId47" Type="http://schemas.openxmlformats.org/officeDocument/2006/relationships/image" Target="../media/image201.svg"/><Relationship Id="rId63" Type="http://schemas.openxmlformats.org/officeDocument/2006/relationships/image" Target="../media/image217.svg"/><Relationship Id="rId68" Type="http://schemas.openxmlformats.org/officeDocument/2006/relationships/image" Target="../media/image222.svg"/><Relationship Id="rId2" Type="http://schemas.openxmlformats.org/officeDocument/2006/relationships/image" Target="../media/image156.svg"/><Relationship Id="rId16" Type="http://schemas.openxmlformats.org/officeDocument/2006/relationships/image" Target="../media/image170.svg"/><Relationship Id="rId29" Type="http://schemas.openxmlformats.org/officeDocument/2006/relationships/image" Target="../media/image183.svg"/><Relationship Id="rId11" Type="http://schemas.openxmlformats.org/officeDocument/2006/relationships/image" Target="../media/image165.svg"/><Relationship Id="rId24" Type="http://schemas.openxmlformats.org/officeDocument/2006/relationships/image" Target="../media/image178.svg"/><Relationship Id="rId32" Type="http://schemas.openxmlformats.org/officeDocument/2006/relationships/image" Target="../media/image186.svg"/><Relationship Id="rId37" Type="http://schemas.openxmlformats.org/officeDocument/2006/relationships/image" Target="../media/image191.svg"/><Relationship Id="rId40" Type="http://schemas.openxmlformats.org/officeDocument/2006/relationships/image" Target="../media/image194.svg"/><Relationship Id="rId45" Type="http://schemas.openxmlformats.org/officeDocument/2006/relationships/image" Target="../media/image199.svg"/><Relationship Id="rId53" Type="http://schemas.openxmlformats.org/officeDocument/2006/relationships/image" Target="../media/image207.svg"/><Relationship Id="rId58" Type="http://schemas.openxmlformats.org/officeDocument/2006/relationships/image" Target="../media/image212.svg"/><Relationship Id="rId66" Type="http://schemas.openxmlformats.org/officeDocument/2006/relationships/image" Target="../media/image220.svg"/><Relationship Id="rId5" Type="http://schemas.openxmlformats.org/officeDocument/2006/relationships/image" Target="../media/image159.svg"/><Relationship Id="rId61" Type="http://schemas.openxmlformats.org/officeDocument/2006/relationships/image" Target="../media/image215.svg"/><Relationship Id="rId19" Type="http://schemas.openxmlformats.org/officeDocument/2006/relationships/image" Target="../media/image173.svg"/><Relationship Id="rId14" Type="http://schemas.openxmlformats.org/officeDocument/2006/relationships/image" Target="../media/image168.svg"/><Relationship Id="rId22" Type="http://schemas.openxmlformats.org/officeDocument/2006/relationships/image" Target="../media/image176.svg"/><Relationship Id="rId27" Type="http://schemas.openxmlformats.org/officeDocument/2006/relationships/image" Target="../media/image181.svg"/><Relationship Id="rId30" Type="http://schemas.openxmlformats.org/officeDocument/2006/relationships/image" Target="../media/image184.svg"/><Relationship Id="rId35" Type="http://schemas.openxmlformats.org/officeDocument/2006/relationships/image" Target="../media/image189.svg"/><Relationship Id="rId43" Type="http://schemas.openxmlformats.org/officeDocument/2006/relationships/image" Target="../media/image197.svg"/><Relationship Id="rId48" Type="http://schemas.openxmlformats.org/officeDocument/2006/relationships/image" Target="../media/image202.svg"/><Relationship Id="rId56" Type="http://schemas.openxmlformats.org/officeDocument/2006/relationships/image" Target="../media/image210.svg"/><Relationship Id="rId64" Type="http://schemas.openxmlformats.org/officeDocument/2006/relationships/image" Target="../media/image218.svg"/><Relationship Id="rId69" Type="http://schemas.openxmlformats.org/officeDocument/2006/relationships/image" Target="../media/image223.svg"/><Relationship Id="rId8" Type="http://schemas.openxmlformats.org/officeDocument/2006/relationships/image" Target="../media/image162.svg"/><Relationship Id="rId51" Type="http://schemas.openxmlformats.org/officeDocument/2006/relationships/image" Target="../media/image205.svg"/><Relationship Id="rId72" Type="http://schemas.openxmlformats.org/officeDocument/2006/relationships/image" Target="../media/image226.svg"/><Relationship Id="rId3" Type="http://schemas.openxmlformats.org/officeDocument/2006/relationships/image" Target="../media/image157.svg"/><Relationship Id="rId12" Type="http://schemas.openxmlformats.org/officeDocument/2006/relationships/image" Target="../media/image166.svg"/><Relationship Id="rId17" Type="http://schemas.openxmlformats.org/officeDocument/2006/relationships/image" Target="../media/image171.svg"/><Relationship Id="rId25" Type="http://schemas.openxmlformats.org/officeDocument/2006/relationships/image" Target="../media/image179.svg"/><Relationship Id="rId33" Type="http://schemas.openxmlformats.org/officeDocument/2006/relationships/image" Target="../media/image187.svg"/><Relationship Id="rId38" Type="http://schemas.openxmlformats.org/officeDocument/2006/relationships/image" Target="../media/image192.svg"/><Relationship Id="rId46" Type="http://schemas.openxmlformats.org/officeDocument/2006/relationships/image" Target="../media/image200.svg"/><Relationship Id="rId59" Type="http://schemas.openxmlformats.org/officeDocument/2006/relationships/image" Target="../media/image213.svg"/><Relationship Id="rId67" Type="http://schemas.openxmlformats.org/officeDocument/2006/relationships/image" Target="../media/image221.svg"/><Relationship Id="rId20" Type="http://schemas.openxmlformats.org/officeDocument/2006/relationships/image" Target="../media/image174.svg"/><Relationship Id="rId41" Type="http://schemas.openxmlformats.org/officeDocument/2006/relationships/image" Target="../media/image195.svg"/><Relationship Id="rId54" Type="http://schemas.openxmlformats.org/officeDocument/2006/relationships/image" Target="../media/image208.svg"/><Relationship Id="rId62" Type="http://schemas.openxmlformats.org/officeDocument/2006/relationships/image" Target="../media/image216.svg"/><Relationship Id="rId70" Type="http://schemas.openxmlformats.org/officeDocument/2006/relationships/image" Target="../media/image224.svg"/><Relationship Id="rId1" Type="http://schemas.openxmlformats.org/officeDocument/2006/relationships/slideMaster" Target="../slideMasters/slideMaster4.xml"/><Relationship Id="rId6" Type="http://schemas.openxmlformats.org/officeDocument/2006/relationships/image" Target="../media/image160.svg"/><Relationship Id="rId15" Type="http://schemas.openxmlformats.org/officeDocument/2006/relationships/image" Target="../media/image169.svg"/><Relationship Id="rId23" Type="http://schemas.openxmlformats.org/officeDocument/2006/relationships/image" Target="../media/image177.svg"/><Relationship Id="rId28" Type="http://schemas.openxmlformats.org/officeDocument/2006/relationships/image" Target="../media/image182.svg"/><Relationship Id="rId36" Type="http://schemas.openxmlformats.org/officeDocument/2006/relationships/image" Target="../media/image190.svg"/><Relationship Id="rId49" Type="http://schemas.openxmlformats.org/officeDocument/2006/relationships/image" Target="../media/image203.svg"/><Relationship Id="rId57" Type="http://schemas.openxmlformats.org/officeDocument/2006/relationships/image" Target="../media/image211.svg"/><Relationship Id="rId10" Type="http://schemas.openxmlformats.org/officeDocument/2006/relationships/image" Target="../media/image164.svg"/><Relationship Id="rId31" Type="http://schemas.openxmlformats.org/officeDocument/2006/relationships/image" Target="../media/image185.svg"/><Relationship Id="rId44" Type="http://schemas.openxmlformats.org/officeDocument/2006/relationships/image" Target="../media/image198.svg"/><Relationship Id="rId52" Type="http://schemas.openxmlformats.org/officeDocument/2006/relationships/image" Target="../media/image206.svg"/><Relationship Id="rId60" Type="http://schemas.openxmlformats.org/officeDocument/2006/relationships/image" Target="../media/image214.svg"/><Relationship Id="rId65" Type="http://schemas.openxmlformats.org/officeDocument/2006/relationships/image" Target="../media/image219.svg"/><Relationship Id="rId73" Type="http://schemas.openxmlformats.org/officeDocument/2006/relationships/image" Target="../media/image227.svg"/><Relationship Id="rId4" Type="http://schemas.openxmlformats.org/officeDocument/2006/relationships/image" Target="../media/image158.svg"/><Relationship Id="rId9" Type="http://schemas.openxmlformats.org/officeDocument/2006/relationships/image" Target="../media/image163.svg"/><Relationship Id="rId13" Type="http://schemas.openxmlformats.org/officeDocument/2006/relationships/image" Target="../media/image167.svg"/><Relationship Id="rId18" Type="http://schemas.openxmlformats.org/officeDocument/2006/relationships/image" Target="../media/image172.svg"/><Relationship Id="rId39" Type="http://schemas.openxmlformats.org/officeDocument/2006/relationships/image" Target="../media/image193.svg"/><Relationship Id="rId34" Type="http://schemas.openxmlformats.org/officeDocument/2006/relationships/image" Target="../media/image188.svg"/><Relationship Id="rId50" Type="http://schemas.openxmlformats.org/officeDocument/2006/relationships/image" Target="../media/image204.svg"/><Relationship Id="rId55" Type="http://schemas.openxmlformats.org/officeDocument/2006/relationships/image" Target="../media/image209.svg"/><Relationship Id="rId7" Type="http://schemas.openxmlformats.org/officeDocument/2006/relationships/image" Target="../media/image161.svg"/><Relationship Id="rId71" Type="http://schemas.openxmlformats.org/officeDocument/2006/relationships/image" Target="../media/image225.svg"/></Relationships>
</file>

<file path=ppt/slideLayouts/_rels/slideLayout102.xml.rels><?xml version="1.0" encoding="UTF-8" standalone="yes"?>
<Relationships xmlns="http://schemas.openxmlformats.org/package/2006/relationships"><Relationship Id="rId26" Type="http://schemas.openxmlformats.org/officeDocument/2006/relationships/image" Target="../media/image252.svg"/><Relationship Id="rId21" Type="http://schemas.openxmlformats.org/officeDocument/2006/relationships/image" Target="../media/image247.svg"/><Relationship Id="rId42" Type="http://schemas.openxmlformats.org/officeDocument/2006/relationships/image" Target="../media/image268.svg"/><Relationship Id="rId47" Type="http://schemas.openxmlformats.org/officeDocument/2006/relationships/image" Target="../media/image273.svg"/><Relationship Id="rId63" Type="http://schemas.openxmlformats.org/officeDocument/2006/relationships/image" Target="../media/image289.svg"/><Relationship Id="rId68" Type="http://schemas.openxmlformats.org/officeDocument/2006/relationships/image" Target="../media/image294.svg"/><Relationship Id="rId2" Type="http://schemas.openxmlformats.org/officeDocument/2006/relationships/image" Target="../media/image228.svg"/><Relationship Id="rId16" Type="http://schemas.openxmlformats.org/officeDocument/2006/relationships/image" Target="../media/image242.svg"/><Relationship Id="rId29" Type="http://schemas.openxmlformats.org/officeDocument/2006/relationships/image" Target="../media/image255.svg"/><Relationship Id="rId11" Type="http://schemas.openxmlformats.org/officeDocument/2006/relationships/image" Target="../media/image237.svg"/><Relationship Id="rId24" Type="http://schemas.openxmlformats.org/officeDocument/2006/relationships/image" Target="../media/image250.svg"/><Relationship Id="rId32" Type="http://schemas.openxmlformats.org/officeDocument/2006/relationships/image" Target="../media/image258.svg"/><Relationship Id="rId37" Type="http://schemas.openxmlformats.org/officeDocument/2006/relationships/image" Target="../media/image263.svg"/><Relationship Id="rId40" Type="http://schemas.openxmlformats.org/officeDocument/2006/relationships/image" Target="../media/image266.svg"/><Relationship Id="rId45" Type="http://schemas.openxmlformats.org/officeDocument/2006/relationships/image" Target="../media/image271.svg"/><Relationship Id="rId53" Type="http://schemas.openxmlformats.org/officeDocument/2006/relationships/image" Target="../media/image279.svg"/><Relationship Id="rId58" Type="http://schemas.openxmlformats.org/officeDocument/2006/relationships/image" Target="../media/image284.svg"/><Relationship Id="rId66" Type="http://schemas.openxmlformats.org/officeDocument/2006/relationships/image" Target="../media/image292.svg"/><Relationship Id="rId5" Type="http://schemas.openxmlformats.org/officeDocument/2006/relationships/image" Target="../media/image231.svg"/><Relationship Id="rId61" Type="http://schemas.openxmlformats.org/officeDocument/2006/relationships/image" Target="../media/image287.svg"/><Relationship Id="rId19" Type="http://schemas.openxmlformats.org/officeDocument/2006/relationships/image" Target="../media/image245.svg"/><Relationship Id="rId14" Type="http://schemas.openxmlformats.org/officeDocument/2006/relationships/image" Target="../media/image240.svg"/><Relationship Id="rId22" Type="http://schemas.openxmlformats.org/officeDocument/2006/relationships/image" Target="../media/image248.svg"/><Relationship Id="rId27" Type="http://schemas.openxmlformats.org/officeDocument/2006/relationships/image" Target="../media/image253.svg"/><Relationship Id="rId30" Type="http://schemas.openxmlformats.org/officeDocument/2006/relationships/image" Target="../media/image256.svg"/><Relationship Id="rId35" Type="http://schemas.openxmlformats.org/officeDocument/2006/relationships/image" Target="../media/image261.svg"/><Relationship Id="rId43" Type="http://schemas.openxmlformats.org/officeDocument/2006/relationships/image" Target="../media/image269.svg"/><Relationship Id="rId48" Type="http://schemas.openxmlformats.org/officeDocument/2006/relationships/image" Target="../media/image274.svg"/><Relationship Id="rId56" Type="http://schemas.openxmlformats.org/officeDocument/2006/relationships/image" Target="../media/image282.svg"/><Relationship Id="rId64" Type="http://schemas.openxmlformats.org/officeDocument/2006/relationships/image" Target="../media/image290.svg"/><Relationship Id="rId69" Type="http://schemas.openxmlformats.org/officeDocument/2006/relationships/image" Target="../media/image295.svg"/><Relationship Id="rId8" Type="http://schemas.openxmlformats.org/officeDocument/2006/relationships/image" Target="../media/image234.svg"/><Relationship Id="rId51" Type="http://schemas.openxmlformats.org/officeDocument/2006/relationships/image" Target="../media/image277.svg"/><Relationship Id="rId72" Type="http://schemas.openxmlformats.org/officeDocument/2006/relationships/image" Target="../media/image298.svg"/><Relationship Id="rId3" Type="http://schemas.openxmlformats.org/officeDocument/2006/relationships/image" Target="../media/image229.svg"/><Relationship Id="rId12" Type="http://schemas.openxmlformats.org/officeDocument/2006/relationships/image" Target="../media/image238.svg"/><Relationship Id="rId17" Type="http://schemas.openxmlformats.org/officeDocument/2006/relationships/image" Target="../media/image243.svg"/><Relationship Id="rId25" Type="http://schemas.openxmlformats.org/officeDocument/2006/relationships/image" Target="../media/image251.svg"/><Relationship Id="rId33" Type="http://schemas.openxmlformats.org/officeDocument/2006/relationships/image" Target="../media/image259.svg"/><Relationship Id="rId38" Type="http://schemas.openxmlformats.org/officeDocument/2006/relationships/image" Target="../media/image264.svg"/><Relationship Id="rId46" Type="http://schemas.openxmlformats.org/officeDocument/2006/relationships/image" Target="../media/image272.svg"/><Relationship Id="rId59" Type="http://schemas.openxmlformats.org/officeDocument/2006/relationships/image" Target="../media/image285.svg"/><Relationship Id="rId67" Type="http://schemas.openxmlformats.org/officeDocument/2006/relationships/image" Target="../media/image293.svg"/><Relationship Id="rId20" Type="http://schemas.openxmlformats.org/officeDocument/2006/relationships/image" Target="../media/image246.svg"/><Relationship Id="rId41" Type="http://schemas.openxmlformats.org/officeDocument/2006/relationships/image" Target="../media/image267.svg"/><Relationship Id="rId54" Type="http://schemas.openxmlformats.org/officeDocument/2006/relationships/image" Target="../media/image280.svg"/><Relationship Id="rId62" Type="http://schemas.openxmlformats.org/officeDocument/2006/relationships/image" Target="../media/image288.svg"/><Relationship Id="rId70" Type="http://schemas.openxmlformats.org/officeDocument/2006/relationships/image" Target="../media/image296.svg"/><Relationship Id="rId1" Type="http://schemas.openxmlformats.org/officeDocument/2006/relationships/slideMaster" Target="../slideMasters/slideMaster4.xml"/><Relationship Id="rId6" Type="http://schemas.openxmlformats.org/officeDocument/2006/relationships/image" Target="../media/image232.svg"/><Relationship Id="rId15" Type="http://schemas.openxmlformats.org/officeDocument/2006/relationships/image" Target="../media/image241.svg"/><Relationship Id="rId23" Type="http://schemas.openxmlformats.org/officeDocument/2006/relationships/image" Target="../media/image249.svg"/><Relationship Id="rId28" Type="http://schemas.openxmlformats.org/officeDocument/2006/relationships/image" Target="../media/image254.svg"/><Relationship Id="rId36" Type="http://schemas.openxmlformats.org/officeDocument/2006/relationships/image" Target="../media/image262.svg"/><Relationship Id="rId49" Type="http://schemas.openxmlformats.org/officeDocument/2006/relationships/image" Target="../media/image275.svg"/><Relationship Id="rId57" Type="http://schemas.openxmlformats.org/officeDocument/2006/relationships/image" Target="../media/image283.svg"/><Relationship Id="rId10" Type="http://schemas.openxmlformats.org/officeDocument/2006/relationships/image" Target="../media/image236.svg"/><Relationship Id="rId31" Type="http://schemas.openxmlformats.org/officeDocument/2006/relationships/image" Target="../media/image257.svg"/><Relationship Id="rId44" Type="http://schemas.openxmlformats.org/officeDocument/2006/relationships/image" Target="../media/image270.svg"/><Relationship Id="rId52" Type="http://schemas.openxmlformats.org/officeDocument/2006/relationships/image" Target="../media/image278.svg"/><Relationship Id="rId60" Type="http://schemas.openxmlformats.org/officeDocument/2006/relationships/image" Target="../media/image286.svg"/><Relationship Id="rId65" Type="http://schemas.openxmlformats.org/officeDocument/2006/relationships/image" Target="../media/image291.svg"/><Relationship Id="rId73" Type="http://schemas.openxmlformats.org/officeDocument/2006/relationships/image" Target="../media/image299.svg"/><Relationship Id="rId4" Type="http://schemas.openxmlformats.org/officeDocument/2006/relationships/image" Target="../media/image230.svg"/><Relationship Id="rId9" Type="http://schemas.openxmlformats.org/officeDocument/2006/relationships/image" Target="../media/image235.svg"/><Relationship Id="rId13" Type="http://schemas.openxmlformats.org/officeDocument/2006/relationships/image" Target="../media/image239.svg"/><Relationship Id="rId18" Type="http://schemas.openxmlformats.org/officeDocument/2006/relationships/image" Target="../media/image244.svg"/><Relationship Id="rId39" Type="http://schemas.openxmlformats.org/officeDocument/2006/relationships/image" Target="../media/image265.svg"/><Relationship Id="rId34" Type="http://schemas.openxmlformats.org/officeDocument/2006/relationships/image" Target="../media/image260.svg"/><Relationship Id="rId50" Type="http://schemas.openxmlformats.org/officeDocument/2006/relationships/image" Target="../media/image276.svg"/><Relationship Id="rId55" Type="http://schemas.openxmlformats.org/officeDocument/2006/relationships/image" Target="../media/image281.svg"/><Relationship Id="rId7" Type="http://schemas.openxmlformats.org/officeDocument/2006/relationships/image" Target="../media/image233.svg"/><Relationship Id="rId71" Type="http://schemas.openxmlformats.org/officeDocument/2006/relationships/image" Target="../media/image297.svg"/></Relationships>
</file>

<file path=ppt/slideLayouts/_rels/slideLayout103.xml.rels><?xml version="1.0" encoding="UTF-8" standalone="yes"?>
<Relationships xmlns="http://schemas.openxmlformats.org/package/2006/relationships"><Relationship Id="rId26" Type="http://schemas.openxmlformats.org/officeDocument/2006/relationships/image" Target="../media/image324.svg"/><Relationship Id="rId21" Type="http://schemas.openxmlformats.org/officeDocument/2006/relationships/image" Target="../media/image319.svg"/><Relationship Id="rId42" Type="http://schemas.openxmlformats.org/officeDocument/2006/relationships/image" Target="../media/image340.svg"/><Relationship Id="rId47" Type="http://schemas.openxmlformats.org/officeDocument/2006/relationships/image" Target="../media/image345.svg"/><Relationship Id="rId63" Type="http://schemas.openxmlformats.org/officeDocument/2006/relationships/image" Target="../media/image361.svg"/><Relationship Id="rId68" Type="http://schemas.openxmlformats.org/officeDocument/2006/relationships/image" Target="../media/image366.svg"/><Relationship Id="rId2" Type="http://schemas.openxmlformats.org/officeDocument/2006/relationships/image" Target="../media/image300.svg"/><Relationship Id="rId16" Type="http://schemas.openxmlformats.org/officeDocument/2006/relationships/image" Target="../media/image314.svg"/><Relationship Id="rId29" Type="http://schemas.openxmlformats.org/officeDocument/2006/relationships/image" Target="../media/image327.svg"/><Relationship Id="rId11" Type="http://schemas.openxmlformats.org/officeDocument/2006/relationships/image" Target="../media/image309.svg"/><Relationship Id="rId24" Type="http://schemas.openxmlformats.org/officeDocument/2006/relationships/image" Target="../media/image322.svg"/><Relationship Id="rId32" Type="http://schemas.openxmlformats.org/officeDocument/2006/relationships/image" Target="../media/image330.svg"/><Relationship Id="rId37" Type="http://schemas.openxmlformats.org/officeDocument/2006/relationships/image" Target="../media/image335.svg"/><Relationship Id="rId40" Type="http://schemas.openxmlformats.org/officeDocument/2006/relationships/image" Target="../media/image338.svg"/><Relationship Id="rId45" Type="http://schemas.openxmlformats.org/officeDocument/2006/relationships/image" Target="../media/image343.svg"/><Relationship Id="rId53" Type="http://schemas.openxmlformats.org/officeDocument/2006/relationships/image" Target="../media/image351.svg"/><Relationship Id="rId58" Type="http://schemas.openxmlformats.org/officeDocument/2006/relationships/image" Target="../media/image356.svg"/><Relationship Id="rId66" Type="http://schemas.openxmlformats.org/officeDocument/2006/relationships/image" Target="../media/image364.svg"/><Relationship Id="rId5" Type="http://schemas.openxmlformats.org/officeDocument/2006/relationships/image" Target="../media/image303.svg"/><Relationship Id="rId61" Type="http://schemas.openxmlformats.org/officeDocument/2006/relationships/image" Target="../media/image359.svg"/><Relationship Id="rId19" Type="http://schemas.openxmlformats.org/officeDocument/2006/relationships/image" Target="../media/image317.svg"/><Relationship Id="rId14" Type="http://schemas.openxmlformats.org/officeDocument/2006/relationships/image" Target="../media/image312.svg"/><Relationship Id="rId22" Type="http://schemas.openxmlformats.org/officeDocument/2006/relationships/image" Target="../media/image320.svg"/><Relationship Id="rId27" Type="http://schemas.openxmlformats.org/officeDocument/2006/relationships/image" Target="../media/image325.svg"/><Relationship Id="rId30" Type="http://schemas.openxmlformats.org/officeDocument/2006/relationships/image" Target="../media/image328.svg"/><Relationship Id="rId35" Type="http://schemas.openxmlformats.org/officeDocument/2006/relationships/image" Target="../media/image333.svg"/><Relationship Id="rId43" Type="http://schemas.openxmlformats.org/officeDocument/2006/relationships/image" Target="../media/image341.svg"/><Relationship Id="rId48" Type="http://schemas.openxmlformats.org/officeDocument/2006/relationships/image" Target="../media/image346.svg"/><Relationship Id="rId56" Type="http://schemas.openxmlformats.org/officeDocument/2006/relationships/image" Target="../media/image354.svg"/><Relationship Id="rId64" Type="http://schemas.openxmlformats.org/officeDocument/2006/relationships/image" Target="../media/image362.svg"/><Relationship Id="rId69" Type="http://schemas.openxmlformats.org/officeDocument/2006/relationships/image" Target="../media/image367.svg"/><Relationship Id="rId8" Type="http://schemas.openxmlformats.org/officeDocument/2006/relationships/image" Target="../media/image306.svg"/><Relationship Id="rId51" Type="http://schemas.openxmlformats.org/officeDocument/2006/relationships/image" Target="../media/image349.svg"/><Relationship Id="rId72" Type="http://schemas.openxmlformats.org/officeDocument/2006/relationships/image" Target="../media/image370.svg"/><Relationship Id="rId3" Type="http://schemas.openxmlformats.org/officeDocument/2006/relationships/image" Target="../media/image301.svg"/><Relationship Id="rId12" Type="http://schemas.openxmlformats.org/officeDocument/2006/relationships/image" Target="../media/image310.svg"/><Relationship Id="rId17" Type="http://schemas.openxmlformats.org/officeDocument/2006/relationships/image" Target="../media/image315.svg"/><Relationship Id="rId25" Type="http://schemas.openxmlformats.org/officeDocument/2006/relationships/image" Target="../media/image323.svg"/><Relationship Id="rId33" Type="http://schemas.openxmlformats.org/officeDocument/2006/relationships/image" Target="../media/image331.svg"/><Relationship Id="rId38" Type="http://schemas.openxmlformats.org/officeDocument/2006/relationships/image" Target="../media/image336.svg"/><Relationship Id="rId46" Type="http://schemas.openxmlformats.org/officeDocument/2006/relationships/image" Target="../media/image344.svg"/><Relationship Id="rId59" Type="http://schemas.openxmlformats.org/officeDocument/2006/relationships/image" Target="../media/image357.svg"/><Relationship Id="rId67" Type="http://schemas.openxmlformats.org/officeDocument/2006/relationships/image" Target="../media/image365.svg"/><Relationship Id="rId20" Type="http://schemas.openxmlformats.org/officeDocument/2006/relationships/image" Target="../media/image318.svg"/><Relationship Id="rId41" Type="http://schemas.openxmlformats.org/officeDocument/2006/relationships/image" Target="../media/image339.svg"/><Relationship Id="rId54" Type="http://schemas.openxmlformats.org/officeDocument/2006/relationships/image" Target="../media/image352.svg"/><Relationship Id="rId62" Type="http://schemas.openxmlformats.org/officeDocument/2006/relationships/image" Target="../media/image360.svg"/><Relationship Id="rId70" Type="http://schemas.openxmlformats.org/officeDocument/2006/relationships/image" Target="../media/image368.svg"/><Relationship Id="rId1" Type="http://schemas.openxmlformats.org/officeDocument/2006/relationships/slideMaster" Target="../slideMasters/slideMaster4.xml"/><Relationship Id="rId6" Type="http://schemas.openxmlformats.org/officeDocument/2006/relationships/image" Target="../media/image304.svg"/><Relationship Id="rId15" Type="http://schemas.openxmlformats.org/officeDocument/2006/relationships/image" Target="../media/image313.svg"/><Relationship Id="rId23" Type="http://schemas.openxmlformats.org/officeDocument/2006/relationships/image" Target="../media/image321.svg"/><Relationship Id="rId28" Type="http://schemas.openxmlformats.org/officeDocument/2006/relationships/image" Target="../media/image326.svg"/><Relationship Id="rId36" Type="http://schemas.openxmlformats.org/officeDocument/2006/relationships/image" Target="../media/image334.svg"/><Relationship Id="rId49" Type="http://schemas.openxmlformats.org/officeDocument/2006/relationships/image" Target="../media/image347.svg"/><Relationship Id="rId57" Type="http://schemas.openxmlformats.org/officeDocument/2006/relationships/image" Target="../media/image355.svg"/><Relationship Id="rId10" Type="http://schemas.openxmlformats.org/officeDocument/2006/relationships/image" Target="../media/image308.svg"/><Relationship Id="rId31" Type="http://schemas.openxmlformats.org/officeDocument/2006/relationships/image" Target="../media/image329.svg"/><Relationship Id="rId44" Type="http://schemas.openxmlformats.org/officeDocument/2006/relationships/image" Target="../media/image342.svg"/><Relationship Id="rId52" Type="http://schemas.openxmlformats.org/officeDocument/2006/relationships/image" Target="../media/image350.svg"/><Relationship Id="rId60" Type="http://schemas.openxmlformats.org/officeDocument/2006/relationships/image" Target="../media/image358.svg"/><Relationship Id="rId65" Type="http://schemas.openxmlformats.org/officeDocument/2006/relationships/image" Target="../media/image363.svg"/><Relationship Id="rId73" Type="http://schemas.openxmlformats.org/officeDocument/2006/relationships/image" Target="../media/image371.svg"/><Relationship Id="rId4" Type="http://schemas.openxmlformats.org/officeDocument/2006/relationships/image" Target="../media/image302.svg"/><Relationship Id="rId9" Type="http://schemas.openxmlformats.org/officeDocument/2006/relationships/image" Target="../media/image307.svg"/><Relationship Id="rId13" Type="http://schemas.openxmlformats.org/officeDocument/2006/relationships/image" Target="../media/image311.svg"/><Relationship Id="rId18" Type="http://schemas.openxmlformats.org/officeDocument/2006/relationships/image" Target="../media/image316.svg"/><Relationship Id="rId39" Type="http://schemas.openxmlformats.org/officeDocument/2006/relationships/image" Target="../media/image337.svg"/><Relationship Id="rId34" Type="http://schemas.openxmlformats.org/officeDocument/2006/relationships/image" Target="../media/image332.svg"/><Relationship Id="rId50" Type="http://schemas.openxmlformats.org/officeDocument/2006/relationships/image" Target="../media/image348.svg"/><Relationship Id="rId55" Type="http://schemas.openxmlformats.org/officeDocument/2006/relationships/image" Target="../media/image353.svg"/><Relationship Id="rId7" Type="http://schemas.openxmlformats.org/officeDocument/2006/relationships/image" Target="../media/image305.svg"/><Relationship Id="rId71" Type="http://schemas.openxmlformats.org/officeDocument/2006/relationships/image" Target="../media/image369.sv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5.sv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sv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3.sv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svg"/><Relationship Id="rId1" Type="http://schemas.openxmlformats.org/officeDocument/2006/relationships/slideMaster" Target="../slideMasters/slideMaster1.xml"/><Relationship Id="rId5" Type="http://schemas.openxmlformats.org/officeDocument/2006/relationships/image" Target="../media/image38.svg"/><Relationship Id="rId4" Type="http://schemas.openxmlformats.org/officeDocument/2006/relationships/image" Target="../media/image37.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5.svg"/><Relationship Id="rId1" Type="http://schemas.openxmlformats.org/officeDocument/2006/relationships/slideMaster" Target="../slideMasters/slideMaster1.xml"/><Relationship Id="rId4" Type="http://schemas.openxmlformats.org/officeDocument/2006/relationships/image" Target="../media/image36.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7.svg"/><Relationship Id="rId1" Type="http://schemas.openxmlformats.org/officeDocument/2006/relationships/slideMaster" Target="../slideMasters/slideMaster1.xml"/><Relationship Id="rId5" Type="http://schemas.openxmlformats.org/officeDocument/2006/relationships/image" Target="../media/image38.svg"/><Relationship Id="rId4" Type="http://schemas.openxmlformats.org/officeDocument/2006/relationships/image" Target="../media/image41.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7.svg"/><Relationship Id="rId1" Type="http://schemas.openxmlformats.org/officeDocument/2006/relationships/slideMaster" Target="../slideMasters/slideMaster1.xml"/><Relationship Id="rId4" Type="http://schemas.openxmlformats.org/officeDocument/2006/relationships/image" Target="../media/image41.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sv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svg"/><Relationship Id="rId1" Type="http://schemas.openxmlformats.org/officeDocument/2006/relationships/slideMaster" Target="../slideMasters/slideMaster1.xml"/><Relationship Id="rId5" Type="http://schemas.openxmlformats.org/officeDocument/2006/relationships/image" Target="../media/image44.svg"/><Relationship Id="rId4" Type="http://schemas.openxmlformats.org/officeDocument/2006/relationships/image" Target="../media/image41.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2.svg"/><Relationship Id="rId1" Type="http://schemas.openxmlformats.org/officeDocument/2006/relationships/slideMaster" Target="../slideMasters/slideMaster1.xml"/><Relationship Id="rId4" Type="http://schemas.openxmlformats.org/officeDocument/2006/relationships/image" Target="../media/image41.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3.svg"/><Relationship Id="rId1" Type="http://schemas.openxmlformats.org/officeDocument/2006/relationships/slideMaster" Target="../slideMasters/slideMaster1.xml"/><Relationship Id="rId4" Type="http://schemas.openxmlformats.org/officeDocument/2006/relationships/image" Target="../media/image33.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2.svg"/><Relationship Id="rId1" Type="http://schemas.openxmlformats.org/officeDocument/2006/relationships/slideMaster" Target="../slideMasters/slideMaster1.xml"/><Relationship Id="rId4" Type="http://schemas.openxmlformats.org/officeDocument/2006/relationships/image" Target="../media/image47.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3.svg"/><Relationship Id="rId1" Type="http://schemas.openxmlformats.org/officeDocument/2006/relationships/slideMaster" Target="../slideMasters/slideMaster1.xml"/><Relationship Id="rId4" Type="http://schemas.openxmlformats.org/officeDocument/2006/relationships/image" Target="../media/image30.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36.sv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1.sv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41.sv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15.svg"/><Relationship Id="rId1" Type="http://schemas.openxmlformats.org/officeDocument/2006/relationships/slideMaster" Target="../slideMasters/slideMaster1.xml"/><Relationship Id="rId5" Type="http://schemas.openxmlformats.org/officeDocument/2006/relationships/image" Target="../media/image41.svg"/><Relationship Id="rId4" Type="http://schemas.openxmlformats.org/officeDocument/2006/relationships/image" Target="../media/image50.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8.sv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sv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27.sv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1.sv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6.sv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1.svg"/><Relationship Id="rId1" Type="http://schemas.openxmlformats.org/officeDocument/2006/relationships/slideMaster" Target="../slideMasters/slideMaster2.xml"/><Relationship Id="rId4" Type="http://schemas.openxmlformats.org/officeDocument/2006/relationships/image" Target="../media/image57.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svg"/><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1.svg"/><Relationship Id="rId1" Type="http://schemas.openxmlformats.org/officeDocument/2006/relationships/slideMaster" Target="../slideMasters/slideMaster2.xml"/><Relationship Id="rId5" Type="http://schemas.openxmlformats.org/officeDocument/2006/relationships/image" Target="../media/image60.svg"/><Relationship Id="rId4" Type="http://schemas.openxmlformats.org/officeDocument/2006/relationships/image" Target="../media/image59.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1.svg"/><Relationship Id="rId1" Type="http://schemas.openxmlformats.org/officeDocument/2006/relationships/slideMaster" Target="../slideMasters/slideMaster2.xml"/><Relationship Id="rId4" Type="http://schemas.openxmlformats.org/officeDocument/2006/relationships/image" Target="../media/image62.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1.svg"/><Relationship Id="rId1" Type="http://schemas.openxmlformats.org/officeDocument/2006/relationships/slideMaster" Target="../slideMasters/slideMaster2.xml"/><Relationship Id="rId4" Type="http://schemas.openxmlformats.org/officeDocument/2006/relationships/image" Target="../media/image64.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1.svg"/><Relationship Id="rId1" Type="http://schemas.openxmlformats.org/officeDocument/2006/relationships/slideMaster" Target="../slideMasters/slideMaster2.xml"/><Relationship Id="rId4" Type="http://schemas.openxmlformats.org/officeDocument/2006/relationships/image" Target="../media/image66.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1.svg"/><Relationship Id="rId1" Type="http://schemas.openxmlformats.org/officeDocument/2006/relationships/slideMaster" Target="../slideMasters/slideMaster2.xml"/><Relationship Id="rId4" Type="http://schemas.openxmlformats.org/officeDocument/2006/relationships/image" Target="../media/image63.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1.svg"/><Relationship Id="rId1" Type="http://schemas.openxmlformats.org/officeDocument/2006/relationships/slideMaster" Target="../slideMasters/slideMaster2.xml"/><Relationship Id="rId4" Type="http://schemas.openxmlformats.org/officeDocument/2006/relationships/image" Target="../media/image69.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1.svg"/><Relationship Id="rId1" Type="http://schemas.openxmlformats.org/officeDocument/2006/relationships/slideMaster" Target="../slideMasters/slideMaster2.xml"/><Relationship Id="rId5" Type="http://schemas.openxmlformats.org/officeDocument/2006/relationships/image" Target="../media/image72.svg"/><Relationship Id="rId4" Type="http://schemas.openxmlformats.org/officeDocument/2006/relationships/image" Target="../media/image71.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1.svg"/><Relationship Id="rId1" Type="http://schemas.openxmlformats.org/officeDocument/2006/relationships/slideMaster" Target="../slideMasters/slideMaster2.xml"/><Relationship Id="rId4" Type="http://schemas.openxmlformats.org/officeDocument/2006/relationships/image" Target="../media/image59.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1.svg"/><Relationship Id="rId1" Type="http://schemas.openxmlformats.org/officeDocument/2006/relationships/slideMaster" Target="../slideMasters/slideMaster2.xml"/><Relationship Id="rId6" Type="http://schemas.openxmlformats.org/officeDocument/2006/relationships/image" Target="../media/image63.svg"/><Relationship Id="rId5" Type="http://schemas.openxmlformats.org/officeDocument/2006/relationships/image" Target="../media/image72.svg"/><Relationship Id="rId4" Type="http://schemas.openxmlformats.org/officeDocument/2006/relationships/image" Target="../media/image75.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1.svg"/><Relationship Id="rId1" Type="http://schemas.openxmlformats.org/officeDocument/2006/relationships/slideMaster" Target="../slideMasters/slideMaster2.xml"/><Relationship Id="rId5" Type="http://schemas.openxmlformats.org/officeDocument/2006/relationships/image" Target="../media/image58.svg"/><Relationship Id="rId4" Type="http://schemas.openxmlformats.org/officeDocument/2006/relationships/image" Target="../media/image61.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76.svg"/><Relationship Id="rId1" Type="http://schemas.openxmlformats.org/officeDocument/2006/relationships/slideMaster" Target="../slideMasters/slideMaster2.xml"/><Relationship Id="rId4" Type="http://schemas.openxmlformats.org/officeDocument/2006/relationships/image" Target="../media/image77.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78.svg"/><Relationship Id="rId1" Type="http://schemas.openxmlformats.org/officeDocument/2006/relationships/slideMaster" Target="../slideMasters/slideMaster2.xml"/><Relationship Id="rId4" Type="http://schemas.openxmlformats.org/officeDocument/2006/relationships/image" Target="../media/image79.sv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0.sv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svg"/><Relationship Id="rId1" Type="http://schemas.openxmlformats.org/officeDocument/2006/relationships/slideMaster" Target="../slideMasters/slideMaster2.xml"/><Relationship Id="rId5" Type="http://schemas.openxmlformats.org/officeDocument/2006/relationships/image" Target="../media/image69.svg"/><Relationship Id="rId4" Type="http://schemas.openxmlformats.org/officeDocument/2006/relationships/image" Target="../media/image37.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svg"/><Relationship Id="rId1" Type="http://schemas.openxmlformats.org/officeDocument/2006/relationships/slideMaster" Target="../slideMasters/slideMaster2.xml"/><Relationship Id="rId4" Type="http://schemas.openxmlformats.org/officeDocument/2006/relationships/image" Target="../media/image69.sv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2.sv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48.svg"/><Relationship Id="rId1" Type="http://schemas.openxmlformats.org/officeDocument/2006/relationships/slideMaster" Target="../slideMasters/slideMaster2.xml"/><Relationship Id="rId5" Type="http://schemas.openxmlformats.org/officeDocument/2006/relationships/image" Target="../media/image1.svg"/><Relationship Id="rId4" Type="http://schemas.openxmlformats.org/officeDocument/2006/relationships/image" Target="../media/image57.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48.svg"/><Relationship Id="rId1" Type="http://schemas.openxmlformats.org/officeDocument/2006/relationships/slideMaster" Target="../slideMasters/slideMaster2.xml"/><Relationship Id="rId5" Type="http://schemas.openxmlformats.org/officeDocument/2006/relationships/image" Target="../media/image1.svg"/><Relationship Id="rId4" Type="http://schemas.openxmlformats.org/officeDocument/2006/relationships/image" Target="../media/image57.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48.svg"/><Relationship Id="rId1" Type="http://schemas.openxmlformats.org/officeDocument/2006/relationships/slideMaster" Target="../slideMasters/slideMaster2.xml"/><Relationship Id="rId5" Type="http://schemas.openxmlformats.org/officeDocument/2006/relationships/image" Target="../media/image1.svg"/><Relationship Id="rId4" Type="http://schemas.openxmlformats.org/officeDocument/2006/relationships/image" Target="../media/image57.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1.svg"/><Relationship Id="rId1" Type="http://schemas.openxmlformats.org/officeDocument/2006/relationships/slideMaster" Target="../slideMasters/slideMaster2.xml"/><Relationship Id="rId4" Type="http://schemas.openxmlformats.org/officeDocument/2006/relationships/image" Target="../media/image57.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5.sv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1.svg"/><Relationship Id="rId1" Type="http://schemas.openxmlformats.org/officeDocument/2006/relationships/slideMaster" Target="../slideMasters/slideMaster2.xml"/><Relationship Id="rId4" Type="http://schemas.openxmlformats.org/officeDocument/2006/relationships/image" Target="../media/image57.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1.svg"/><Relationship Id="rId1" Type="http://schemas.openxmlformats.org/officeDocument/2006/relationships/slideMaster" Target="../slideMasters/slideMaster2.xml"/><Relationship Id="rId4" Type="http://schemas.openxmlformats.org/officeDocument/2006/relationships/image" Target="../media/image76.sv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svg"/><Relationship Id="rId1" Type="http://schemas.openxmlformats.org/officeDocument/2006/relationships/slideMaster" Target="../slideMasters/slideMaster2.xml"/><Relationship Id="rId5" Type="http://schemas.openxmlformats.org/officeDocument/2006/relationships/image" Target="../media/image86.svg"/><Relationship Id="rId4" Type="http://schemas.openxmlformats.org/officeDocument/2006/relationships/image" Target="../media/image83.sv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1.svg"/><Relationship Id="rId1" Type="http://schemas.openxmlformats.org/officeDocument/2006/relationships/slideMaster" Target="../slideMasters/slideMaster2.xml"/><Relationship Id="rId4" Type="http://schemas.openxmlformats.org/officeDocument/2006/relationships/image" Target="../media/image77.svg"/></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8.sv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36.sv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emf"/><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emf"/><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emf"/><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emf"/><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emf"/><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emf"/><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emf"/><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5.sv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5.sv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5.sv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4.svg"/><Relationship Id="rId1" Type="http://schemas.openxmlformats.org/officeDocument/2006/relationships/slideMaster" Target="../slideMasters/slideMaster1.xml"/><Relationship Id="rId4" Type="http://schemas.openxmlformats.org/officeDocument/2006/relationships/image" Target="../media/image28.sv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5.sv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25.sv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5.sv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5.sv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82.sv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82.sv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5.sv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5.sv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5.sv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33.svg"/><Relationship Id="rId1" Type="http://schemas.openxmlformats.org/officeDocument/2006/relationships/slideMaster" Target="../slideMasters/slideMaster3.xml"/><Relationship Id="rId4" Type="http://schemas.openxmlformats.org/officeDocument/2006/relationships/image" Target="../media/image25.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5.svg"/><Relationship Id="rId1" Type="http://schemas.openxmlformats.org/officeDocument/2006/relationships/slideMaster" Target="../slideMasters/slideMaster1.xml"/><Relationship Id="rId4" Type="http://schemas.openxmlformats.org/officeDocument/2006/relationships/image" Target="../media/image30.svg"/></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5.sv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5.sv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5.sv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svg"/><Relationship Id="rId1" Type="http://schemas.openxmlformats.org/officeDocument/2006/relationships/slideMaster" Target="../slideMasters/slideMaster3.xml"/><Relationship Id="rId4" Type="http://schemas.openxmlformats.org/officeDocument/2006/relationships/image" Target="../media/image87.sv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5.sv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5.sv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35.svg"/><Relationship Id="rId1" Type="http://schemas.openxmlformats.org/officeDocument/2006/relationships/slideMaster" Target="../slideMasters/slideMaster3.xml"/><Relationship Id="rId4" Type="http://schemas.openxmlformats.org/officeDocument/2006/relationships/image" Target="../media/image25.sv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92.sv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5.sv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3.xml"/><Relationship Id="rId4" Type="http://schemas.openxmlformats.org/officeDocument/2006/relationships/image" Target="../media/image93.sv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randing Deets">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EB47BBD-3914-90B0-E313-1880C4E55CA1}"/>
              </a:ext>
            </a:extLst>
          </p:cNvPr>
          <p:cNvSpPr/>
          <p:nvPr userDrawn="1"/>
        </p:nvSpPr>
        <p:spPr>
          <a:xfrm>
            <a:off x="7655264" y="-22249"/>
            <a:ext cx="4550803" cy="6880249"/>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22" name="Rectangle 21">
            <a:extLst>
              <a:ext uri="{FF2B5EF4-FFF2-40B4-BE49-F238E27FC236}">
                <a16:creationId xmlns:a16="http://schemas.microsoft.com/office/drawing/2014/main" id="{E1F0EDC3-7A42-F43F-FF06-56AD02C95A14}"/>
              </a:ext>
            </a:extLst>
          </p:cNvPr>
          <p:cNvSpPr/>
          <p:nvPr userDrawn="1"/>
        </p:nvSpPr>
        <p:spPr>
          <a:xfrm>
            <a:off x="551301" y="5079872"/>
            <a:ext cx="7089895" cy="106837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latin typeface="FinalSix Black" pitchFamily="2" charset="77"/>
            </a:endParaRPr>
          </a:p>
        </p:txBody>
      </p:sp>
      <p:sp>
        <p:nvSpPr>
          <p:cNvPr id="24" name="TextBox 23">
            <a:extLst>
              <a:ext uri="{FF2B5EF4-FFF2-40B4-BE49-F238E27FC236}">
                <a16:creationId xmlns:a16="http://schemas.microsoft.com/office/drawing/2014/main" id="{12E18B4B-CC28-5F2F-239F-781107341D02}"/>
              </a:ext>
            </a:extLst>
          </p:cNvPr>
          <p:cNvSpPr txBox="1"/>
          <p:nvPr userDrawn="1"/>
        </p:nvSpPr>
        <p:spPr>
          <a:xfrm>
            <a:off x="8146968" y="659188"/>
            <a:ext cx="3143884" cy="646331"/>
          </a:xfrm>
          <a:prstGeom prst="rect">
            <a:avLst/>
          </a:prstGeom>
          <a:noFill/>
        </p:spPr>
        <p:txBody>
          <a:bodyPr wrap="square" rtlCol="0">
            <a:spAutoFit/>
          </a:bodyPr>
          <a:lstStyle/>
          <a:p>
            <a:pPr>
              <a:spcAft>
                <a:spcPts val="1200"/>
              </a:spcAft>
              <a:buClr>
                <a:schemeClr val="bg1"/>
              </a:buClr>
            </a:pPr>
            <a:r>
              <a:rPr lang="en-US" sz="1200">
                <a:solidFill>
                  <a:schemeClr val="bg1"/>
                </a:solidFill>
                <a:latin typeface="Sofia Pro" pitchFamily="2" charset="0"/>
              </a:rPr>
              <a:t>Ellie Fonts - If you don’t have these fonts installed on your computer, get them on the Ellie Shop.</a:t>
            </a:r>
          </a:p>
        </p:txBody>
      </p:sp>
      <p:grpSp>
        <p:nvGrpSpPr>
          <p:cNvPr id="25" name="Group 24">
            <a:extLst>
              <a:ext uri="{FF2B5EF4-FFF2-40B4-BE49-F238E27FC236}">
                <a16:creationId xmlns:a16="http://schemas.microsoft.com/office/drawing/2014/main" id="{30F7356B-A9DE-E894-8C4F-B10D92044411}"/>
              </a:ext>
            </a:extLst>
          </p:cNvPr>
          <p:cNvGrpSpPr/>
          <p:nvPr userDrawn="1"/>
        </p:nvGrpSpPr>
        <p:grpSpPr>
          <a:xfrm>
            <a:off x="8205084" y="1304050"/>
            <a:ext cx="3658984" cy="2208233"/>
            <a:chOff x="8069966" y="2097871"/>
            <a:chExt cx="3658984" cy="2208233"/>
          </a:xfrm>
        </p:grpSpPr>
        <p:sp>
          <p:nvSpPr>
            <p:cNvPr id="26" name="TextBox 25">
              <a:extLst>
                <a:ext uri="{FF2B5EF4-FFF2-40B4-BE49-F238E27FC236}">
                  <a16:creationId xmlns:a16="http://schemas.microsoft.com/office/drawing/2014/main" id="{A2A06FCF-4B38-A28F-9971-9DEAFE372B3B}"/>
                </a:ext>
              </a:extLst>
            </p:cNvPr>
            <p:cNvSpPr txBox="1"/>
            <p:nvPr/>
          </p:nvSpPr>
          <p:spPr>
            <a:xfrm>
              <a:off x="8081982" y="2097871"/>
              <a:ext cx="3646968" cy="2208233"/>
            </a:xfrm>
            <a:prstGeom prst="rect">
              <a:avLst/>
            </a:prstGeom>
            <a:noFill/>
          </p:spPr>
          <p:txBody>
            <a:bodyPr wrap="square" rtlCol="0">
              <a:spAutoFit/>
            </a:bodyPr>
            <a:lstStyle/>
            <a:p>
              <a:pPr>
                <a:lnSpc>
                  <a:spcPts val="8800"/>
                </a:lnSpc>
              </a:pPr>
              <a:r>
                <a:rPr lang="en-US" sz="4000">
                  <a:solidFill>
                    <a:schemeClr val="accent3"/>
                  </a:solidFill>
                  <a:latin typeface="FinalSix Black" pitchFamily="2" charset="77"/>
                </a:rPr>
                <a:t>Final Six</a:t>
              </a:r>
            </a:p>
            <a:p>
              <a:pPr>
                <a:lnSpc>
                  <a:spcPts val="8800"/>
                </a:lnSpc>
              </a:pPr>
              <a:r>
                <a:rPr kumimoji="0" lang="en-US" sz="4000" b="0" i="0" u="none" strike="noStrike" kern="1200" cap="none" spc="0" normalizeH="0" baseline="0" noProof="0">
                  <a:ln>
                    <a:noFill/>
                  </a:ln>
                  <a:solidFill>
                    <a:schemeClr val="accent3"/>
                  </a:solidFill>
                  <a:effectLst/>
                  <a:uLnTx/>
                  <a:uFillTx/>
                  <a:latin typeface="Sofia Pro" pitchFamily="2" charset="0"/>
                  <a:ea typeface="+mn-ea"/>
                  <a:cs typeface="+mn-cs"/>
                </a:rPr>
                <a:t>Sofia Pro</a:t>
              </a:r>
              <a:endParaRPr lang="en-US" sz="4000">
                <a:solidFill>
                  <a:schemeClr val="accent3"/>
                </a:solidFill>
                <a:latin typeface="Cambon" panose="020E0803070000000007" pitchFamily="34" charset="0"/>
              </a:endParaRPr>
            </a:p>
          </p:txBody>
        </p:sp>
        <p:sp>
          <p:nvSpPr>
            <p:cNvPr id="27" name="TextBox 26">
              <a:extLst>
                <a:ext uri="{FF2B5EF4-FFF2-40B4-BE49-F238E27FC236}">
                  <a16:creationId xmlns:a16="http://schemas.microsoft.com/office/drawing/2014/main" id="{0D4C3AC4-4AC1-7B2A-B402-F5FAC9A59231}"/>
                </a:ext>
              </a:extLst>
            </p:cNvPr>
            <p:cNvSpPr txBox="1"/>
            <p:nvPr/>
          </p:nvSpPr>
          <p:spPr>
            <a:xfrm>
              <a:off x="8081982" y="2329332"/>
              <a:ext cx="1835498" cy="246221"/>
            </a:xfrm>
            <a:prstGeom prst="rect">
              <a:avLst/>
            </a:prstGeom>
            <a:noFill/>
          </p:spPr>
          <p:txBody>
            <a:bodyPr wrap="square" rtlCol="0">
              <a:spAutoFit/>
            </a:bodyPr>
            <a:lstStyle/>
            <a:p>
              <a:r>
                <a:rPr lang="en-US" sz="1000">
                  <a:solidFill>
                    <a:schemeClr val="bg1"/>
                  </a:solidFill>
                  <a:latin typeface="Sofia Pro" pitchFamily="2" charset="0"/>
                </a:rPr>
                <a:t>Headers: 35pt minimum</a:t>
              </a:r>
            </a:p>
          </p:txBody>
        </p:sp>
        <p:sp>
          <p:nvSpPr>
            <p:cNvPr id="28" name="TextBox 27">
              <a:extLst>
                <a:ext uri="{FF2B5EF4-FFF2-40B4-BE49-F238E27FC236}">
                  <a16:creationId xmlns:a16="http://schemas.microsoft.com/office/drawing/2014/main" id="{93F77366-E863-2638-1A9C-9DB385D27AED}"/>
                </a:ext>
              </a:extLst>
            </p:cNvPr>
            <p:cNvSpPr txBox="1"/>
            <p:nvPr/>
          </p:nvSpPr>
          <p:spPr>
            <a:xfrm>
              <a:off x="8069966" y="3452918"/>
              <a:ext cx="2075159" cy="246221"/>
            </a:xfrm>
            <a:prstGeom prst="rect">
              <a:avLst/>
            </a:prstGeom>
            <a:noFill/>
          </p:spPr>
          <p:txBody>
            <a:bodyPr wrap="square" rtlCol="0">
              <a:spAutoFit/>
            </a:bodyPr>
            <a:lstStyle/>
            <a:p>
              <a:endParaRPr lang="en-US" sz="1000">
                <a:solidFill>
                  <a:schemeClr val="bg1"/>
                </a:solidFill>
                <a:latin typeface="Sofia Pro" pitchFamily="2" charset="0"/>
              </a:endParaRPr>
            </a:p>
          </p:txBody>
        </p:sp>
        <p:sp>
          <p:nvSpPr>
            <p:cNvPr id="29" name="TextBox 28">
              <a:extLst>
                <a:ext uri="{FF2B5EF4-FFF2-40B4-BE49-F238E27FC236}">
                  <a16:creationId xmlns:a16="http://schemas.microsoft.com/office/drawing/2014/main" id="{3383A4A9-D1BD-B4B4-FAE7-EA3DAC4CE9EE}"/>
                </a:ext>
              </a:extLst>
            </p:cNvPr>
            <p:cNvSpPr txBox="1"/>
            <p:nvPr/>
          </p:nvSpPr>
          <p:spPr>
            <a:xfrm>
              <a:off x="8081982" y="3467103"/>
              <a:ext cx="1835498" cy="246221"/>
            </a:xfrm>
            <a:prstGeom prst="rect">
              <a:avLst/>
            </a:prstGeom>
            <a:noFill/>
          </p:spPr>
          <p:txBody>
            <a:bodyPr wrap="square" rtlCol="0">
              <a:spAutoFit/>
            </a:bodyPr>
            <a:lstStyle/>
            <a:p>
              <a:r>
                <a:rPr lang="en-US" sz="1000">
                  <a:solidFill>
                    <a:schemeClr val="bg1"/>
                  </a:solidFill>
                  <a:latin typeface="Sofia Pro" pitchFamily="2" charset="0"/>
                </a:rPr>
                <a:t>Body Text: 28pt maximum</a:t>
              </a:r>
            </a:p>
          </p:txBody>
        </p:sp>
      </p:grpSp>
      <p:sp>
        <p:nvSpPr>
          <p:cNvPr id="32" name="Rectangle 31">
            <a:extLst>
              <a:ext uri="{FF2B5EF4-FFF2-40B4-BE49-F238E27FC236}">
                <a16:creationId xmlns:a16="http://schemas.microsoft.com/office/drawing/2014/main" id="{F996E8D7-86BE-4AC2-F39F-2C87CF78F71D}"/>
              </a:ext>
            </a:extLst>
          </p:cNvPr>
          <p:cNvSpPr/>
          <p:nvPr userDrawn="1"/>
        </p:nvSpPr>
        <p:spPr>
          <a:xfrm>
            <a:off x="2911214" y="3065064"/>
            <a:ext cx="1844189" cy="87837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33" name="Rectangle 32">
            <a:extLst>
              <a:ext uri="{FF2B5EF4-FFF2-40B4-BE49-F238E27FC236}">
                <a16:creationId xmlns:a16="http://schemas.microsoft.com/office/drawing/2014/main" id="{AFD643CF-09FE-8B15-D9AF-51D0E27A6652}"/>
              </a:ext>
            </a:extLst>
          </p:cNvPr>
          <p:cNvSpPr/>
          <p:nvPr userDrawn="1"/>
        </p:nvSpPr>
        <p:spPr>
          <a:xfrm>
            <a:off x="2913115" y="3947673"/>
            <a:ext cx="1844189" cy="90562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34" name="Rectangle 33">
            <a:extLst>
              <a:ext uri="{FF2B5EF4-FFF2-40B4-BE49-F238E27FC236}">
                <a16:creationId xmlns:a16="http://schemas.microsoft.com/office/drawing/2014/main" id="{89656557-FE24-B120-6FDD-851DDEFA5F1B}"/>
              </a:ext>
            </a:extLst>
          </p:cNvPr>
          <p:cNvSpPr/>
          <p:nvPr userDrawn="1"/>
        </p:nvSpPr>
        <p:spPr>
          <a:xfrm>
            <a:off x="551302" y="3069299"/>
            <a:ext cx="2358012" cy="178399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35" name="TextBox 34">
            <a:extLst>
              <a:ext uri="{FF2B5EF4-FFF2-40B4-BE49-F238E27FC236}">
                <a16:creationId xmlns:a16="http://schemas.microsoft.com/office/drawing/2014/main" id="{D215989C-1997-182E-8590-ABC3E766EDCB}"/>
              </a:ext>
            </a:extLst>
          </p:cNvPr>
          <p:cNvSpPr txBox="1"/>
          <p:nvPr userDrawn="1"/>
        </p:nvSpPr>
        <p:spPr>
          <a:xfrm>
            <a:off x="600238" y="3169240"/>
            <a:ext cx="1835498" cy="400110"/>
          </a:xfrm>
          <a:prstGeom prst="rect">
            <a:avLst/>
          </a:prstGeom>
          <a:noFill/>
        </p:spPr>
        <p:txBody>
          <a:bodyPr wrap="square" rtlCol="0">
            <a:spAutoFit/>
          </a:bodyPr>
          <a:lstStyle/>
          <a:p>
            <a:r>
              <a:rPr lang="en-US" sz="1000" b="1">
                <a:solidFill>
                  <a:schemeClr val="tx1"/>
                </a:solidFill>
                <a:latin typeface="Sofia Pro" pitchFamily="2" charset="0"/>
              </a:rPr>
              <a:t>Ellie Teal</a:t>
            </a:r>
          </a:p>
          <a:p>
            <a:r>
              <a:rPr lang="en-US" sz="1000">
                <a:solidFill>
                  <a:schemeClr val="tx1"/>
                </a:solidFill>
                <a:latin typeface="Sofia Pro" pitchFamily="2" charset="0"/>
              </a:rPr>
              <a:t>RGB 15/224/217</a:t>
            </a:r>
          </a:p>
        </p:txBody>
      </p:sp>
      <p:sp>
        <p:nvSpPr>
          <p:cNvPr id="36" name="TextBox 35">
            <a:extLst>
              <a:ext uri="{FF2B5EF4-FFF2-40B4-BE49-F238E27FC236}">
                <a16:creationId xmlns:a16="http://schemas.microsoft.com/office/drawing/2014/main" id="{C7BEB142-4226-AE1F-FE7F-8E7937BF063D}"/>
              </a:ext>
            </a:extLst>
          </p:cNvPr>
          <p:cNvSpPr txBox="1"/>
          <p:nvPr userDrawn="1"/>
        </p:nvSpPr>
        <p:spPr>
          <a:xfrm>
            <a:off x="2933768" y="3139594"/>
            <a:ext cx="1835498" cy="400110"/>
          </a:xfrm>
          <a:prstGeom prst="rect">
            <a:avLst/>
          </a:prstGeom>
          <a:noFill/>
        </p:spPr>
        <p:txBody>
          <a:bodyPr wrap="square" rtlCol="0">
            <a:spAutoFit/>
          </a:bodyPr>
          <a:lstStyle/>
          <a:p>
            <a:r>
              <a:rPr lang="en-US" sz="1000" b="1">
                <a:solidFill>
                  <a:schemeClr val="bg1"/>
                </a:solidFill>
                <a:latin typeface="Sofia Pro" pitchFamily="2" charset="0"/>
              </a:rPr>
              <a:t>Ellie Blue</a:t>
            </a:r>
          </a:p>
          <a:p>
            <a:r>
              <a:rPr lang="en-US" sz="1000">
                <a:solidFill>
                  <a:schemeClr val="bg1"/>
                </a:solidFill>
                <a:latin typeface="Sofia Pro" pitchFamily="2" charset="0"/>
              </a:rPr>
              <a:t>RGB 36/89/112</a:t>
            </a:r>
          </a:p>
        </p:txBody>
      </p:sp>
      <p:sp>
        <p:nvSpPr>
          <p:cNvPr id="37" name="TextBox 36">
            <a:extLst>
              <a:ext uri="{FF2B5EF4-FFF2-40B4-BE49-F238E27FC236}">
                <a16:creationId xmlns:a16="http://schemas.microsoft.com/office/drawing/2014/main" id="{332C62F7-E0AE-E733-D79B-8C6AE6D5D67C}"/>
              </a:ext>
            </a:extLst>
          </p:cNvPr>
          <p:cNvSpPr txBox="1"/>
          <p:nvPr userDrawn="1"/>
        </p:nvSpPr>
        <p:spPr>
          <a:xfrm>
            <a:off x="2915560" y="3978717"/>
            <a:ext cx="1835498" cy="400110"/>
          </a:xfrm>
          <a:prstGeom prst="rect">
            <a:avLst/>
          </a:prstGeom>
          <a:noFill/>
        </p:spPr>
        <p:txBody>
          <a:bodyPr wrap="square" rtlCol="0">
            <a:spAutoFit/>
          </a:bodyPr>
          <a:lstStyle/>
          <a:p>
            <a:r>
              <a:rPr lang="en-US" sz="1000" b="1">
                <a:solidFill>
                  <a:schemeClr val="tx1"/>
                </a:solidFill>
                <a:latin typeface="Sofia Pro" pitchFamily="2" charset="0"/>
              </a:rPr>
              <a:t>Ellie Mint</a:t>
            </a:r>
          </a:p>
          <a:p>
            <a:r>
              <a:rPr lang="en-US" sz="1000">
                <a:solidFill>
                  <a:schemeClr val="tx1"/>
                </a:solidFill>
                <a:latin typeface="Sofia Pro" pitchFamily="2" charset="0"/>
              </a:rPr>
              <a:t>RGB 169/255/248</a:t>
            </a:r>
          </a:p>
        </p:txBody>
      </p:sp>
      <p:sp>
        <p:nvSpPr>
          <p:cNvPr id="38" name="TextBox 37">
            <a:extLst>
              <a:ext uri="{FF2B5EF4-FFF2-40B4-BE49-F238E27FC236}">
                <a16:creationId xmlns:a16="http://schemas.microsoft.com/office/drawing/2014/main" id="{2CCFED2F-3C9A-47F6-155E-0F6E1AE4851E}"/>
              </a:ext>
            </a:extLst>
          </p:cNvPr>
          <p:cNvSpPr txBox="1"/>
          <p:nvPr userDrawn="1"/>
        </p:nvSpPr>
        <p:spPr>
          <a:xfrm>
            <a:off x="476871" y="1600174"/>
            <a:ext cx="1835498" cy="276999"/>
          </a:xfrm>
          <a:prstGeom prst="rect">
            <a:avLst/>
          </a:prstGeom>
          <a:noFill/>
        </p:spPr>
        <p:txBody>
          <a:bodyPr wrap="square" rtlCol="0">
            <a:spAutoFit/>
          </a:bodyPr>
          <a:lstStyle/>
          <a:p>
            <a:r>
              <a:rPr lang="en-US" sz="1200" b="1">
                <a:solidFill>
                  <a:schemeClr val="bg2"/>
                </a:solidFill>
                <a:latin typeface="Sofia Pro" pitchFamily="2" charset="0"/>
              </a:rPr>
              <a:t>Brand Core Colors</a:t>
            </a:r>
            <a:endParaRPr lang="en-US" sz="1200">
              <a:solidFill>
                <a:schemeClr val="bg2"/>
              </a:solidFill>
              <a:latin typeface="Sofia Pro" pitchFamily="2" charset="0"/>
            </a:endParaRPr>
          </a:p>
        </p:txBody>
      </p:sp>
      <p:sp>
        <p:nvSpPr>
          <p:cNvPr id="39" name="Rectangle 38">
            <a:extLst>
              <a:ext uri="{FF2B5EF4-FFF2-40B4-BE49-F238E27FC236}">
                <a16:creationId xmlns:a16="http://schemas.microsoft.com/office/drawing/2014/main" id="{BA00350E-961E-0831-59B5-C10C3DBF92A2}"/>
              </a:ext>
            </a:extLst>
          </p:cNvPr>
          <p:cNvSpPr/>
          <p:nvPr userDrawn="1"/>
        </p:nvSpPr>
        <p:spPr>
          <a:xfrm>
            <a:off x="5133907" y="3053385"/>
            <a:ext cx="1499560" cy="38343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40" name="Rectangle 39">
            <a:extLst>
              <a:ext uri="{FF2B5EF4-FFF2-40B4-BE49-F238E27FC236}">
                <a16:creationId xmlns:a16="http://schemas.microsoft.com/office/drawing/2014/main" id="{BCE8FACD-1F98-CD04-3537-CB2C44EF3C73}"/>
              </a:ext>
            </a:extLst>
          </p:cNvPr>
          <p:cNvSpPr/>
          <p:nvPr userDrawn="1"/>
        </p:nvSpPr>
        <p:spPr>
          <a:xfrm>
            <a:off x="5132579" y="3538141"/>
            <a:ext cx="1499560" cy="38343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41" name="Rectangle 40">
            <a:extLst>
              <a:ext uri="{FF2B5EF4-FFF2-40B4-BE49-F238E27FC236}">
                <a16:creationId xmlns:a16="http://schemas.microsoft.com/office/drawing/2014/main" id="{64E23259-D279-2CC1-E25E-DA43643E477D}"/>
              </a:ext>
            </a:extLst>
          </p:cNvPr>
          <p:cNvSpPr/>
          <p:nvPr userDrawn="1"/>
        </p:nvSpPr>
        <p:spPr>
          <a:xfrm>
            <a:off x="5128762" y="4007436"/>
            <a:ext cx="1499560" cy="38343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42" name="TextBox 41">
            <a:extLst>
              <a:ext uri="{FF2B5EF4-FFF2-40B4-BE49-F238E27FC236}">
                <a16:creationId xmlns:a16="http://schemas.microsoft.com/office/drawing/2014/main" id="{0BD00A7F-0E1A-D324-B0BD-BF4B1C0C958B}"/>
              </a:ext>
            </a:extLst>
          </p:cNvPr>
          <p:cNvSpPr txBox="1"/>
          <p:nvPr userDrawn="1"/>
        </p:nvSpPr>
        <p:spPr>
          <a:xfrm>
            <a:off x="5133907" y="3053658"/>
            <a:ext cx="1433657" cy="400110"/>
          </a:xfrm>
          <a:prstGeom prst="rect">
            <a:avLst/>
          </a:prstGeom>
          <a:noFill/>
        </p:spPr>
        <p:txBody>
          <a:bodyPr wrap="square" rtlCol="0">
            <a:spAutoFit/>
          </a:bodyPr>
          <a:lstStyle/>
          <a:p>
            <a:r>
              <a:rPr lang="en-US" sz="1000" b="1">
                <a:solidFill>
                  <a:schemeClr val="tx1"/>
                </a:solidFill>
                <a:latin typeface="Sofia Pro" pitchFamily="2" charset="0"/>
              </a:rPr>
              <a:t>Lime</a:t>
            </a:r>
          </a:p>
          <a:p>
            <a:r>
              <a:rPr lang="en-US" sz="1000">
                <a:solidFill>
                  <a:schemeClr val="tx1"/>
                </a:solidFill>
                <a:latin typeface="Sofia Pro" pitchFamily="2" charset="0"/>
              </a:rPr>
              <a:t>RGB 206/217/43</a:t>
            </a:r>
          </a:p>
        </p:txBody>
      </p:sp>
      <p:sp>
        <p:nvSpPr>
          <p:cNvPr id="43" name="TextBox 42">
            <a:extLst>
              <a:ext uri="{FF2B5EF4-FFF2-40B4-BE49-F238E27FC236}">
                <a16:creationId xmlns:a16="http://schemas.microsoft.com/office/drawing/2014/main" id="{1E6907BD-0DE4-F9CE-824F-15EC4983322A}"/>
              </a:ext>
            </a:extLst>
          </p:cNvPr>
          <p:cNvSpPr txBox="1"/>
          <p:nvPr userDrawn="1"/>
        </p:nvSpPr>
        <p:spPr>
          <a:xfrm>
            <a:off x="5107186" y="3510385"/>
            <a:ext cx="1433657" cy="400110"/>
          </a:xfrm>
          <a:prstGeom prst="rect">
            <a:avLst/>
          </a:prstGeom>
          <a:noFill/>
        </p:spPr>
        <p:txBody>
          <a:bodyPr wrap="square" rtlCol="0">
            <a:spAutoFit/>
          </a:bodyPr>
          <a:lstStyle/>
          <a:p>
            <a:r>
              <a:rPr lang="en-US" sz="1000" b="1">
                <a:solidFill>
                  <a:schemeClr val="bg1"/>
                </a:solidFill>
                <a:latin typeface="Sofia Pro" pitchFamily="2" charset="0"/>
              </a:rPr>
              <a:t>Purple</a:t>
            </a:r>
          </a:p>
          <a:p>
            <a:r>
              <a:rPr lang="en-US" sz="1000">
                <a:solidFill>
                  <a:schemeClr val="bg1"/>
                </a:solidFill>
                <a:latin typeface="Sofia Pro" pitchFamily="2" charset="0"/>
              </a:rPr>
              <a:t>RGB 204/97/199</a:t>
            </a:r>
          </a:p>
        </p:txBody>
      </p:sp>
      <p:sp>
        <p:nvSpPr>
          <p:cNvPr id="44" name="TextBox 43">
            <a:extLst>
              <a:ext uri="{FF2B5EF4-FFF2-40B4-BE49-F238E27FC236}">
                <a16:creationId xmlns:a16="http://schemas.microsoft.com/office/drawing/2014/main" id="{4A515F34-C8A3-2CA5-112A-F1D96C556DE0}"/>
              </a:ext>
            </a:extLst>
          </p:cNvPr>
          <p:cNvSpPr txBox="1"/>
          <p:nvPr userDrawn="1"/>
        </p:nvSpPr>
        <p:spPr>
          <a:xfrm>
            <a:off x="5151221" y="4005946"/>
            <a:ext cx="1376559" cy="400110"/>
          </a:xfrm>
          <a:prstGeom prst="rect">
            <a:avLst/>
          </a:prstGeom>
          <a:noFill/>
        </p:spPr>
        <p:txBody>
          <a:bodyPr wrap="square" rtlCol="0">
            <a:spAutoFit/>
          </a:bodyPr>
          <a:lstStyle/>
          <a:p>
            <a:r>
              <a:rPr lang="en-US" sz="1000" b="1">
                <a:solidFill>
                  <a:schemeClr val="bg1"/>
                </a:solidFill>
                <a:latin typeface="Sofia Pro" pitchFamily="2" charset="0"/>
              </a:rPr>
              <a:t>Poppy</a:t>
            </a:r>
          </a:p>
          <a:p>
            <a:r>
              <a:rPr lang="en-US" sz="1000">
                <a:solidFill>
                  <a:schemeClr val="bg1"/>
                </a:solidFill>
                <a:latin typeface="Sofia Pro" pitchFamily="2" charset="0"/>
              </a:rPr>
              <a:t>RGB 255/99/82</a:t>
            </a:r>
          </a:p>
        </p:txBody>
      </p:sp>
      <p:sp>
        <p:nvSpPr>
          <p:cNvPr id="45" name="TextBox 44">
            <a:extLst>
              <a:ext uri="{FF2B5EF4-FFF2-40B4-BE49-F238E27FC236}">
                <a16:creationId xmlns:a16="http://schemas.microsoft.com/office/drawing/2014/main" id="{AD9961A1-C828-CE32-4115-3FF94C16D285}"/>
              </a:ext>
            </a:extLst>
          </p:cNvPr>
          <p:cNvSpPr txBox="1"/>
          <p:nvPr userDrawn="1"/>
        </p:nvSpPr>
        <p:spPr>
          <a:xfrm>
            <a:off x="3423261" y="1701659"/>
            <a:ext cx="1835498" cy="646331"/>
          </a:xfrm>
          <a:prstGeom prst="rect">
            <a:avLst/>
          </a:prstGeom>
          <a:noFill/>
        </p:spPr>
        <p:txBody>
          <a:bodyPr wrap="square" rtlCol="0">
            <a:spAutoFit/>
          </a:bodyPr>
          <a:lstStyle/>
          <a:p>
            <a:r>
              <a:rPr lang="en-US" sz="1200" b="1">
                <a:solidFill>
                  <a:schemeClr val="accent2"/>
                </a:solidFill>
                <a:latin typeface="Sofia Pro" pitchFamily="2" charset="0"/>
              </a:rPr>
              <a:t>Click New Slide to choose from all slides available.</a:t>
            </a:r>
            <a:endParaRPr lang="en-US" sz="1200">
              <a:solidFill>
                <a:schemeClr val="accent2"/>
              </a:solidFill>
              <a:latin typeface="Sofia Pro" pitchFamily="2" charset="0"/>
            </a:endParaRPr>
          </a:p>
        </p:txBody>
      </p:sp>
      <p:sp>
        <p:nvSpPr>
          <p:cNvPr id="46" name="Rectangle 45">
            <a:extLst>
              <a:ext uri="{FF2B5EF4-FFF2-40B4-BE49-F238E27FC236}">
                <a16:creationId xmlns:a16="http://schemas.microsoft.com/office/drawing/2014/main" id="{8FA71B67-9618-B578-21D6-8C82EB26B8EB}"/>
              </a:ext>
            </a:extLst>
          </p:cNvPr>
          <p:cNvSpPr/>
          <p:nvPr userDrawn="1"/>
        </p:nvSpPr>
        <p:spPr>
          <a:xfrm>
            <a:off x="5133125" y="4480355"/>
            <a:ext cx="1499560" cy="38343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47" name="TextBox 46">
            <a:extLst>
              <a:ext uri="{FF2B5EF4-FFF2-40B4-BE49-F238E27FC236}">
                <a16:creationId xmlns:a16="http://schemas.microsoft.com/office/drawing/2014/main" id="{F1D91E3A-E702-6E0A-2F96-1845C3F8F6AB}"/>
              </a:ext>
            </a:extLst>
          </p:cNvPr>
          <p:cNvSpPr txBox="1"/>
          <p:nvPr userDrawn="1"/>
        </p:nvSpPr>
        <p:spPr>
          <a:xfrm>
            <a:off x="5190222" y="4490373"/>
            <a:ext cx="1376559" cy="400110"/>
          </a:xfrm>
          <a:prstGeom prst="rect">
            <a:avLst/>
          </a:prstGeom>
          <a:noFill/>
        </p:spPr>
        <p:txBody>
          <a:bodyPr wrap="square" rtlCol="0">
            <a:spAutoFit/>
          </a:bodyPr>
          <a:lstStyle/>
          <a:p>
            <a:r>
              <a:rPr lang="en-US" sz="1000" b="1">
                <a:solidFill>
                  <a:schemeClr val="tx1"/>
                </a:solidFill>
                <a:latin typeface="Sofia Pro" pitchFamily="2" charset="0"/>
              </a:rPr>
              <a:t>White</a:t>
            </a:r>
          </a:p>
          <a:p>
            <a:r>
              <a:rPr lang="en-US" sz="1000">
                <a:solidFill>
                  <a:schemeClr val="tx1"/>
                </a:solidFill>
                <a:latin typeface="Sofia Pro" pitchFamily="2" charset="0"/>
              </a:rPr>
              <a:t>RGB 255/255/255</a:t>
            </a:r>
          </a:p>
        </p:txBody>
      </p:sp>
      <p:sp>
        <p:nvSpPr>
          <p:cNvPr id="48" name="TextBox 47">
            <a:extLst>
              <a:ext uri="{FF2B5EF4-FFF2-40B4-BE49-F238E27FC236}">
                <a16:creationId xmlns:a16="http://schemas.microsoft.com/office/drawing/2014/main" id="{B3EBDB8C-BE84-BAA1-6B0B-980737F86B82}"/>
              </a:ext>
            </a:extLst>
          </p:cNvPr>
          <p:cNvSpPr txBox="1"/>
          <p:nvPr userDrawn="1"/>
        </p:nvSpPr>
        <p:spPr>
          <a:xfrm>
            <a:off x="1160541" y="305245"/>
            <a:ext cx="6422521" cy="707886"/>
          </a:xfrm>
          <a:prstGeom prst="rect">
            <a:avLst/>
          </a:prstGeom>
          <a:noFill/>
        </p:spPr>
        <p:txBody>
          <a:bodyPr wrap="square" rtlCol="0">
            <a:spAutoFit/>
          </a:bodyPr>
          <a:lstStyle/>
          <a:p>
            <a:r>
              <a:rPr lang="en-US" sz="4000">
                <a:solidFill>
                  <a:schemeClr val="tx1"/>
                </a:solidFill>
                <a:latin typeface="FinalSix Black" pitchFamily="2" charset="77"/>
              </a:rPr>
              <a:t>Branding Guide</a:t>
            </a:r>
          </a:p>
        </p:txBody>
      </p:sp>
      <p:sp>
        <p:nvSpPr>
          <p:cNvPr id="49" name="TextBox 48">
            <a:extLst>
              <a:ext uri="{FF2B5EF4-FFF2-40B4-BE49-F238E27FC236}">
                <a16:creationId xmlns:a16="http://schemas.microsoft.com/office/drawing/2014/main" id="{8BD1AA87-4081-0CF8-902B-BA608B0AEFA6}"/>
              </a:ext>
            </a:extLst>
          </p:cNvPr>
          <p:cNvSpPr txBox="1"/>
          <p:nvPr userDrawn="1"/>
        </p:nvSpPr>
        <p:spPr>
          <a:xfrm>
            <a:off x="514965" y="2781004"/>
            <a:ext cx="1835498" cy="276999"/>
          </a:xfrm>
          <a:prstGeom prst="rect">
            <a:avLst/>
          </a:prstGeom>
          <a:noFill/>
        </p:spPr>
        <p:txBody>
          <a:bodyPr wrap="square" rtlCol="0">
            <a:spAutoFit/>
          </a:bodyPr>
          <a:lstStyle/>
          <a:p>
            <a:r>
              <a:rPr lang="en-US" sz="1200" b="1">
                <a:solidFill>
                  <a:schemeClr val="accent2"/>
                </a:solidFill>
                <a:latin typeface="Sofia Pro" pitchFamily="2" charset="0"/>
              </a:rPr>
              <a:t>Brand Core Colors</a:t>
            </a:r>
            <a:endParaRPr lang="en-US" sz="1200">
              <a:solidFill>
                <a:schemeClr val="accent2"/>
              </a:solidFill>
              <a:latin typeface="Sofia Pro" pitchFamily="2" charset="0"/>
            </a:endParaRPr>
          </a:p>
        </p:txBody>
      </p:sp>
      <p:sp>
        <p:nvSpPr>
          <p:cNvPr id="50" name="TextBox 49">
            <a:extLst>
              <a:ext uri="{FF2B5EF4-FFF2-40B4-BE49-F238E27FC236}">
                <a16:creationId xmlns:a16="http://schemas.microsoft.com/office/drawing/2014/main" id="{5B22D0B5-0851-5D5A-8EC6-05C48C089F41}"/>
              </a:ext>
            </a:extLst>
          </p:cNvPr>
          <p:cNvSpPr txBox="1"/>
          <p:nvPr userDrawn="1"/>
        </p:nvSpPr>
        <p:spPr>
          <a:xfrm>
            <a:off x="5107186" y="2725496"/>
            <a:ext cx="1835498" cy="276999"/>
          </a:xfrm>
          <a:prstGeom prst="rect">
            <a:avLst/>
          </a:prstGeom>
          <a:noFill/>
        </p:spPr>
        <p:txBody>
          <a:bodyPr wrap="square" rtlCol="0">
            <a:spAutoFit/>
          </a:bodyPr>
          <a:lstStyle/>
          <a:p>
            <a:r>
              <a:rPr lang="en-US" sz="1200" b="1">
                <a:solidFill>
                  <a:schemeClr val="accent2"/>
                </a:solidFill>
                <a:latin typeface="Sofia Pro" pitchFamily="2" charset="0"/>
              </a:rPr>
              <a:t>Brand Accent Colors</a:t>
            </a:r>
            <a:endParaRPr lang="en-US" sz="1200">
              <a:solidFill>
                <a:schemeClr val="accent2"/>
              </a:solidFill>
              <a:latin typeface="Sofia Pro" pitchFamily="2" charset="0"/>
            </a:endParaRPr>
          </a:p>
        </p:txBody>
      </p:sp>
      <p:pic>
        <p:nvPicPr>
          <p:cNvPr id="3" name="Graphic 2">
            <a:extLst>
              <a:ext uri="{FF2B5EF4-FFF2-40B4-BE49-F238E27FC236}">
                <a16:creationId xmlns:a16="http://schemas.microsoft.com/office/drawing/2014/main" id="{5D23453E-3FB9-2698-3E8D-87E64AF37D9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14965" y="448928"/>
            <a:ext cx="520024" cy="383120"/>
          </a:xfrm>
          <a:prstGeom prst="rect">
            <a:avLst/>
          </a:prstGeom>
        </p:spPr>
      </p:pic>
      <p:cxnSp>
        <p:nvCxnSpPr>
          <p:cNvPr id="6" name="Straight Connector 5">
            <a:extLst>
              <a:ext uri="{FF2B5EF4-FFF2-40B4-BE49-F238E27FC236}">
                <a16:creationId xmlns:a16="http://schemas.microsoft.com/office/drawing/2014/main" id="{758A28FC-9788-46F7-54F3-99344B797729}"/>
              </a:ext>
            </a:extLst>
          </p:cNvPr>
          <p:cNvCxnSpPr>
            <a:cxnSpLocks/>
          </p:cNvCxnSpPr>
          <p:nvPr userDrawn="1"/>
        </p:nvCxnSpPr>
        <p:spPr>
          <a:xfrm flipV="1">
            <a:off x="4921915" y="5271140"/>
            <a:ext cx="0" cy="68584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Content Placeholder 7">
            <a:extLst>
              <a:ext uri="{FF2B5EF4-FFF2-40B4-BE49-F238E27FC236}">
                <a16:creationId xmlns:a16="http://schemas.microsoft.com/office/drawing/2014/main" id="{41749035-8F5C-24E2-8DE0-486AA520BB56}"/>
              </a:ext>
            </a:extLst>
          </p:cNvPr>
          <p:cNvSpPr txBox="1">
            <a:spLocks/>
          </p:cNvSpPr>
          <p:nvPr userDrawn="1"/>
        </p:nvSpPr>
        <p:spPr>
          <a:xfrm>
            <a:off x="8157923" y="3954798"/>
            <a:ext cx="3476358" cy="524763"/>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Clr>
                <a:schemeClr val="bg1"/>
              </a:buClr>
              <a:buFont typeface="Arial" panose="020B0604020202020204" pitchFamily="34" charset="0"/>
              <a:buNone/>
            </a:pPr>
            <a:r>
              <a:rPr lang="en-US" sz="1200" b="1">
                <a:solidFill>
                  <a:schemeClr val="bg1"/>
                </a:solidFill>
                <a:latin typeface="Sofia Pro" pitchFamily="2" charset="0"/>
              </a:rPr>
              <a:t>Shapes</a:t>
            </a:r>
            <a:br>
              <a:rPr lang="en-US" sz="1200">
                <a:solidFill>
                  <a:schemeClr val="bg1"/>
                </a:solidFill>
                <a:latin typeface="Sofia Pro" pitchFamily="2" charset="0"/>
              </a:rPr>
            </a:br>
            <a:r>
              <a:rPr lang="en-US" sz="1200">
                <a:solidFill>
                  <a:schemeClr val="bg1"/>
                </a:solidFill>
                <a:latin typeface="Sofia Pro" pitchFamily="2" charset="0"/>
              </a:rPr>
              <a:t>Change the colors in the Shape Format menu.</a:t>
            </a:r>
          </a:p>
        </p:txBody>
      </p:sp>
      <p:sp>
        <p:nvSpPr>
          <p:cNvPr id="31" name="Content Placeholder 7">
            <a:extLst>
              <a:ext uri="{FF2B5EF4-FFF2-40B4-BE49-F238E27FC236}">
                <a16:creationId xmlns:a16="http://schemas.microsoft.com/office/drawing/2014/main" id="{22928848-B710-848F-A4EF-E7CD1BCAC9E4}"/>
              </a:ext>
            </a:extLst>
          </p:cNvPr>
          <p:cNvSpPr txBox="1">
            <a:spLocks/>
          </p:cNvSpPr>
          <p:nvPr userDrawn="1"/>
        </p:nvSpPr>
        <p:spPr>
          <a:xfrm>
            <a:off x="788456" y="5052162"/>
            <a:ext cx="3762349" cy="1090739"/>
          </a:xfrm>
          <a:prstGeom prst="rect">
            <a:avLst/>
          </a:prstGeom>
          <a:no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Clr>
                <a:schemeClr val="bg1"/>
              </a:buClr>
              <a:buFont typeface="Arial" panose="020B0604020202020204" pitchFamily="34" charset="0"/>
              <a:buNone/>
            </a:pPr>
            <a:r>
              <a:rPr lang="en-US" sz="1200" b="1">
                <a:solidFill>
                  <a:schemeClr val="accent6"/>
                </a:solidFill>
                <a:latin typeface="Sofia Pro" pitchFamily="2" charset="0"/>
              </a:rPr>
              <a:t>Reminder</a:t>
            </a:r>
            <a:br>
              <a:rPr lang="en-US" sz="1200">
                <a:solidFill>
                  <a:schemeClr val="accent6"/>
                </a:solidFill>
                <a:latin typeface="Sofia Pro" pitchFamily="2" charset="0"/>
              </a:rPr>
            </a:br>
            <a:r>
              <a:rPr lang="en-US" sz="1200">
                <a:solidFill>
                  <a:schemeClr val="tx1"/>
                </a:solidFill>
                <a:latin typeface="Sofia Pro" pitchFamily="2" charset="0"/>
              </a:rPr>
              <a:t>Be sure to delete this Branding Guide page before sharing your final presentation.</a:t>
            </a:r>
          </a:p>
        </p:txBody>
      </p:sp>
      <p:sp>
        <p:nvSpPr>
          <p:cNvPr id="2" name="Slide Number Placeholder 3">
            <a:extLst>
              <a:ext uri="{FF2B5EF4-FFF2-40B4-BE49-F238E27FC236}">
                <a16:creationId xmlns:a16="http://schemas.microsoft.com/office/drawing/2014/main" id="{39932C4B-55FE-BCAA-CE65-CC9F47274684}"/>
              </a:ext>
            </a:extLst>
          </p:cNvPr>
          <p:cNvSpPr>
            <a:spLocks noGrp="1"/>
          </p:cNvSpPr>
          <p:nvPr>
            <p:ph type="sldNum" sz="quarter" idx="4"/>
          </p:nvPr>
        </p:nvSpPr>
        <p:spPr>
          <a:xfrm>
            <a:off x="551301" y="6356350"/>
            <a:ext cx="474309" cy="365125"/>
          </a:xfrm>
          <a:prstGeom prst="rect">
            <a:avLst/>
          </a:prstGeom>
        </p:spPr>
        <p:txBody>
          <a:bodyPr anchor="ctr"/>
          <a:lstStyle>
            <a:lvl1pPr algn="l">
              <a:defRPr sz="800" b="0" i="0">
                <a:solidFill>
                  <a:schemeClr val="bg1">
                    <a:lumMod val="65000"/>
                  </a:schemeClr>
                </a:solidFill>
                <a:latin typeface="Sofia Pro" pitchFamily="2" charset="0"/>
              </a:defRPr>
            </a:lvl1pPr>
          </a:lstStyle>
          <a:p>
            <a:fld id="{66E1101C-D44A-114C-BF42-E167825151EF}" type="slidenum">
              <a:rPr lang="en-US" smtClean="0"/>
              <a:pPr/>
              <a:t>‹#›</a:t>
            </a:fld>
            <a:endParaRPr lang="en-US"/>
          </a:p>
        </p:txBody>
      </p:sp>
      <p:sp>
        <p:nvSpPr>
          <p:cNvPr id="4" name="Content Placeholder 7">
            <a:extLst>
              <a:ext uri="{FF2B5EF4-FFF2-40B4-BE49-F238E27FC236}">
                <a16:creationId xmlns:a16="http://schemas.microsoft.com/office/drawing/2014/main" id="{921820D0-9A05-583C-6396-7A18C36E28CA}"/>
              </a:ext>
            </a:extLst>
          </p:cNvPr>
          <p:cNvSpPr txBox="1">
            <a:spLocks/>
          </p:cNvSpPr>
          <p:nvPr userDrawn="1"/>
        </p:nvSpPr>
        <p:spPr>
          <a:xfrm>
            <a:off x="5164284" y="5096025"/>
            <a:ext cx="1550039" cy="1046876"/>
          </a:xfrm>
          <a:prstGeom prst="rect">
            <a:avLst/>
          </a:prstGeom>
          <a:no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Clr>
                <a:schemeClr val="bg1"/>
              </a:buClr>
              <a:buFont typeface="Arial" panose="020B0604020202020204" pitchFamily="34" charset="0"/>
              <a:buNone/>
            </a:pPr>
            <a:r>
              <a:rPr lang="en-US" sz="1200" b="1">
                <a:solidFill>
                  <a:schemeClr val="accent6"/>
                </a:solidFill>
                <a:latin typeface="Sofia Pro" pitchFamily="2" charset="0"/>
              </a:rPr>
              <a:t>Accents</a:t>
            </a:r>
            <a:br>
              <a:rPr lang="en-US" sz="1200">
                <a:solidFill>
                  <a:schemeClr val="accent6"/>
                </a:solidFill>
                <a:latin typeface="Sofia Pro" pitchFamily="2" charset="0"/>
              </a:rPr>
            </a:br>
            <a:r>
              <a:rPr lang="en-US" sz="1200">
                <a:solidFill>
                  <a:schemeClr val="tx1"/>
                </a:solidFill>
                <a:latin typeface="Sofia Pro" pitchFamily="2" charset="0"/>
              </a:rPr>
              <a:t>Are to be used sparingly.</a:t>
            </a:r>
          </a:p>
        </p:txBody>
      </p:sp>
      <p:cxnSp>
        <p:nvCxnSpPr>
          <p:cNvPr id="5" name="Straight Connector 4">
            <a:extLst>
              <a:ext uri="{FF2B5EF4-FFF2-40B4-BE49-F238E27FC236}">
                <a16:creationId xmlns:a16="http://schemas.microsoft.com/office/drawing/2014/main" id="{B4C0DCD6-91C4-2126-552A-B451CC143A0C}"/>
              </a:ext>
            </a:extLst>
          </p:cNvPr>
          <p:cNvCxnSpPr>
            <a:cxnSpLocks/>
          </p:cNvCxnSpPr>
          <p:nvPr userDrawn="1"/>
        </p:nvCxnSpPr>
        <p:spPr>
          <a:xfrm flipH="1">
            <a:off x="8126632" y="3709511"/>
            <a:ext cx="349373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105D4259-AF50-05D3-E809-BE6A8CB36726}"/>
              </a:ext>
            </a:extLst>
          </p:cNvPr>
          <p:cNvPicPr>
            <a:picLocks/>
          </p:cNvPicPr>
          <p:nvPr userDrawn="1"/>
        </p:nvPicPr>
        <p:blipFill>
          <a:blip>
            <a:extLst>
              <a:ext uri="{96DAC541-7B7A-43D3-8B79-37D633B846F1}">
                <asvg:svgBlip xmlns:asvg="http://schemas.microsoft.com/office/drawing/2016/SVG/main" r:embed="rId3"/>
              </a:ext>
            </a:extLst>
          </a:blip>
          <a:stretch>
            <a:fillRect/>
          </a:stretch>
        </p:blipFill>
        <p:spPr>
          <a:xfrm>
            <a:off x="9896102" y="5870617"/>
            <a:ext cx="384142" cy="192387"/>
          </a:xfrm>
          <a:prstGeom prst="rect">
            <a:avLst/>
          </a:prstGeom>
        </p:spPr>
      </p:pic>
      <p:pic>
        <p:nvPicPr>
          <p:cNvPr id="10" name="Graphic 9">
            <a:extLst>
              <a:ext uri="{FF2B5EF4-FFF2-40B4-BE49-F238E27FC236}">
                <a16:creationId xmlns:a16="http://schemas.microsoft.com/office/drawing/2014/main" id="{1746BF4E-E1C6-F211-A392-3DBC3DEE686F}"/>
              </a:ext>
            </a:extLst>
          </p:cNvPr>
          <p:cNvPicPr>
            <a:picLocks/>
          </p:cNvPicPr>
          <p:nvPr userDrawn="1"/>
        </p:nvPicPr>
        <p:blipFill>
          <a:blip>
            <a:extLst>
              <a:ext uri="{96DAC541-7B7A-43D3-8B79-37D633B846F1}">
                <asvg:svgBlip xmlns:asvg="http://schemas.microsoft.com/office/drawing/2016/SVG/main" r:embed="rId4"/>
              </a:ext>
            </a:extLst>
          </a:blip>
          <a:stretch>
            <a:fillRect/>
          </a:stretch>
        </p:blipFill>
        <p:spPr>
          <a:xfrm>
            <a:off x="8801818" y="5870679"/>
            <a:ext cx="384142" cy="192325"/>
          </a:xfrm>
          <a:prstGeom prst="rect">
            <a:avLst/>
          </a:prstGeom>
        </p:spPr>
      </p:pic>
      <p:pic>
        <p:nvPicPr>
          <p:cNvPr id="11" name="Graphic 10">
            <a:extLst>
              <a:ext uri="{FF2B5EF4-FFF2-40B4-BE49-F238E27FC236}">
                <a16:creationId xmlns:a16="http://schemas.microsoft.com/office/drawing/2014/main" id="{CDEBD838-832D-3D31-B3F7-45418084891D}"/>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10990386" y="5870933"/>
            <a:ext cx="386704" cy="192071"/>
          </a:xfrm>
          <a:prstGeom prst="rect">
            <a:avLst/>
          </a:prstGeom>
        </p:spPr>
      </p:pic>
      <p:pic>
        <p:nvPicPr>
          <p:cNvPr id="12" name="Graphic 11">
            <a:extLst>
              <a:ext uri="{FF2B5EF4-FFF2-40B4-BE49-F238E27FC236}">
                <a16:creationId xmlns:a16="http://schemas.microsoft.com/office/drawing/2014/main" id="{16FEB322-A3A4-007B-4229-5B441C503242}"/>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9348960" y="4785645"/>
            <a:ext cx="384142" cy="384142"/>
          </a:xfrm>
          <a:prstGeom prst="rect">
            <a:avLst/>
          </a:prstGeom>
        </p:spPr>
      </p:pic>
      <p:pic>
        <p:nvPicPr>
          <p:cNvPr id="13" name="Graphic 12">
            <a:extLst>
              <a:ext uri="{FF2B5EF4-FFF2-40B4-BE49-F238E27FC236}">
                <a16:creationId xmlns:a16="http://schemas.microsoft.com/office/drawing/2014/main" id="{EA9563BA-0A62-241C-1443-BDE17ED5B8AA}"/>
              </a:ext>
            </a:extLst>
          </p:cNvPr>
          <p:cNvPicPr>
            <a:picLocks noChangeAspect="1"/>
          </p:cNvPicPr>
          <p:nvPr userDrawn="1"/>
        </p:nvPicPr>
        <p:blipFill>
          <a:blip>
            <a:extLst>
              <a:ext uri="{96DAC541-7B7A-43D3-8B79-37D633B846F1}">
                <asvg:svgBlip xmlns:asvg="http://schemas.microsoft.com/office/drawing/2016/SVG/main" r:embed="rId7"/>
              </a:ext>
            </a:extLst>
          </a:blip>
          <a:stretch>
            <a:fillRect/>
          </a:stretch>
        </p:blipFill>
        <p:spPr>
          <a:xfrm>
            <a:off x="9896102" y="4785645"/>
            <a:ext cx="384142" cy="384142"/>
          </a:xfrm>
          <a:prstGeom prst="rect">
            <a:avLst/>
          </a:prstGeom>
        </p:spPr>
      </p:pic>
      <p:pic>
        <p:nvPicPr>
          <p:cNvPr id="14" name="Graphic 13">
            <a:extLst>
              <a:ext uri="{FF2B5EF4-FFF2-40B4-BE49-F238E27FC236}">
                <a16:creationId xmlns:a16="http://schemas.microsoft.com/office/drawing/2014/main" id="{AB8E981A-26E3-7A34-7A48-C6EAA65BAD3F}"/>
              </a:ext>
            </a:extLst>
          </p:cNvPr>
          <p:cNvPicPr>
            <a:picLocks noChangeAspect="1"/>
          </p:cNvPicPr>
          <p:nvPr userDrawn="1"/>
        </p:nvPicPr>
        <p:blipFill>
          <a:blip>
            <a:extLst>
              <a:ext uri="{96DAC541-7B7A-43D3-8B79-37D633B846F1}">
                <asvg:svgBlip xmlns:asvg="http://schemas.microsoft.com/office/drawing/2016/SVG/main" r:embed="rId8"/>
              </a:ext>
            </a:extLst>
          </a:blip>
          <a:stretch>
            <a:fillRect/>
          </a:stretch>
        </p:blipFill>
        <p:spPr>
          <a:xfrm>
            <a:off x="9348960" y="5678862"/>
            <a:ext cx="384142" cy="384142"/>
          </a:xfrm>
          <a:prstGeom prst="rect">
            <a:avLst/>
          </a:prstGeom>
        </p:spPr>
      </p:pic>
      <p:pic>
        <p:nvPicPr>
          <p:cNvPr id="15" name="Graphic 14">
            <a:extLst>
              <a:ext uri="{FF2B5EF4-FFF2-40B4-BE49-F238E27FC236}">
                <a16:creationId xmlns:a16="http://schemas.microsoft.com/office/drawing/2014/main" id="{5826406C-3A79-03F1-C626-09F0F7E85FC5}"/>
              </a:ext>
            </a:extLst>
          </p:cNvPr>
          <p:cNvPicPr>
            <a:picLocks noChangeAspect="1"/>
          </p:cNvPicPr>
          <p:nvPr userDrawn="1"/>
        </p:nvPicPr>
        <p:blipFill>
          <a:blip>
            <a:extLst>
              <a:ext uri="{96DAC541-7B7A-43D3-8B79-37D633B846F1}">
                <asvg:svgBlip xmlns:asvg="http://schemas.microsoft.com/office/drawing/2016/SVG/main" r:embed="rId9"/>
              </a:ext>
            </a:extLst>
          </a:blip>
          <a:stretch>
            <a:fillRect/>
          </a:stretch>
        </p:blipFill>
        <p:spPr>
          <a:xfrm>
            <a:off x="10443244" y="4785645"/>
            <a:ext cx="384142" cy="384142"/>
          </a:xfrm>
          <a:prstGeom prst="rect">
            <a:avLst/>
          </a:prstGeom>
        </p:spPr>
      </p:pic>
      <p:pic>
        <p:nvPicPr>
          <p:cNvPr id="16" name="Graphic 15">
            <a:extLst>
              <a:ext uri="{FF2B5EF4-FFF2-40B4-BE49-F238E27FC236}">
                <a16:creationId xmlns:a16="http://schemas.microsoft.com/office/drawing/2014/main" id="{0893BBBD-CAA5-CDD2-A687-E4637F7B1857}"/>
              </a:ext>
            </a:extLst>
          </p:cNvPr>
          <p:cNvPicPr>
            <a:picLocks noChangeAspect="1"/>
          </p:cNvPicPr>
          <p:nvPr userDrawn="1"/>
        </p:nvPicPr>
        <p:blipFill>
          <a:blip>
            <a:extLst>
              <a:ext uri="{96DAC541-7B7A-43D3-8B79-37D633B846F1}">
                <asvg:svgBlip xmlns:asvg="http://schemas.microsoft.com/office/drawing/2016/SVG/main" r:embed="rId10"/>
              </a:ext>
            </a:extLst>
          </a:blip>
          <a:stretch>
            <a:fillRect/>
          </a:stretch>
        </p:blipFill>
        <p:spPr>
          <a:xfrm>
            <a:off x="10990386" y="4785645"/>
            <a:ext cx="384142" cy="384142"/>
          </a:xfrm>
          <a:prstGeom prst="rect">
            <a:avLst/>
          </a:prstGeom>
        </p:spPr>
      </p:pic>
      <p:pic>
        <p:nvPicPr>
          <p:cNvPr id="17" name="Graphic 16">
            <a:extLst>
              <a:ext uri="{FF2B5EF4-FFF2-40B4-BE49-F238E27FC236}">
                <a16:creationId xmlns:a16="http://schemas.microsoft.com/office/drawing/2014/main" id="{7B78B702-6ADF-42A0-5443-8E7AA5EA86E0}"/>
              </a:ext>
            </a:extLst>
          </p:cNvPr>
          <p:cNvPicPr>
            <a:picLocks noChangeAspect="1"/>
          </p:cNvPicPr>
          <p:nvPr userDrawn="1"/>
        </p:nvPicPr>
        <p:blipFill>
          <a:blip>
            <a:extLst>
              <a:ext uri="{96DAC541-7B7A-43D3-8B79-37D633B846F1}">
                <asvg:svgBlip xmlns:asvg="http://schemas.microsoft.com/office/drawing/2016/SVG/main" r:embed="rId11"/>
              </a:ext>
            </a:extLst>
          </a:blip>
          <a:stretch>
            <a:fillRect/>
          </a:stretch>
        </p:blipFill>
        <p:spPr>
          <a:xfrm>
            <a:off x="10443244" y="5678862"/>
            <a:ext cx="384142" cy="384142"/>
          </a:xfrm>
          <a:prstGeom prst="rect">
            <a:avLst/>
          </a:prstGeom>
        </p:spPr>
      </p:pic>
      <p:pic>
        <p:nvPicPr>
          <p:cNvPr id="18" name="Graphic 17">
            <a:extLst>
              <a:ext uri="{FF2B5EF4-FFF2-40B4-BE49-F238E27FC236}">
                <a16:creationId xmlns:a16="http://schemas.microsoft.com/office/drawing/2014/main" id="{97D5FE54-A526-C124-2B42-84245E8B1AFF}"/>
              </a:ext>
            </a:extLst>
          </p:cNvPr>
          <p:cNvPicPr>
            <a:picLocks noChangeAspect="1"/>
          </p:cNvPicPr>
          <p:nvPr userDrawn="1"/>
        </p:nvPicPr>
        <p:blipFill>
          <a:blip>
            <a:extLst>
              <a:ext uri="{96DAC541-7B7A-43D3-8B79-37D633B846F1}">
                <asvg:svgBlip xmlns:asvg="http://schemas.microsoft.com/office/drawing/2016/SVG/main" r:embed="rId12"/>
              </a:ext>
            </a:extLst>
          </a:blip>
          <a:stretch>
            <a:fillRect/>
          </a:stretch>
        </p:blipFill>
        <p:spPr>
          <a:xfrm>
            <a:off x="8801818" y="4785645"/>
            <a:ext cx="384142" cy="384142"/>
          </a:xfrm>
          <a:prstGeom prst="rect">
            <a:avLst/>
          </a:prstGeom>
        </p:spPr>
      </p:pic>
      <p:pic>
        <p:nvPicPr>
          <p:cNvPr id="19" name="Graphic 18">
            <a:extLst>
              <a:ext uri="{FF2B5EF4-FFF2-40B4-BE49-F238E27FC236}">
                <a16:creationId xmlns:a16="http://schemas.microsoft.com/office/drawing/2014/main" id="{DE8F160E-6AD0-D699-D301-C55EC4B19456}"/>
              </a:ext>
            </a:extLst>
          </p:cNvPr>
          <p:cNvPicPr>
            <a:picLocks noChangeAspect="1"/>
          </p:cNvPicPr>
          <p:nvPr userDrawn="1"/>
        </p:nvPicPr>
        <p:blipFill>
          <a:blip>
            <a:extLst>
              <a:ext uri="{96DAC541-7B7A-43D3-8B79-37D633B846F1}">
                <asvg:svgBlip xmlns:asvg="http://schemas.microsoft.com/office/drawing/2016/SVG/main" r:embed="rId13"/>
              </a:ext>
            </a:extLst>
          </a:blip>
          <a:stretch>
            <a:fillRect/>
          </a:stretch>
        </p:blipFill>
        <p:spPr>
          <a:xfrm>
            <a:off x="8254676" y="4785645"/>
            <a:ext cx="384142" cy="384142"/>
          </a:xfrm>
          <a:prstGeom prst="rect">
            <a:avLst/>
          </a:prstGeom>
        </p:spPr>
      </p:pic>
      <p:pic>
        <p:nvPicPr>
          <p:cNvPr id="20" name="Graphic 19">
            <a:extLst>
              <a:ext uri="{FF2B5EF4-FFF2-40B4-BE49-F238E27FC236}">
                <a16:creationId xmlns:a16="http://schemas.microsoft.com/office/drawing/2014/main" id="{EF668D67-F6DB-D6DE-EB7B-1BEE66AC743D}"/>
              </a:ext>
            </a:extLst>
          </p:cNvPr>
          <p:cNvPicPr>
            <a:picLocks noChangeAspect="1"/>
          </p:cNvPicPr>
          <p:nvPr userDrawn="1"/>
        </p:nvPicPr>
        <p:blipFill>
          <a:blip>
            <a:extLst>
              <a:ext uri="{96DAC541-7B7A-43D3-8B79-37D633B846F1}">
                <asvg:svgBlip xmlns:asvg="http://schemas.microsoft.com/office/drawing/2016/SVG/main" r:embed="rId14"/>
              </a:ext>
            </a:extLst>
          </a:blip>
          <a:stretch>
            <a:fillRect/>
          </a:stretch>
        </p:blipFill>
        <p:spPr>
          <a:xfrm>
            <a:off x="8254676" y="5678862"/>
            <a:ext cx="384142" cy="384142"/>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494D518D-6547-57FB-2CBE-39B9650E7AE9}"/>
              </a:ext>
            </a:extLst>
          </p:cNvPr>
          <p:cNvPicPr>
            <a:picLocks noChangeAspect="1"/>
          </p:cNvPicPr>
          <p:nvPr userDrawn="1"/>
        </p:nvPicPr>
        <p:blipFill>
          <a:blip r:embed="rId15"/>
          <a:stretch>
            <a:fillRect/>
          </a:stretch>
        </p:blipFill>
        <p:spPr>
          <a:xfrm>
            <a:off x="528116" y="1064489"/>
            <a:ext cx="2725194" cy="148947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71421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9">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8E0BCEC-8AD7-B450-6762-A0F834F4454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203801" y="626093"/>
            <a:ext cx="8458821" cy="6231907"/>
          </a:xfrm>
          <a:prstGeom prst="rect">
            <a:avLst/>
          </a:prstGeom>
        </p:spPr>
      </p:pic>
      <p:pic>
        <p:nvPicPr>
          <p:cNvPr id="5" name="Graphic 4">
            <a:extLst>
              <a:ext uri="{FF2B5EF4-FFF2-40B4-BE49-F238E27FC236}">
                <a16:creationId xmlns:a16="http://schemas.microsoft.com/office/drawing/2014/main" id="{3E6761C1-0961-2D47-F4D7-0F5AE19A9AE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rot="10800000" flipH="1" flipV="1">
            <a:off x="9289710" y="3970306"/>
            <a:ext cx="2904314" cy="2904314"/>
          </a:xfrm>
          <a:prstGeom prst="rect">
            <a:avLst/>
          </a:prstGeom>
        </p:spPr>
      </p:pic>
      <p:sp>
        <p:nvSpPr>
          <p:cNvPr id="4" name="Title 1">
            <a:extLst>
              <a:ext uri="{FF2B5EF4-FFF2-40B4-BE49-F238E27FC236}">
                <a16:creationId xmlns:a16="http://schemas.microsoft.com/office/drawing/2014/main" id="{4A35783E-9655-1065-2E99-056CC8B8B35D}"/>
              </a:ext>
            </a:extLst>
          </p:cNvPr>
          <p:cNvSpPr>
            <a:spLocks noGrp="1"/>
          </p:cNvSpPr>
          <p:nvPr>
            <p:ph type="title"/>
          </p:nvPr>
        </p:nvSpPr>
        <p:spPr>
          <a:xfrm>
            <a:off x="5775158" y="1709738"/>
            <a:ext cx="5858042" cy="2770821"/>
          </a:xfrm>
        </p:spPr>
        <p:txBody>
          <a:bodyPr anchor="b">
            <a:normAutofit/>
          </a:bodyPr>
          <a:lstStyle>
            <a:lvl1pPr>
              <a:defRPr sz="5400">
                <a:solidFill>
                  <a:schemeClr val="tx2"/>
                </a:solidFill>
              </a:defRPr>
            </a:lvl1pPr>
          </a:lstStyle>
          <a:p>
            <a:r>
              <a:rPr lang="en-US"/>
              <a:t>Click to edit Master title style</a:t>
            </a:r>
          </a:p>
        </p:txBody>
      </p:sp>
      <p:sp>
        <p:nvSpPr>
          <p:cNvPr id="7" name="Slide Number Placeholder 3">
            <a:extLst>
              <a:ext uri="{FF2B5EF4-FFF2-40B4-BE49-F238E27FC236}">
                <a16:creationId xmlns:a16="http://schemas.microsoft.com/office/drawing/2014/main" id="{76F522C6-2EDE-9C6A-4833-2A7BC47EBC1B}"/>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sp>
        <p:nvSpPr>
          <p:cNvPr id="12" name="Content Placeholder 7">
            <a:extLst>
              <a:ext uri="{FF2B5EF4-FFF2-40B4-BE49-F238E27FC236}">
                <a16:creationId xmlns:a16="http://schemas.microsoft.com/office/drawing/2014/main" id="{7BF51DCA-EEE6-20E4-4B2C-C339A4F15051}"/>
              </a:ext>
            </a:extLst>
          </p:cNvPr>
          <p:cNvSpPr txBox="1">
            <a:spLocks/>
          </p:cNvSpPr>
          <p:nvPr userDrawn="1"/>
        </p:nvSpPr>
        <p:spPr>
          <a:xfrm>
            <a:off x="1092321" y="6348110"/>
            <a:ext cx="3646968" cy="373365"/>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800">
                <a:solidFill>
                  <a:schemeClr val="bg1">
                    <a:lumMod val="65000"/>
                  </a:schemeClr>
                </a:solidFill>
                <a:latin typeface="Sofia Pro" pitchFamily="2" charset="0"/>
              </a:rPr>
              <a:t>© 2023 Ellie Mental Health. All Rights Reserved.</a:t>
            </a:r>
          </a:p>
        </p:txBody>
      </p:sp>
    </p:spTree>
    <p:extLst>
      <p:ext uri="{BB962C8B-B14F-4D97-AF65-F5344CB8AC3E}">
        <p14:creationId xmlns:p14="http://schemas.microsoft.com/office/powerpoint/2010/main" val="16663071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Icons1">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3DD0BA-3AD3-630C-6145-34AC3B9D1509}"/>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sp>
        <p:nvSpPr>
          <p:cNvPr id="6" name="Slide Number Placeholder 5">
            <a:extLst>
              <a:ext uri="{FF2B5EF4-FFF2-40B4-BE49-F238E27FC236}">
                <a16:creationId xmlns:a16="http://schemas.microsoft.com/office/drawing/2014/main" id="{E1663F92-3940-92CB-881C-501FAD60C84E}"/>
              </a:ext>
            </a:extLst>
          </p:cNvPr>
          <p:cNvSpPr txBox="1">
            <a:spLocks/>
          </p:cNvSpPr>
          <p:nvPr userDrawn="1"/>
        </p:nvSpPr>
        <p:spPr>
          <a:xfrm>
            <a:off x="8610600" y="6356350"/>
            <a:ext cx="2743200" cy="365125"/>
          </a:xfrm>
          <a:prstGeom prst="rect">
            <a:avLst/>
          </a:prstGeom>
        </p:spPr>
        <p:txBody>
          <a:bodyPr anchor="ctr"/>
          <a:lstStyle>
            <a:defPPr>
              <a:defRPr lang="en-US"/>
            </a:defPPr>
            <a:lvl1pPr marL="0" algn="l" defTabSz="914400" rtl="0" eaLnBrk="1" latinLnBrk="0" hangingPunct="1">
              <a:defRPr sz="800" b="0" i="0" kern="1200">
                <a:solidFill>
                  <a:schemeClr val="bg1">
                    <a:lumMod val="65000"/>
                  </a:schemeClr>
                </a:solidFill>
                <a:latin typeface="Sofia Pro"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2532D0A-5A8B-40E1-85A8-9A958C03DD06}" type="slidenum">
              <a:rPr lang="en-US" smtClean="0"/>
              <a:pPr/>
              <a:t>‹#›</a:t>
            </a:fld>
            <a:endParaRPr lang="en-US"/>
          </a:p>
        </p:txBody>
      </p:sp>
      <p:sp>
        <p:nvSpPr>
          <p:cNvPr id="151" name="Title 1">
            <a:extLst>
              <a:ext uri="{FF2B5EF4-FFF2-40B4-BE49-F238E27FC236}">
                <a16:creationId xmlns:a16="http://schemas.microsoft.com/office/drawing/2014/main" id="{482124E4-3405-55E9-94F2-43FC41E4E6B0}"/>
              </a:ext>
            </a:extLst>
          </p:cNvPr>
          <p:cNvSpPr>
            <a:spLocks noGrp="1"/>
          </p:cNvSpPr>
          <p:nvPr>
            <p:ph type="title" hasCustomPrompt="1"/>
          </p:nvPr>
        </p:nvSpPr>
        <p:spPr>
          <a:xfrm>
            <a:off x="551302" y="448928"/>
            <a:ext cx="11089389" cy="716195"/>
          </a:xfrm>
        </p:spPr>
        <p:txBody>
          <a:bodyPr anchor="t">
            <a:noAutofit/>
          </a:bodyPr>
          <a:lstStyle>
            <a:lvl1pPr>
              <a:defRPr sz="4000">
                <a:solidFill>
                  <a:schemeClr val="accent2"/>
                </a:solidFill>
              </a:defRPr>
            </a:lvl1pPr>
          </a:lstStyle>
          <a:p>
            <a:r>
              <a:rPr lang="en-US"/>
              <a:t>Icons (click to change color)</a:t>
            </a:r>
          </a:p>
        </p:txBody>
      </p:sp>
      <p:sp>
        <p:nvSpPr>
          <p:cNvPr id="2" name="TextBox 1">
            <a:extLst>
              <a:ext uri="{FF2B5EF4-FFF2-40B4-BE49-F238E27FC236}">
                <a16:creationId xmlns:a16="http://schemas.microsoft.com/office/drawing/2014/main" id="{B890B004-098E-6CE7-FF56-6F09D08615DD}"/>
              </a:ext>
            </a:extLst>
          </p:cNvPr>
          <p:cNvSpPr txBox="1"/>
          <p:nvPr userDrawn="1"/>
        </p:nvSpPr>
        <p:spPr>
          <a:xfrm>
            <a:off x="534985" y="1852293"/>
            <a:ext cx="785816" cy="184666"/>
          </a:xfrm>
          <a:prstGeom prst="rect">
            <a:avLst/>
          </a:prstGeom>
          <a:noFill/>
        </p:spPr>
        <p:txBody>
          <a:bodyPr wrap="square" lIns="0" rIns="0" rtlCol="0">
            <a:spAutoFit/>
          </a:bodyPr>
          <a:lstStyle/>
          <a:p>
            <a:pPr algn="ctr"/>
            <a:r>
              <a:rPr lang="en-US" sz="600"/>
              <a:t>skip-</a:t>
            </a:r>
            <a:r>
              <a:rPr lang="en-US" sz="600" err="1"/>
              <a:t>forward_PPT.svg</a:t>
            </a:r>
            <a:endParaRPr lang="en-US" sz="600"/>
          </a:p>
        </p:txBody>
      </p:sp>
      <p:sp>
        <p:nvSpPr>
          <p:cNvPr id="3" name="TextBox 2">
            <a:extLst>
              <a:ext uri="{FF2B5EF4-FFF2-40B4-BE49-F238E27FC236}">
                <a16:creationId xmlns:a16="http://schemas.microsoft.com/office/drawing/2014/main" id="{F6FEB99C-AC6C-D950-FDD6-579C237A9B52}"/>
              </a:ext>
            </a:extLst>
          </p:cNvPr>
          <p:cNvSpPr txBox="1"/>
          <p:nvPr userDrawn="1"/>
        </p:nvSpPr>
        <p:spPr>
          <a:xfrm>
            <a:off x="1475402" y="1852293"/>
            <a:ext cx="785816" cy="184666"/>
          </a:xfrm>
          <a:prstGeom prst="rect">
            <a:avLst/>
          </a:prstGeom>
          <a:noFill/>
        </p:spPr>
        <p:txBody>
          <a:bodyPr wrap="square" lIns="0" rIns="0" rtlCol="0">
            <a:spAutoFit/>
          </a:bodyPr>
          <a:lstStyle/>
          <a:p>
            <a:pPr algn="ctr"/>
            <a:r>
              <a:rPr lang="en-US" sz="600" err="1"/>
              <a:t>slash_PPT.svg</a:t>
            </a:r>
            <a:endParaRPr lang="en-US" sz="600"/>
          </a:p>
        </p:txBody>
      </p:sp>
      <p:sp>
        <p:nvSpPr>
          <p:cNvPr id="5" name="TextBox 4">
            <a:extLst>
              <a:ext uri="{FF2B5EF4-FFF2-40B4-BE49-F238E27FC236}">
                <a16:creationId xmlns:a16="http://schemas.microsoft.com/office/drawing/2014/main" id="{F6E05753-B45E-F084-F256-D7AF2C6197C6}"/>
              </a:ext>
            </a:extLst>
          </p:cNvPr>
          <p:cNvSpPr txBox="1"/>
          <p:nvPr userDrawn="1"/>
        </p:nvSpPr>
        <p:spPr>
          <a:xfrm>
            <a:off x="2415819" y="1852293"/>
            <a:ext cx="785816" cy="184666"/>
          </a:xfrm>
          <a:prstGeom prst="rect">
            <a:avLst/>
          </a:prstGeom>
          <a:noFill/>
        </p:spPr>
        <p:txBody>
          <a:bodyPr wrap="square" lIns="0" rIns="0" rtlCol="0">
            <a:spAutoFit/>
          </a:bodyPr>
          <a:lstStyle/>
          <a:p>
            <a:pPr algn="ctr"/>
            <a:r>
              <a:rPr lang="en-US" sz="600" err="1"/>
              <a:t>sliders_PPT.svg</a:t>
            </a:r>
            <a:endParaRPr lang="en-US" sz="600"/>
          </a:p>
        </p:txBody>
      </p:sp>
      <p:sp>
        <p:nvSpPr>
          <p:cNvPr id="7" name="TextBox 6">
            <a:extLst>
              <a:ext uri="{FF2B5EF4-FFF2-40B4-BE49-F238E27FC236}">
                <a16:creationId xmlns:a16="http://schemas.microsoft.com/office/drawing/2014/main" id="{8D36B6C2-FEEF-CE01-8F5F-149CC54C8AA4}"/>
              </a:ext>
            </a:extLst>
          </p:cNvPr>
          <p:cNvSpPr txBox="1"/>
          <p:nvPr userDrawn="1"/>
        </p:nvSpPr>
        <p:spPr>
          <a:xfrm>
            <a:off x="3356236" y="1852293"/>
            <a:ext cx="785816" cy="184666"/>
          </a:xfrm>
          <a:prstGeom prst="rect">
            <a:avLst/>
          </a:prstGeom>
          <a:noFill/>
        </p:spPr>
        <p:txBody>
          <a:bodyPr wrap="square" lIns="0" rIns="0" rtlCol="0">
            <a:spAutoFit/>
          </a:bodyPr>
          <a:lstStyle/>
          <a:p>
            <a:pPr algn="ctr"/>
            <a:r>
              <a:rPr lang="en-US" sz="600"/>
              <a:t>sliders-</a:t>
            </a:r>
            <a:r>
              <a:rPr lang="en-US" sz="600" err="1"/>
              <a:t>four_PPT.svg</a:t>
            </a:r>
            <a:endParaRPr lang="en-US" sz="600"/>
          </a:p>
        </p:txBody>
      </p:sp>
      <p:sp>
        <p:nvSpPr>
          <p:cNvPr id="8" name="TextBox 7">
            <a:extLst>
              <a:ext uri="{FF2B5EF4-FFF2-40B4-BE49-F238E27FC236}">
                <a16:creationId xmlns:a16="http://schemas.microsoft.com/office/drawing/2014/main" id="{0B84079B-CDCF-EBB9-EB2D-DD0F1DA31D71}"/>
              </a:ext>
            </a:extLst>
          </p:cNvPr>
          <p:cNvSpPr txBox="1"/>
          <p:nvPr userDrawn="1"/>
        </p:nvSpPr>
        <p:spPr>
          <a:xfrm>
            <a:off x="4296653" y="1852293"/>
            <a:ext cx="785816" cy="184666"/>
          </a:xfrm>
          <a:prstGeom prst="rect">
            <a:avLst/>
          </a:prstGeom>
          <a:noFill/>
        </p:spPr>
        <p:txBody>
          <a:bodyPr wrap="square" lIns="0" rIns="0" rtlCol="0">
            <a:spAutoFit/>
          </a:bodyPr>
          <a:lstStyle/>
          <a:p>
            <a:pPr algn="ctr"/>
            <a:r>
              <a:rPr lang="en-US" sz="600" err="1"/>
              <a:t>smartphone_PPT.svg</a:t>
            </a:r>
            <a:endParaRPr lang="en-US" sz="600"/>
          </a:p>
        </p:txBody>
      </p:sp>
      <p:sp>
        <p:nvSpPr>
          <p:cNvPr id="9" name="TextBox 8">
            <a:extLst>
              <a:ext uri="{FF2B5EF4-FFF2-40B4-BE49-F238E27FC236}">
                <a16:creationId xmlns:a16="http://schemas.microsoft.com/office/drawing/2014/main" id="{71E106E4-EECE-671F-C5BC-7381BAD0600B}"/>
              </a:ext>
            </a:extLst>
          </p:cNvPr>
          <p:cNvSpPr txBox="1"/>
          <p:nvPr userDrawn="1"/>
        </p:nvSpPr>
        <p:spPr>
          <a:xfrm>
            <a:off x="5237070" y="1852293"/>
            <a:ext cx="785816" cy="184666"/>
          </a:xfrm>
          <a:prstGeom prst="rect">
            <a:avLst/>
          </a:prstGeom>
          <a:noFill/>
        </p:spPr>
        <p:txBody>
          <a:bodyPr wrap="square" lIns="0" rIns="0" rtlCol="0">
            <a:spAutoFit/>
          </a:bodyPr>
          <a:lstStyle/>
          <a:p>
            <a:pPr algn="ctr"/>
            <a:r>
              <a:rPr lang="en-US" sz="600" err="1"/>
              <a:t>smile_PPT.svg</a:t>
            </a:r>
            <a:endParaRPr lang="en-US" sz="600"/>
          </a:p>
        </p:txBody>
      </p:sp>
      <p:sp>
        <p:nvSpPr>
          <p:cNvPr id="10" name="TextBox 9">
            <a:extLst>
              <a:ext uri="{FF2B5EF4-FFF2-40B4-BE49-F238E27FC236}">
                <a16:creationId xmlns:a16="http://schemas.microsoft.com/office/drawing/2014/main" id="{E19DB7F0-6FB7-B0B1-9A51-FCAF3D8EEEDA}"/>
              </a:ext>
            </a:extLst>
          </p:cNvPr>
          <p:cNvSpPr txBox="1"/>
          <p:nvPr userDrawn="1"/>
        </p:nvSpPr>
        <p:spPr>
          <a:xfrm>
            <a:off x="6177487" y="1852293"/>
            <a:ext cx="785816" cy="184666"/>
          </a:xfrm>
          <a:prstGeom prst="rect">
            <a:avLst/>
          </a:prstGeom>
          <a:noFill/>
        </p:spPr>
        <p:txBody>
          <a:bodyPr wrap="square" lIns="0" rIns="0" rtlCol="0">
            <a:spAutoFit/>
          </a:bodyPr>
          <a:lstStyle/>
          <a:p>
            <a:pPr algn="ctr"/>
            <a:r>
              <a:rPr lang="en-US" sz="600" err="1"/>
              <a:t>speaker_PPT.svg</a:t>
            </a:r>
            <a:endParaRPr lang="en-US" sz="600"/>
          </a:p>
        </p:txBody>
      </p:sp>
      <p:sp>
        <p:nvSpPr>
          <p:cNvPr id="11" name="TextBox 10">
            <a:extLst>
              <a:ext uri="{FF2B5EF4-FFF2-40B4-BE49-F238E27FC236}">
                <a16:creationId xmlns:a16="http://schemas.microsoft.com/office/drawing/2014/main" id="{247D0BD1-A1AC-B14E-C574-815B5635CB91}"/>
              </a:ext>
            </a:extLst>
          </p:cNvPr>
          <p:cNvSpPr txBox="1"/>
          <p:nvPr userDrawn="1"/>
        </p:nvSpPr>
        <p:spPr>
          <a:xfrm>
            <a:off x="7117904" y="1852293"/>
            <a:ext cx="785816" cy="184666"/>
          </a:xfrm>
          <a:prstGeom prst="rect">
            <a:avLst/>
          </a:prstGeom>
          <a:noFill/>
        </p:spPr>
        <p:txBody>
          <a:bodyPr wrap="square" lIns="0" rIns="0" rtlCol="0">
            <a:spAutoFit/>
          </a:bodyPr>
          <a:lstStyle/>
          <a:p>
            <a:pPr algn="ctr"/>
            <a:r>
              <a:rPr lang="en-US" sz="600" err="1"/>
              <a:t>square_PPT.svg</a:t>
            </a:r>
            <a:endParaRPr lang="en-US" sz="600"/>
          </a:p>
        </p:txBody>
      </p:sp>
      <p:sp>
        <p:nvSpPr>
          <p:cNvPr id="12" name="TextBox 11">
            <a:extLst>
              <a:ext uri="{FF2B5EF4-FFF2-40B4-BE49-F238E27FC236}">
                <a16:creationId xmlns:a16="http://schemas.microsoft.com/office/drawing/2014/main" id="{5727AE4F-8678-CACE-A2C3-0A5346E067C8}"/>
              </a:ext>
            </a:extLst>
          </p:cNvPr>
          <p:cNvSpPr txBox="1"/>
          <p:nvPr userDrawn="1"/>
        </p:nvSpPr>
        <p:spPr>
          <a:xfrm>
            <a:off x="8058321" y="1852293"/>
            <a:ext cx="785816" cy="184666"/>
          </a:xfrm>
          <a:prstGeom prst="rect">
            <a:avLst/>
          </a:prstGeom>
          <a:noFill/>
        </p:spPr>
        <p:txBody>
          <a:bodyPr wrap="square" lIns="0" rIns="0" rtlCol="0">
            <a:spAutoFit/>
          </a:bodyPr>
          <a:lstStyle/>
          <a:p>
            <a:pPr algn="ctr"/>
            <a:r>
              <a:rPr lang="en-US" sz="600" err="1"/>
              <a:t>star_PPT.svg</a:t>
            </a:r>
            <a:endParaRPr lang="en-US" sz="600"/>
          </a:p>
        </p:txBody>
      </p:sp>
      <p:sp>
        <p:nvSpPr>
          <p:cNvPr id="13" name="TextBox 12">
            <a:extLst>
              <a:ext uri="{FF2B5EF4-FFF2-40B4-BE49-F238E27FC236}">
                <a16:creationId xmlns:a16="http://schemas.microsoft.com/office/drawing/2014/main" id="{52AF2157-9F54-1525-B902-6B1A5BEE32FE}"/>
              </a:ext>
            </a:extLst>
          </p:cNvPr>
          <p:cNvSpPr txBox="1"/>
          <p:nvPr userDrawn="1"/>
        </p:nvSpPr>
        <p:spPr>
          <a:xfrm>
            <a:off x="8998738" y="1852293"/>
            <a:ext cx="785816" cy="184666"/>
          </a:xfrm>
          <a:prstGeom prst="rect">
            <a:avLst/>
          </a:prstGeom>
          <a:noFill/>
        </p:spPr>
        <p:txBody>
          <a:bodyPr wrap="square" lIns="0" rIns="0" rtlCol="0">
            <a:spAutoFit/>
          </a:bodyPr>
          <a:lstStyle/>
          <a:p>
            <a:pPr algn="ctr"/>
            <a:r>
              <a:rPr lang="en-US" sz="600"/>
              <a:t>stop-</a:t>
            </a:r>
            <a:r>
              <a:rPr lang="en-US" sz="600" err="1"/>
              <a:t>circle_PPT.svg</a:t>
            </a:r>
            <a:endParaRPr lang="en-US" sz="600"/>
          </a:p>
        </p:txBody>
      </p:sp>
      <p:sp>
        <p:nvSpPr>
          <p:cNvPr id="14" name="TextBox 13">
            <a:extLst>
              <a:ext uri="{FF2B5EF4-FFF2-40B4-BE49-F238E27FC236}">
                <a16:creationId xmlns:a16="http://schemas.microsoft.com/office/drawing/2014/main" id="{A5644E51-48DE-FDA8-8E84-45E8D120E425}"/>
              </a:ext>
            </a:extLst>
          </p:cNvPr>
          <p:cNvSpPr txBox="1"/>
          <p:nvPr userDrawn="1"/>
        </p:nvSpPr>
        <p:spPr>
          <a:xfrm>
            <a:off x="9939155" y="1852293"/>
            <a:ext cx="785816" cy="184666"/>
          </a:xfrm>
          <a:prstGeom prst="rect">
            <a:avLst/>
          </a:prstGeom>
          <a:noFill/>
        </p:spPr>
        <p:txBody>
          <a:bodyPr wrap="square" lIns="0" rIns="0" rtlCol="0">
            <a:spAutoFit/>
          </a:bodyPr>
          <a:lstStyle/>
          <a:p>
            <a:pPr algn="ctr"/>
            <a:r>
              <a:rPr lang="en-US" sz="600" err="1"/>
              <a:t>sun_PPT.svg</a:t>
            </a:r>
            <a:endParaRPr lang="en-US" sz="600"/>
          </a:p>
        </p:txBody>
      </p:sp>
      <p:sp>
        <p:nvSpPr>
          <p:cNvPr id="15" name="TextBox 14">
            <a:extLst>
              <a:ext uri="{FF2B5EF4-FFF2-40B4-BE49-F238E27FC236}">
                <a16:creationId xmlns:a16="http://schemas.microsoft.com/office/drawing/2014/main" id="{42E8E92A-6984-2F0A-7287-554E92FAF747}"/>
              </a:ext>
            </a:extLst>
          </p:cNvPr>
          <p:cNvSpPr txBox="1"/>
          <p:nvPr userDrawn="1"/>
        </p:nvSpPr>
        <p:spPr>
          <a:xfrm>
            <a:off x="10879571" y="1852293"/>
            <a:ext cx="785816" cy="184666"/>
          </a:xfrm>
          <a:prstGeom prst="rect">
            <a:avLst/>
          </a:prstGeom>
          <a:noFill/>
        </p:spPr>
        <p:txBody>
          <a:bodyPr wrap="square" lIns="0" rIns="0" rtlCol="0">
            <a:spAutoFit/>
          </a:bodyPr>
          <a:lstStyle/>
          <a:p>
            <a:pPr algn="ctr"/>
            <a:r>
              <a:rPr lang="en-US" sz="600" err="1"/>
              <a:t>sunrise_PPT.svg</a:t>
            </a:r>
            <a:endParaRPr lang="en-US" sz="600"/>
          </a:p>
        </p:txBody>
      </p:sp>
      <p:sp>
        <p:nvSpPr>
          <p:cNvPr id="16" name="TextBox 15">
            <a:extLst>
              <a:ext uri="{FF2B5EF4-FFF2-40B4-BE49-F238E27FC236}">
                <a16:creationId xmlns:a16="http://schemas.microsoft.com/office/drawing/2014/main" id="{941D1AC1-2A93-4509-807E-107F9C154979}"/>
              </a:ext>
            </a:extLst>
          </p:cNvPr>
          <p:cNvSpPr txBox="1"/>
          <p:nvPr userDrawn="1"/>
        </p:nvSpPr>
        <p:spPr>
          <a:xfrm>
            <a:off x="534985" y="2710852"/>
            <a:ext cx="785816" cy="184666"/>
          </a:xfrm>
          <a:prstGeom prst="rect">
            <a:avLst/>
          </a:prstGeom>
          <a:noFill/>
        </p:spPr>
        <p:txBody>
          <a:bodyPr wrap="square" lIns="0" rIns="0" rtlCol="0">
            <a:spAutoFit/>
          </a:bodyPr>
          <a:lstStyle/>
          <a:p>
            <a:pPr algn="ctr"/>
            <a:r>
              <a:rPr lang="en-US" sz="600" err="1"/>
              <a:t>sunset_PPT.svg</a:t>
            </a:r>
            <a:endParaRPr lang="en-US" sz="600"/>
          </a:p>
        </p:txBody>
      </p:sp>
      <p:sp>
        <p:nvSpPr>
          <p:cNvPr id="17" name="TextBox 16">
            <a:extLst>
              <a:ext uri="{FF2B5EF4-FFF2-40B4-BE49-F238E27FC236}">
                <a16:creationId xmlns:a16="http://schemas.microsoft.com/office/drawing/2014/main" id="{DC0E41BC-9CE7-2C23-DD46-D5F81353E1F2}"/>
              </a:ext>
            </a:extLst>
          </p:cNvPr>
          <p:cNvSpPr txBox="1"/>
          <p:nvPr userDrawn="1"/>
        </p:nvSpPr>
        <p:spPr>
          <a:xfrm>
            <a:off x="1475402" y="2710852"/>
            <a:ext cx="785816" cy="184666"/>
          </a:xfrm>
          <a:prstGeom prst="rect">
            <a:avLst/>
          </a:prstGeom>
          <a:noFill/>
        </p:spPr>
        <p:txBody>
          <a:bodyPr wrap="square" lIns="0" rIns="0" rtlCol="0">
            <a:spAutoFit/>
          </a:bodyPr>
          <a:lstStyle/>
          <a:p>
            <a:pPr algn="ctr"/>
            <a:r>
              <a:rPr lang="en-US" sz="600" err="1"/>
              <a:t>table_PPT.svg</a:t>
            </a:r>
            <a:endParaRPr lang="en-US" sz="600"/>
          </a:p>
        </p:txBody>
      </p:sp>
      <p:sp>
        <p:nvSpPr>
          <p:cNvPr id="18" name="TextBox 17">
            <a:extLst>
              <a:ext uri="{FF2B5EF4-FFF2-40B4-BE49-F238E27FC236}">
                <a16:creationId xmlns:a16="http://schemas.microsoft.com/office/drawing/2014/main" id="{56B2AB59-5EEB-C1B9-EE87-9AB9297816A4}"/>
              </a:ext>
            </a:extLst>
          </p:cNvPr>
          <p:cNvSpPr txBox="1"/>
          <p:nvPr userDrawn="1"/>
        </p:nvSpPr>
        <p:spPr>
          <a:xfrm>
            <a:off x="2415819" y="2710852"/>
            <a:ext cx="785816" cy="184666"/>
          </a:xfrm>
          <a:prstGeom prst="rect">
            <a:avLst/>
          </a:prstGeom>
          <a:noFill/>
        </p:spPr>
        <p:txBody>
          <a:bodyPr wrap="square" lIns="0" rIns="0" rtlCol="0">
            <a:spAutoFit/>
          </a:bodyPr>
          <a:lstStyle/>
          <a:p>
            <a:pPr algn="ctr"/>
            <a:r>
              <a:rPr lang="en-US" sz="600" err="1"/>
              <a:t>tablet_PPT.svg</a:t>
            </a:r>
            <a:endParaRPr lang="en-US" sz="600"/>
          </a:p>
        </p:txBody>
      </p:sp>
      <p:sp>
        <p:nvSpPr>
          <p:cNvPr id="19" name="TextBox 18">
            <a:extLst>
              <a:ext uri="{FF2B5EF4-FFF2-40B4-BE49-F238E27FC236}">
                <a16:creationId xmlns:a16="http://schemas.microsoft.com/office/drawing/2014/main" id="{62A707EC-BD84-9363-B518-5AC133824920}"/>
              </a:ext>
            </a:extLst>
          </p:cNvPr>
          <p:cNvSpPr txBox="1"/>
          <p:nvPr userDrawn="1"/>
        </p:nvSpPr>
        <p:spPr>
          <a:xfrm>
            <a:off x="3356236" y="2710852"/>
            <a:ext cx="785816" cy="184666"/>
          </a:xfrm>
          <a:prstGeom prst="rect">
            <a:avLst/>
          </a:prstGeom>
          <a:noFill/>
        </p:spPr>
        <p:txBody>
          <a:bodyPr wrap="square" lIns="0" rIns="0" rtlCol="0">
            <a:spAutoFit/>
          </a:bodyPr>
          <a:lstStyle/>
          <a:p>
            <a:pPr algn="ctr"/>
            <a:r>
              <a:rPr lang="en-US" sz="600" err="1"/>
              <a:t>tag_PPT.svg</a:t>
            </a:r>
            <a:endParaRPr lang="en-US" sz="600"/>
          </a:p>
        </p:txBody>
      </p:sp>
      <p:sp>
        <p:nvSpPr>
          <p:cNvPr id="20" name="TextBox 19">
            <a:extLst>
              <a:ext uri="{FF2B5EF4-FFF2-40B4-BE49-F238E27FC236}">
                <a16:creationId xmlns:a16="http://schemas.microsoft.com/office/drawing/2014/main" id="{A3D522B0-C7B5-0C0B-3FFD-BA39899DBCAC}"/>
              </a:ext>
            </a:extLst>
          </p:cNvPr>
          <p:cNvSpPr txBox="1"/>
          <p:nvPr userDrawn="1"/>
        </p:nvSpPr>
        <p:spPr>
          <a:xfrm>
            <a:off x="4296653" y="2710852"/>
            <a:ext cx="785816" cy="184666"/>
          </a:xfrm>
          <a:prstGeom prst="rect">
            <a:avLst/>
          </a:prstGeom>
          <a:noFill/>
        </p:spPr>
        <p:txBody>
          <a:bodyPr wrap="square" lIns="0" rIns="0" rtlCol="0">
            <a:spAutoFit/>
          </a:bodyPr>
          <a:lstStyle/>
          <a:p>
            <a:pPr algn="ctr"/>
            <a:r>
              <a:rPr lang="en-US" sz="600" err="1"/>
              <a:t>target_PPT.svg</a:t>
            </a:r>
            <a:endParaRPr lang="en-US" sz="600"/>
          </a:p>
        </p:txBody>
      </p:sp>
      <p:sp>
        <p:nvSpPr>
          <p:cNvPr id="21" name="TextBox 20">
            <a:extLst>
              <a:ext uri="{FF2B5EF4-FFF2-40B4-BE49-F238E27FC236}">
                <a16:creationId xmlns:a16="http://schemas.microsoft.com/office/drawing/2014/main" id="{111198DB-D206-4EB4-679C-7A4C6B6FC5AF}"/>
              </a:ext>
            </a:extLst>
          </p:cNvPr>
          <p:cNvSpPr txBox="1"/>
          <p:nvPr userDrawn="1"/>
        </p:nvSpPr>
        <p:spPr>
          <a:xfrm>
            <a:off x="5237070" y="2710852"/>
            <a:ext cx="785816" cy="184666"/>
          </a:xfrm>
          <a:prstGeom prst="rect">
            <a:avLst/>
          </a:prstGeom>
          <a:noFill/>
        </p:spPr>
        <p:txBody>
          <a:bodyPr wrap="square" lIns="0" rIns="0" rtlCol="0">
            <a:spAutoFit/>
          </a:bodyPr>
          <a:lstStyle/>
          <a:p>
            <a:pPr algn="ctr"/>
            <a:r>
              <a:rPr lang="en-US" sz="600" err="1"/>
              <a:t>terminal_PPT.svg</a:t>
            </a:r>
            <a:endParaRPr lang="en-US" sz="600"/>
          </a:p>
        </p:txBody>
      </p:sp>
      <p:sp>
        <p:nvSpPr>
          <p:cNvPr id="22" name="TextBox 21">
            <a:extLst>
              <a:ext uri="{FF2B5EF4-FFF2-40B4-BE49-F238E27FC236}">
                <a16:creationId xmlns:a16="http://schemas.microsoft.com/office/drawing/2014/main" id="{B6DB8846-4170-1AC5-AFA4-DCDFB374A8A8}"/>
              </a:ext>
            </a:extLst>
          </p:cNvPr>
          <p:cNvSpPr txBox="1"/>
          <p:nvPr userDrawn="1"/>
        </p:nvSpPr>
        <p:spPr>
          <a:xfrm>
            <a:off x="6177487" y="2710852"/>
            <a:ext cx="785816" cy="184666"/>
          </a:xfrm>
          <a:prstGeom prst="rect">
            <a:avLst/>
          </a:prstGeom>
          <a:noFill/>
        </p:spPr>
        <p:txBody>
          <a:bodyPr wrap="square" lIns="0" rIns="0" rtlCol="0">
            <a:spAutoFit/>
          </a:bodyPr>
          <a:lstStyle/>
          <a:p>
            <a:pPr algn="ctr"/>
            <a:r>
              <a:rPr lang="en-US" sz="600" err="1"/>
              <a:t>thermometer_PPT.svg</a:t>
            </a:r>
            <a:endParaRPr lang="en-US" sz="600"/>
          </a:p>
        </p:txBody>
      </p:sp>
      <p:sp>
        <p:nvSpPr>
          <p:cNvPr id="23" name="TextBox 22">
            <a:extLst>
              <a:ext uri="{FF2B5EF4-FFF2-40B4-BE49-F238E27FC236}">
                <a16:creationId xmlns:a16="http://schemas.microsoft.com/office/drawing/2014/main" id="{36E386B7-D8EC-2CC0-AEE0-0C5B94037BD3}"/>
              </a:ext>
            </a:extLst>
          </p:cNvPr>
          <p:cNvSpPr txBox="1"/>
          <p:nvPr userDrawn="1"/>
        </p:nvSpPr>
        <p:spPr>
          <a:xfrm>
            <a:off x="7117904" y="2710852"/>
            <a:ext cx="785816" cy="184666"/>
          </a:xfrm>
          <a:prstGeom prst="rect">
            <a:avLst/>
          </a:prstGeom>
          <a:noFill/>
        </p:spPr>
        <p:txBody>
          <a:bodyPr wrap="square" lIns="0" rIns="0" rtlCol="0">
            <a:spAutoFit/>
          </a:bodyPr>
          <a:lstStyle/>
          <a:p>
            <a:pPr algn="ctr"/>
            <a:r>
              <a:rPr lang="en-US" sz="600"/>
              <a:t>thumbs-</a:t>
            </a:r>
            <a:r>
              <a:rPr lang="en-US" sz="600" err="1"/>
              <a:t>down_PPT.svg</a:t>
            </a:r>
            <a:endParaRPr lang="en-US" sz="600"/>
          </a:p>
        </p:txBody>
      </p:sp>
      <p:sp>
        <p:nvSpPr>
          <p:cNvPr id="24" name="TextBox 23">
            <a:extLst>
              <a:ext uri="{FF2B5EF4-FFF2-40B4-BE49-F238E27FC236}">
                <a16:creationId xmlns:a16="http://schemas.microsoft.com/office/drawing/2014/main" id="{D8459722-0079-A007-A0A8-7E8DD2068CEB}"/>
              </a:ext>
            </a:extLst>
          </p:cNvPr>
          <p:cNvSpPr txBox="1"/>
          <p:nvPr userDrawn="1"/>
        </p:nvSpPr>
        <p:spPr>
          <a:xfrm>
            <a:off x="8058321" y="2710852"/>
            <a:ext cx="785816" cy="184666"/>
          </a:xfrm>
          <a:prstGeom prst="rect">
            <a:avLst/>
          </a:prstGeom>
          <a:noFill/>
        </p:spPr>
        <p:txBody>
          <a:bodyPr wrap="square" lIns="0" rIns="0" rtlCol="0">
            <a:spAutoFit/>
          </a:bodyPr>
          <a:lstStyle/>
          <a:p>
            <a:pPr algn="ctr"/>
            <a:r>
              <a:rPr lang="en-US" sz="600"/>
              <a:t>thumbs-</a:t>
            </a:r>
            <a:r>
              <a:rPr lang="en-US" sz="600" err="1"/>
              <a:t>up_PPT.svg</a:t>
            </a:r>
            <a:endParaRPr lang="en-US" sz="600"/>
          </a:p>
        </p:txBody>
      </p:sp>
      <p:sp>
        <p:nvSpPr>
          <p:cNvPr id="25" name="TextBox 24">
            <a:extLst>
              <a:ext uri="{FF2B5EF4-FFF2-40B4-BE49-F238E27FC236}">
                <a16:creationId xmlns:a16="http://schemas.microsoft.com/office/drawing/2014/main" id="{DB78DDA8-A51C-C5B1-46C7-106812BCE50B}"/>
              </a:ext>
            </a:extLst>
          </p:cNvPr>
          <p:cNvSpPr txBox="1"/>
          <p:nvPr userDrawn="1"/>
        </p:nvSpPr>
        <p:spPr>
          <a:xfrm>
            <a:off x="8998738" y="2710852"/>
            <a:ext cx="785816" cy="184666"/>
          </a:xfrm>
          <a:prstGeom prst="rect">
            <a:avLst/>
          </a:prstGeom>
          <a:noFill/>
        </p:spPr>
        <p:txBody>
          <a:bodyPr wrap="square" lIns="0" rIns="0" rtlCol="0">
            <a:spAutoFit/>
          </a:bodyPr>
          <a:lstStyle/>
          <a:p>
            <a:pPr algn="ctr"/>
            <a:r>
              <a:rPr lang="en-US" sz="600"/>
              <a:t>toggle-</a:t>
            </a:r>
            <a:r>
              <a:rPr lang="en-US" sz="600" err="1"/>
              <a:t>left_PPT.svg</a:t>
            </a:r>
            <a:endParaRPr lang="en-US" sz="600"/>
          </a:p>
        </p:txBody>
      </p:sp>
      <p:sp>
        <p:nvSpPr>
          <p:cNvPr id="26" name="TextBox 25">
            <a:extLst>
              <a:ext uri="{FF2B5EF4-FFF2-40B4-BE49-F238E27FC236}">
                <a16:creationId xmlns:a16="http://schemas.microsoft.com/office/drawing/2014/main" id="{5FBA4DE1-832B-59C0-DF2B-8DF3DEFEA7A7}"/>
              </a:ext>
            </a:extLst>
          </p:cNvPr>
          <p:cNvSpPr txBox="1"/>
          <p:nvPr userDrawn="1"/>
        </p:nvSpPr>
        <p:spPr>
          <a:xfrm>
            <a:off x="9939155" y="2710852"/>
            <a:ext cx="785816" cy="184666"/>
          </a:xfrm>
          <a:prstGeom prst="rect">
            <a:avLst/>
          </a:prstGeom>
          <a:noFill/>
        </p:spPr>
        <p:txBody>
          <a:bodyPr wrap="square" lIns="0" rIns="0" rtlCol="0">
            <a:spAutoFit/>
          </a:bodyPr>
          <a:lstStyle/>
          <a:p>
            <a:pPr algn="ctr"/>
            <a:r>
              <a:rPr lang="en-US" sz="600"/>
              <a:t>toggle-</a:t>
            </a:r>
            <a:r>
              <a:rPr lang="en-US" sz="600" err="1"/>
              <a:t>right_PPT.svg</a:t>
            </a:r>
            <a:endParaRPr lang="en-US" sz="600"/>
          </a:p>
        </p:txBody>
      </p:sp>
      <p:sp>
        <p:nvSpPr>
          <p:cNvPr id="27" name="TextBox 26">
            <a:extLst>
              <a:ext uri="{FF2B5EF4-FFF2-40B4-BE49-F238E27FC236}">
                <a16:creationId xmlns:a16="http://schemas.microsoft.com/office/drawing/2014/main" id="{3F29E632-7909-B835-FF9F-D2B83D26ED7E}"/>
              </a:ext>
            </a:extLst>
          </p:cNvPr>
          <p:cNvSpPr txBox="1"/>
          <p:nvPr userDrawn="1"/>
        </p:nvSpPr>
        <p:spPr>
          <a:xfrm>
            <a:off x="10879571" y="2710852"/>
            <a:ext cx="785816" cy="184666"/>
          </a:xfrm>
          <a:prstGeom prst="rect">
            <a:avLst/>
          </a:prstGeom>
          <a:noFill/>
        </p:spPr>
        <p:txBody>
          <a:bodyPr wrap="square" lIns="0" rIns="0" rtlCol="0">
            <a:spAutoFit/>
          </a:bodyPr>
          <a:lstStyle/>
          <a:p>
            <a:pPr algn="ctr"/>
            <a:r>
              <a:rPr lang="en-US" sz="600" err="1"/>
              <a:t>tool_PPT.svg</a:t>
            </a:r>
            <a:endParaRPr lang="en-US" sz="600"/>
          </a:p>
        </p:txBody>
      </p:sp>
      <p:sp>
        <p:nvSpPr>
          <p:cNvPr id="28" name="TextBox 27">
            <a:extLst>
              <a:ext uri="{FF2B5EF4-FFF2-40B4-BE49-F238E27FC236}">
                <a16:creationId xmlns:a16="http://schemas.microsoft.com/office/drawing/2014/main" id="{560220C8-EB77-2887-A772-FB0C5E186439}"/>
              </a:ext>
            </a:extLst>
          </p:cNvPr>
          <p:cNvSpPr txBox="1"/>
          <p:nvPr userDrawn="1"/>
        </p:nvSpPr>
        <p:spPr>
          <a:xfrm>
            <a:off x="534985" y="3548470"/>
            <a:ext cx="785816" cy="184666"/>
          </a:xfrm>
          <a:prstGeom prst="rect">
            <a:avLst/>
          </a:prstGeom>
          <a:noFill/>
        </p:spPr>
        <p:txBody>
          <a:bodyPr wrap="square" lIns="0" rIns="0" rtlCol="0">
            <a:spAutoFit/>
          </a:bodyPr>
          <a:lstStyle/>
          <a:p>
            <a:pPr algn="ctr"/>
            <a:r>
              <a:rPr lang="en-US" sz="600"/>
              <a:t>trash-2_PPT.svg</a:t>
            </a:r>
          </a:p>
        </p:txBody>
      </p:sp>
      <p:sp>
        <p:nvSpPr>
          <p:cNvPr id="29" name="TextBox 28">
            <a:extLst>
              <a:ext uri="{FF2B5EF4-FFF2-40B4-BE49-F238E27FC236}">
                <a16:creationId xmlns:a16="http://schemas.microsoft.com/office/drawing/2014/main" id="{B9534F6C-8EA6-9507-9A60-B3D2050400B3}"/>
              </a:ext>
            </a:extLst>
          </p:cNvPr>
          <p:cNvSpPr txBox="1"/>
          <p:nvPr userDrawn="1"/>
        </p:nvSpPr>
        <p:spPr>
          <a:xfrm>
            <a:off x="1475402" y="3548470"/>
            <a:ext cx="785816" cy="184666"/>
          </a:xfrm>
          <a:prstGeom prst="rect">
            <a:avLst/>
          </a:prstGeom>
          <a:noFill/>
        </p:spPr>
        <p:txBody>
          <a:bodyPr wrap="square" lIns="0" rIns="0" rtlCol="0">
            <a:spAutoFit/>
          </a:bodyPr>
          <a:lstStyle/>
          <a:p>
            <a:pPr algn="ctr"/>
            <a:r>
              <a:rPr lang="en-US" sz="600" err="1"/>
              <a:t>trash_PPT.svg</a:t>
            </a:r>
            <a:endParaRPr lang="en-US" sz="600"/>
          </a:p>
        </p:txBody>
      </p:sp>
      <p:sp>
        <p:nvSpPr>
          <p:cNvPr id="30" name="TextBox 29">
            <a:extLst>
              <a:ext uri="{FF2B5EF4-FFF2-40B4-BE49-F238E27FC236}">
                <a16:creationId xmlns:a16="http://schemas.microsoft.com/office/drawing/2014/main" id="{417741E4-8C8E-7A2A-009D-404323F248F7}"/>
              </a:ext>
            </a:extLst>
          </p:cNvPr>
          <p:cNvSpPr txBox="1"/>
          <p:nvPr userDrawn="1"/>
        </p:nvSpPr>
        <p:spPr>
          <a:xfrm>
            <a:off x="2415819" y="3548470"/>
            <a:ext cx="785816" cy="276999"/>
          </a:xfrm>
          <a:prstGeom prst="rect">
            <a:avLst/>
          </a:prstGeom>
          <a:noFill/>
        </p:spPr>
        <p:txBody>
          <a:bodyPr wrap="square" lIns="0" rIns="0" rtlCol="0">
            <a:spAutoFit/>
          </a:bodyPr>
          <a:lstStyle/>
          <a:p>
            <a:pPr algn="ctr"/>
            <a:r>
              <a:rPr lang="en-US" sz="600"/>
              <a:t>trending-</a:t>
            </a:r>
            <a:r>
              <a:rPr lang="en-US" sz="600" err="1"/>
              <a:t>down_PPT.svg</a:t>
            </a:r>
            <a:endParaRPr lang="en-US" sz="600"/>
          </a:p>
        </p:txBody>
      </p:sp>
      <p:sp>
        <p:nvSpPr>
          <p:cNvPr id="31" name="TextBox 30">
            <a:extLst>
              <a:ext uri="{FF2B5EF4-FFF2-40B4-BE49-F238E27FC236}">
                <a16:creationId xmlns:a16="http://schemas.microsoft.com/office/drawing/2014/main" id="{01D12C9F-CC43-9FC5-87DE-342DD72E62BC}"/>
              </a:ext>
            </a:extLst>
          </p:cNvPr>
          <p:cNvSpPr txBox="1"/>
          <p:nvPr userDrawn="1"/>
        </p:nvSpPr>
        <p:spPr>
          <a:xfrm>
            <a:off x="3356236" y="3548470"/>
            <a:ext cx="785816" cy="184666"/>
          </a:xfrm>
          <a:prstGeom prst="rect">
            <a:avLst/>
          </a:prstGeom>
          <a:noFill/>
        </p:spPr>
        <p:txBody>
          <a:bodyPr wrap="square" lIns="0" rIns="0" rtlCol="0">
            <a:spAutoFit/>
          </a:bodyPr>
          <a:lstStyle/>
          <a:p>
            <a:pPr algn="ctr"/>
            <a:r>
              <a:rPr lang="en-US" sz="600"/>
              <a:t>trending-</a:t>
            </a:r>
            <a:r>
              <a:rPr lang="en-US" sz="600" err="1"/>
              <a:t>up_PPT.svg</a:t>
            </a:r>
            <a:endParaRPr lang="en-US" sz="600"/>
          </a:p>
        </p:txBody>
      </p:sp>
      <p:sp>
        <p:nvSpPr>
          <p:cNvPr id="32" name="TextBox 31">
            <a:extLst>
              <a:ext uri="{FF2B5EF4-FFF2-40B4-BE49-F238E27FC236}">
                <a16:creationId xmlns:a16="http://schemas.microsoft.com/office/drawing/2014/main" id="{C4E5DEC6-ADE4-2680-997D-E6C4060592C5}"/>
              </a:ext>
            </a:extLst>
          </p:cNvPr>
          <p:cNvSpPr txBox="1"/>
          <p:nvPr userDrawn="1"/>
        </p:nvSpPr>
        <p:spPr>
          <a:xfrm>
            <a:off x="4296653" y="3548470"/>
            <a:ext cx="785816" cy="184666"/>
          </a:xfrm>
          <a:prstGeom prst="rect">
            <a:avLst/>
          </a:prstGeom>
          <a:noFill/>
        </p:spPr>
        <p:txBody>
          <a:bodyPr wrap="square" lIns="0" rIns="0" rtlCol="0">
            <a:spAutoFit/>
          </a:bodyPr>
          <a:lstStyle/>
          <a:p>
            <a:pPr algn="ctr"/>
            <a:r>
              <a:rPr lang="en-US" sz="600" err="1"/>
              <a:t>triangle_PPT.svg</a:t>
            </a:r>
            <a:endParaRPr lang="en-US" sz="600"/>
          </a:p>
        </p:txBody>
      </p:sp>
      <p:sp>
        <p:nvSpPr>
          <p:cNvPr id="33" name="TextBox 32">
            <a:extLst>
              <a:ext uri="{FF2B5EF4-FFF2-40B4-BE49-F238E27FC236}">
                <a16:creationId xmlns:a16="http://schemas.microsoft.com/office/drawing/2014/main" id="{95ABE5DB-5D20-AC1B-6F50-BB7F3D505C93}"/>
              </a:ext>
            </a:extLst>
          </p:cNvPr>
          <p:cNvSpPr txBox="1"/>
          <p:nvPr userDrawn="1"/>
        </p:nvSpPr>
        <p:spPr>
          <a:xfrm>
            <a:off x="5237070" y="3548470"/>
            <a:ext cx="785816" cy="184666"/>
          </a:xfrm>
          <a:prstGeom prst="rect">
            <a:avLst/>
          </a:prstGeom>
          <a:noFill/>
        </p:spPr>
        <p:txBody>
          <a:bodyPr wrap="square" lIns="0" rIns="0" rtlCol="0">
            <a:spAutoFit/>
          </a:bodyPr>
          <a:lstStyle/>
          <a:p>
            <a:pPr algn="ctr"/>
            <a:r>
              <a:rPr lang="en-US" sz="600" err="1"/>
              <a:t>truck_PPT.svg</a:t>
            </a:r>
            <a:endParaRPr lang="en-US" sz="600"/>
          </a:p>
        </p:txBody>
      </p:sp>
      <p:sp>
        <p:nvSpPr>
          <p:cNvPr id="34" name="TextBox 33">
            <a:extLst>
              <a:ext uri="{FF2B5EF4-FFF2-40B4-BE49-F238E27FC236}">
                <a16:creationId xmlns:a16="http://schemas.microsoft.com/office/drawing/2014/main" id="{DB8EF174-EAEF-8625-D6FC-FEC459B377C8}"/>
              </a:ext>
            </a:extLst>
          </p:cNvPr>
          <p:cNvSpPr txBox="1"/>
          <p:nvPr userDrawn="1"/>
        </p:nvSpPr>
        <p:spPr>
          <a:xfrm>
            <a:off x="6177487" y="3548470"/>
            <a:ext cx="785816" cy="184666"/>
          </a:xfrm>
          <a:prstGeom prst="rect">
            <a:avLst/>
          </a:prstGeom>
          <a:noFill/>
        </p:spPr>
        <p:txBody>
          <a:bodyPr wrap="square" lIns="0" rIns="0" rtlCol="0">
            <a:spAutoFit/>
          </a:bodyPr>
          <a:lstStyle/>
          <a:p>
            <a:pPr algn="ctr"/>
            <a:r>
              <a:rPr lang="en-US" sz="600" err="1"/>
              <a:t>tv_PPT.svg</a:t>
            </a:r>
            <a:endParaRPr lang="en-US" sz="600"/>
          </a:p>
        </p:txBody>
      </p:sp>
      <p:sp>
        <p:nvSpPr>
          <p:cNvPr id="35" name="TextBox 34">
            <a:extLst>
              <a:ext uri="{FF2B5EF4-FFF2-40B4-BE49-F238E27FC236}">
                <a16:creationId xmlns:a16="http://schemas.microsoft.com/office/drawing/2014/main" id="{FDBBA8C4-CF4F-2DD6-1627-1E72721D9304}"/>
              </a:ext>
            </a:extLst>
          </p:cNvPr>
          <p:cNvSpPr txBox="1"/>
          <p:nvPr userDrawn="1"/>
        </p:nvSpPr>
        <p:spPr>
          <a:xfrm>
            <a:off x="7117904" y="3548470"/>
            <a:ext cx="785816" cy="184666"/>
          </a:xfrm>
          <a:prstGeom prst="rect">
            <a:avLst/>
          </a:prstGeom>
          <a:noFill/>
        </p:spPr>
        <p:txBody>
          <a:bodyPr wrap="square" lIns="0" rIns="0" rtlCol="0">
            <a:spAutoFit/>
          </a:bodyPr>
          <a:lstStyle/>
          <a:p>
            <a:pPr algn="ctr"/>
            <a:r>
              <a:rPr lang="en-US" sz="600" err="1"/>
              <a:t>type_PPT.svg</a:t>
            </a:r>
            <a:endParaRPr lang="en-US" sz="600"/>
          </a:p>
        </p:txBody>
      </p:sp>
      <p:sp>
        <p:nvSpPr>
          <p:cNvPr id="36" name="TextBox 35">
            <a:extLst>
              <a:ext uri="{FF2B5EF4-FFF2-40B4-BE49-F238E27FC236}">
                <a16:creationId xmlns:a16="http://schemas.microsoft.com/office/drawing/2014/main" id="{3D487C34-7C70-1B36-06C0-241341411F26}"/>
              </a:ext>
            </a:extLst>
          </p:cNvPr>
          <p:cNvSpPr txBox="1"/>
          <p:nvPr userDrawn="1"/>
        </p:nvSpPr>
        <p:spPr>
          <a:xfrm>
            <a:off x="8058321" y="3548470"/>
            <a:ext cx="785816" cy="184666"/>
          </a:xfrm>
          <a:prstGeom prst="rect">
            <a:avLst/>
          </a:prstGeom>
          <a:noFill/>
        </p:spPr>
        <p:txBody>
          <a:bodyPr wrap="square" lIns="0" rIns="0" rtlCol="0">
            <a:spAutoFit/>
          </a:bodyPr>
          <a:lstStyle/>
          <a:p>
            <a:pPr algn="ctr"/>
            <a:r>
              <a:rPr lang="en-US" sz="600" err="1"/>
              <a:t>umbrella_PPT.svg</a:t>
            </a:r>
            <a:endParaRPr lang="en-US" sz="600"/>
          </a:p>
        </p:txBody>
      </p:sp>
      <p:sp>
        <p:nvSpPr>
          <p:cNvPr id="37" name="TextBox 36">
            <a:extLst>
              <a:ext uri="{FF2B5EF4-FFF2-40B4-BE49-F238E27FC236}">
                <a16:creationId xmlns:a16="http://schemas.microsoft.com/office/drawing/2014/main" id="{0187B9E1-2CB3-0054-721C-D4C1A37B01A0}"/>
              </a:ext>
            </a:extLst>
          </p:cNvPr>
          <p:cNvSpPr txBox="1"/>
          <p:nvPr userDrawn="1"/>
        </p:nvSpPr>
        <p:spPr>
          <a:xfrm>
            <a:off x="8998738" y="3548470"/>
            <a:ext cx="785816" cy="184666"/>
          </a:xfrm>
          <a:prstGeom prst="rect">
            <a:avLst/>
          </a:prstGeom>
          <a:noFill/>
        </p:spPr>
        <p:txBody>
          <a:bodyPr wrap="square" lIns="0" rIns="0" rtlCol="0">
            <a:spAutoFit/>
          </a:bodyPr>
          <a:lstStyle/>
          <a:p>
            <a:pPr algn="ctr"/>
            <a:r>
              <a:rPr lang="en-US" sz="600" err="1"/>
              <a:t>underline_PPT.svg</a:t>
            </a:r>
            <a:endParaRPr lang="en-US" sz="600"/>
          </a:p>
        </p:txBody>
      </p:sp>
      <p:sp>
        <p:nvSpPr>
          <p:cNvPr id="38" name="TextBox 37">
            <a:extLst>
              <a:ext uri="{FF2B5EF4-FFF2-40B4-BE49-F238E27FC236}">
                <a16:creationId xmlns:a16="http://schemas.microsoft.com/office/drawing/2014/main" id="{BBA2B29E-562B-05CD-27ED-9BF40CB945D4}"/>
              </a:ext>
            </a:extLst>
          </p:cNvPr>
          <p:cNvSpPr txBox="1"/>
          <p:nvPr userDrawn="1"/>
        </p:nvSpPr>
        <p:spPr>
          <a:xfrm>
            <a:off x="9939155" y="3548470"/>
            <a:ext cx="785816" cy="184666"/>
          </a:xfrm>
          <a:prstGeom prst="rect">
            <a:avLst/>
          </a:prstGeom>
          <a:noFill/>
        </p:spPr>
        <p:txBody>
          <a:bodyPr wrap="square" lIns="0" rIns="0" rtlCol="0">
            <a:spAutoFit/>
          </a:bodyPr>
          <a:lstStyle/>
          <a:p>
            <a:pPr algn="ctr"/>
            <a:r>
              <a:rPr lang="en-US" sz="600" err="1"/>
              <a:t>unlock_PPT.svg</a:t>
            </a:r>
            <a:endParaRPr lang="en-US" sz="600"/>
          </a:p>
        </p:txBody>
      </p:sp>
      <p:sp>
        <p:nvSpPr>
          <p:cNvPr id="39" name="TextBox 38">
            <a:extLst>
              <a:ext uri="{FF2B5EF4-FFF2-40B4-BE49-F238E27FC236}">
                <a16:creationId xmlns:a16="http://schemas.microsoft.com/office/drawing/2014/main" id="{62FFDD24-E107-87E1-FE36-0D4EA98A497E}"/>
              </a:ext>
            </a:extLst>
          </p:cNvPr>
          <p:cNvSpPr txBox="1"/>
          <p:nvPr userDrawn="1"/>
        </p:nvSpPr>
        <p:spPr>
          <a:xfrm>
            <a:off x="10879571" y="3548470"/>
            <a:ext cx="785816" cy="184666"/>
          </a:xfrm>
          <a:prstGeom prst="rect">
            <a:avLst/>
          </a:prstGeom>
          <a:noFill/>
        </p:spPr>
        <p:txBody>
          <a:bodyPr wrap="square" lIns="0" rIns="0" rtlCol="0">
            <a:spAutoFit/>
          </a:bodyPr>
          <a:lstStyle/>
          <a:p>
            <a:pPr algn="ctr"/>
            <a:r>
              <a:rPr lang="en-US" sz="600"/>
              <a:t>upload-</a:t>
            </a:r>
            <a:r>
              <a:rPr lang="en-US" sz="600" err="1"/>
              <a:t>cloud_PPT.svg</a:t>
            </a:r>
            <a:endParaRPr lang="en-US" sz="600"/>
          </a:p>
        </p:txBody>
      </p:sp>
      <p:sp>
        <p:nvSpPr>
          <p:cNvPr id="40" name="TextBox 39">
            <a:extLst>
              <a:ext uri="{FF2B5EF4-FFF2-40B4-BE49-F238E27FC236}">
                <a16:creationId xmlns:a16="http://schemas.microsoft.com/office/drawing/2014/main" id="{2A855FDE-C296-96FE-5A2A-539F792EF41B}"/>
              </a:ext>
            </a:extLst>
          </p:cNvPr>
          <p:cNvSpPr txBox="1"/>
          <p:nvPr userDrawn="1"/>
        </p:nvSpPr>
        <p:spPr>
          <a:xfrm>
            <a:off x="534985" y="4386089"/>
            <a:ext cx="785816" cy="184666"/>
          </a:xfrm>
          <a:prstGeom prst="rect">
            <a:avLst/>
          </a:prstGeom>
          <a:noFill/>
        </p:spPr>
        <p:txBody>
          <a:bodyPr wrap="square" lIns="0" rIns="0" rtlCol="0">
            <a:spAutoFit/>
          </a:bodyPr>
          <a:lstStyle/>
          <a:p>
            <a:pPr algn="ctr"/>
            <a:r>
              <a:rPr lang="en-US" sz="600" err="1"/>
              <a:t>upload_PPT.svg</a:t>
            </a:r>
            <a:endParaRPr lang="en-US" sz="600"/>
          </a:p>
        </p:txBody>
      </p:sp>
      <p:sp>
        <p:nvSpPr>
          <p:cNvPr id="41" name="TextBox 40">
            <a:extLst>
              <a:ext uri="{FF2B5EF4-FFF2-40B4-BE49-F238E27FC236}">
                <a16:creationId xmlns:a16="http://schemas.microsoft.com/office/drawing/2014/main" id="{313F2E8C-6D4E-64D5-E6D5-6A976305E85C}"/>
              </a:ext>
            </a:extLst>
          </p:cNvPr>
          <p:cNvSpPr txBox="1"/>
          <p:nvPr userDrawn="1"/>
        </p:nvSpPr>
        <p:spPr>
          <a:xfrm>
            <a:off x="1475402" y="4386089"/>
            <a:ext cx="785816" cy="184666"/>
          </a:xfrm>
          <a:prstGeom prst="rect">
            <a:avLst/>
          </a:prstGeom>
          <a:noFill/>
        </p:spPr>
        <p:txBody>
          <a:bodyPr wrap="square" lIns="0" rIns="0" rtlCol="0">
            <a:spAutoFit/>
          </a:bodyPr>
          <a:lstStyle/>
          <a:p>
            <a:pPr algn="ctr"/>
            <a:r>
              <a:rPr lang="en-US" sz="600"/>
              <a:t>user-</a:t>
            </a:r>
            <a:r>
              <a:rPr lang="en-US" sz="600" err="1"/>
              <a:t>check_PPT.svg</a:t>
            </a:r>
            <a:endParaRPr lang="en-US" sz="600"/>
          </a:p>
        </p:txBody>
      </p:sp>
      <p:sp>
        <p:nvSpPr>
          <p:cNvPr id="42" name="TextBox 41">
            <a:extLst>
              <a:ext uri="{FF2B5EF4-FFF2-40B4-BE49-F238E27FC236}">
                <a16:creationId xmlns:a16="http://schemas.microsoft.com/office/drawing/2014/main" id="{9326ADC9-D9B7-A5B4-3591-B5F250953797}"/>
              </a:ext>
            </a:extLst>
          </p:cNvPr>
          <p:cNvSpPr txBox="1"/>
          <p:nvPr userDrawn="1"/>
        </p:nvSpPr>
        <p:spPr>
          <a:xfrm>
            <a:off x="2415819" y="4386089"/>
            <a:ext cx="785816" cy="184666"/>
          </a:xfrm>
          <a:prstGeom prst="rect">
            <a:avLst/>
          </a:prstGeom>
          <a:noFill/>
        </p:spPr>
        <p:txBody>
          <a:bodyPr wrap="square" lIns="0" rIns="0" rtlCol="0">
            <a:spAutoFit/>
          </a:bodyPr>
          <a:lstStyle/>
          <a:p>
            <a:pPr algn="ctr"/>
            <a:r>
              <a:rPr lang="en-US" sz="600"/>
              <a:t>user-</a:t>
            </a:r>
            <a:r>
              <a:rPr lang="en-US" sz="600" err="1"/>
              <a:t>minus_PPT.svg</a:t>
            </a:r>
            <a:endParaRPr lang="en-US" sz="600"/>
          </a:p>
        </p:txBody>
      </p:sp>
      <p:sp>
        <p:nvSpPr>
          <p:cNvPr id="43" name="TextBox 42">
            <a:extLst>
              <a:ext uri="{FF2B5EF4-FFF2-40B4-BE49-F238E27FC236}">
                <a16:creationId xmlns:a16="http://schemas.microsoft.com/office/drawing/2014/main" id="{1AC1E4A0-86A0-5166-3BB5-18029CFA9352}"/>
              </a:ext>
            </a:extLst>
          </p:cNvPr>
          <p:cNvSpPr txBox="1"/>
          <p:nvPr userDrawn="1"/>
        </p:nvSpPr>
        <p:spPr>
          <a:xfrm>
            <a:off x="3356236" y="4386089"/>
            <a:ext cx="785816" cy="184666"/>
          </a:xfrm>
          <a:prstGeom prst="rect">
            <a:avLst/>
          </a:prstGeom>
          <a:noFill/>
        </p:spPr>
        <p:txBody>
          <a:bodyPr wrap="square" lIns="0" rIns="0" rtlCol="0">
            <a:spAutoFit/>
          </a:bodyPr>
          <a:lstStyle/>
          <a:p>
            <a:pPr algn="ctr"/>
            <a:r>
              <a:rPr lang="en-US" sz="600"/>
              <a:t>user-</a:t>
            </a:r>
            <a:r>
              <a:rPr lang="en-US" sz="600" err="1"/>
              <a:t>plus_PPT.svg</a:t>
            </a:r>
            <a:endParaRPr lang="en-US" sz="600"/>
          </a:p>
        </p:txBody>
      </p:sp>
      <p:sp>
        <p:nvSpPr>
          <p:cNvPr id="44" name="TextBox 43">
            <a:extLst>
              <a:ext uri="{FF2B5EF4-FFF2-40B4-BE49-F238E27FC236}">
                <a16:creationId xmlns:a16="http://schemas.microsoft.com/office/drawing/2014/main" id="{D7FE8F1B-BDF3-657A-2BA2-BB6E74D7509B}"/>
              </a:ext>
            </a:extLst>
          </p:cNvPr>
          <p:cNvSpPr txBox="1"/>
          <p:nvPr userDrawn="1"/>
        </p:nvSpPr>
        <p:spPr>
          <a:xfrm>
            <a:off x="4296653" y="4386089"/>
            <a:ext cx="785816" cy="184666"/>
          </a:xfrm>
          <a:prstGeom prst="rect">
            <a:avLst/>
          </a:prstGeom>
          <a:noFill/>
        </p:spPr>
        <p:txBody>
          <a:bodyPr wrap="square" lIns="0" rIns="0" rtlCol="0">
            <a:spAutoFit/>
          </a:bodyPr>
          <a:lstStyle/>
          <a:p>
            <a:pPr algn="ctr"/>
            <a:r>
              <a:rPr lang="en-US" sz="600"/>
              <a:t>use-</a:t>
            </a:r>
            <a:r>
              <a:rPr lang="en-US" sz="600" err="1"/>
              <a:t>x_PPT.svg</a:t>
            </a:r>
            <a:endParaRPr lang="en-US" sz="600"/>
          </a:p>
        </p:txBody>
      </p:sp>
      <p:sp>
        <p:nvSpPr>
          <p:cNvPr id="45" name="TextBox 44">
            <a:extLst>
              <a:ext uri="{FF2B5EF4-FFF2-40B4-BE49-F238E27FC236}">
                <a16:creationId xmlns:a16="http://schemas.microsoft.com/office/drawing/2014/main" id="{46FD0AE8-2141-D7AC-61E7-3E2FF93921E4}"/>
              </a:ext>
            </a:extLst>
          </p:cNvPr>
          <p:cNvSpPr txBox="1"/>
          <p:nvPr userDrawn="1"/>
        </p:nvSpPr>
        <p:spPr>
          <a:xfrm>
            <a:off x="5237070" y="4386089"/>
            <a:ext cx="785816" cy="184666"/>
          </a:xfrm>
          <a:prstGeom prst="rect">
            <a:avLst/>
          </a:prstGeom>
          <a:noFill/>
        </p:spPr>
        <p:txBody>
          <a:bodyPr wrap="square" lIns="0" rIns="0" rtlCol="0">
            <a:spAutoFit/>
          </a:bodyPr>
          <a:lstStyle/>
          <a:p>
            <a:pPr algn="ctr"/>
            <a:r>
              <a:rPr lang="en-US" sz="600" err="1"/>
              <a:t>user_PPT.svg</a:t>
            </a:r>
            <a:endParaRPr lang="en-US" sz="600"/>
          </a:p>
        </p:txBody>
      </p:sp>
      <p:sp>
        <p:nvSpPr>
          <p:cNvPr id="46" name="TextBox 45">
            <a:extLst>
              <a:ext uri="{FF2B5EF4-FFF2-40B4-BE49-F238E27FC236}">
                <a16:creationId xmlns:a16="http://schemas.microsoft.com/office/drawing/2014/main" id="{A59A894F-5122-2C2B-D871-FFA1296D7C8E}"/>
              </a:ext>
            </a:extLst>
          </p:cNvPr>
          <p:cNvSpPr txBox="1"/>
          <p:nvPr userDrawn="1"/>
        </p:nvSpPr>
        <p:spPr>
          <a:xfrm>
            <a:off x="6177487" y="4386089"/>
            <a:ext cx="785816" cy="184666"/>
          </a:xfrm>
          <a:prstGeom prst="rect">
            <a:avLst/>
          </a:prstGeom>
          <a:noFill/>
        </p:spPr>
        <p:txBody>
          <a:bodyPr wrap="square" lIns="0" rIns="0" rtlCol="0">
            <a:spAutoFit/>
          </a:bodyPr>
          <a:lstStyle/>
          <a:p>
            <a:pPr algn="ctr"/>
            <a:r>
              <a:rPr lang="en-US" sz="600" err="1"/>
              <a:t>users_PPT.svg</a:t>
            </a:r>
            <a:endParaRPr lang="en-US" sz="600"/>
          </a:p>
        </p:txBody>
      </p:sp>
      <p:sp>
        <p:nvSpPr>
          <p:cNvPr id="47" name="TextBox 46">
            <a:extLst>
              <a:ext uri="{FF2B5EF4-FFF2-40B4-BE49-F238E27FC236}">
                <a16:creationId xmlns:a16="http://schemas.microsoft.com/office/drawing/2014/main" id="{864BC7EE-AE3A-7889-F548-63FA6287E50D}"/>
              </a:ext>
            </a:extLst>
          </p:cNvPr>
          <p:cNvSpPr txBox="1"/>
          <p:nvPr userDrawn="1"/>
        </p:nvSpPr>
        <p:spPr>
          <a:xfrm>
            <a:off x="7117904" y="4386089"/>
            <a:ext cx="785816" cy="184666"/>
          </a:xfrm>
          <a:prstGeom prst="rect">
            <a:avLst/>
          </a:prstGeom>
          <a:noFill/>
        </p:spPr>
        <p:txBody>
          <a:bodyPr wrap="square" lIns="0" rIns="0" rtlCol="0">
            <a:spAutoFit/>
          </a:bodyPr>
          <a:lstStyle/>
          <a:p>
            <a:pPr algn="ctr"/>
            <a:r>
              <a:rPr lang="en-US" sz="600"/>
              <a:t>video-</a:t>
            </a:r>
            <a:r>
              <a:rPr lang="en-US" sz="600" err="1"/>
              <a:t>off_PPT.svg</a:t>
            </a:r>
            <a:endParaRPr lang="en-US" sz="600"/>
          </a:p>
        </p:txBody>
      </p:sp>
      <p:sp>
        <p:nvSpPr>
          <p:cNvPr id="48" name="TextBox 47">
            <a:extLst>
              <a:ext uri="{FF2B5EF4-FFF2-40B4-BE49-F238E27FC236}">
                <a16:creationId xmlns:a16="http://schemas.microsoft.com/office/drawing/2014/main" id="{C67FF779-3ADA-EC9F-6E24-CA5EB0674BE0}"/>
              </a:ext>
            </a:extLst>
          </p:cNvPr>
          <p:cNvSpPr txBox="1"/>
          <p:nvPr userDrawn="1"/>
        </p:nvSpPr>
        <p:spPr>
          <a:xfrm>
            <a:off x="8058321" y="4386089"/>
            <a:ext cx="785816" cy="184666"/>
          </a:xfrm>
          <a:prstGeom prst="rect">
            <a:avLst/>
          </a:prstGeom>
          <a:noFill/>
        </p:spPr>
        <p:txBody>
          <a:bodyPr wrap="square" lIns="0" rIns="0" rtlCol="0">
            <a:spAutoFit/>
          </a:bodyPr>
          <a:lstStyle/>
          <a:p>
            <a:pPr algn="ctr"/>
            <a:r>
              <a:rPr lang="en-US" sz="600" err="1"/>
              <a:t>video_PPT.svg</a:t>
            </a:r>
            <a:endParaRPr lang="en-US" sz="600"/>
          </a:p>
        </p:txBody>
      </p:sp>
      <p:sp>
        <p:nvSpPr>
          <p:cNvPr id="49" name="TextBox 48">
            <a:extLst>
              <a:ext uri="{FF2B5EF4-FFF2-40B4-BE49-F238E27FC236}">
                <a16:creationId xmlns:a16="http://schemas.microsoft.com/office/drawing/2014/main" id="{76084E66-2D14-3D22-B20F-1B01487B30DA}"/>
              </a:ext>
            </a:extLst>
          </p:cNvPr>
          <p:cNvSpPr txBox="1"/>
          <p:nvPr userDrawn="1"/>
        </p:nvSpPr>
        <p:spPr>
          <a:xfrm>
            <a:off x="8998738" y="4386089"/>
            <a:ext cx="785816" cy="184666"/>
          </a:xfrm>
          <a:prstGeom prst="rect">
            <a:avLst/>
          </a:prstGeom>
          <a:noFill/>
        </p:spPr>
        <p:txBody>
          <a:bodyPr wrap="square" lIns="0" rIns="0" rtlCol="0">
            <a:spAutoFit/>
          </a:bodyPr>
          <a:lstStyle/>
          <a:p>
            <a:pPr algn="ctr"/>
            <a:r>
              <a:rPr lang="en-US" sz="600" err="1"/>
              <a:t>voicemail_PPT.svg</a:t>
            </a:r>
            <a:endParaRPr lang="en-US" sz="600"/>
          </a:p>
        </p:txBody>
      </p:sp>
      <p:sp>
        <p:nvSpPr>
          <p:cNvPr id="50" name="TextBox 49">
            <a:extLst>
              <a:ext uri="{FF2B5EF4-FFF2-40B4-BE49-F238E27FC236}">
                <a16:creationId xmlns:a16="http://schemas.microsoft.com/office/drawing/2014/main" id="{7E2F9B30-EC65-5983-355E-4A44794986E4}"/>
              </a:ext>
            </a:extLst>
          </p:cNvPr>
          <p:cNvSpPr txBox="1"/>
          <p:nvPr userDrawn="1"/>
        </p:nvSpPr>
        <p:spPr>
          <a:xfrm>
            <a:off x="9939155" y="4386089"/>
            <a:ext cx="785816" cy="184666"/>
          </a:xfrm>
          <a:prstGeom prst="rect">
            <a:avLst/>
          </a:prstGeom>
          <a:noFill/>
        </p:spPr>
        <p:txBody>
          <a:bodyPr wrap="square" lIns="0" rIns="0" rtlCol="0">
            <a:spAutoFit/>
          </a:bodyPr>
          <a:lstStyle/>
          <a:p>
            <a:pPr algn="ctr"/>
            <a:r>
              <a:rPr lang="en-US" sz="600"/>
              <a:t>volume-1_PPT.svg</a:t>
            </a:r>
          </a:p>
        </p:txBody>
      </p:sp>
      <p:sp>
        <p:nvSpPr>
          <p:cNvPr id="51" name="TextBox 50">
            <a:extLst>
              <a:ext uri="{FF2B5EF4-FFF2-40B4-BE49-F238E27FC236}">
                <a16:creationId xmlns:a16="http://schemas.microsoft.com/office/drawing/2014/main" id="{655F336D-9329-D4DE-5AAC-38212B1EABB7}"/>
              </a:ext>
            </a:extLst>
          </p:cNvPr>
          <p:cNvSpPr txBox="1"/>
          <p:nvPr userDrawn="1"/>
        </p:nvSpPr>
        <p:spPr>
          <a:xfrm>
            <a:off x="10879571" y="4386089"/>
            <a:ext cx="785816" cy="184666"/>
          </a:xfrm>
          <a:prstGeom prst="rect">
            <a:avLst/>
          </a:prstGeom>
          <a:noFill/>
        </p:spPr>
        <p:txBody>
          <a:bodyPr wrap="square" lIns="0" rIns="0" rtlCol="0">
            <a:spAutoFit/>
          </a:bodyPr>
          <a:lstStyle/>
          <a:p>
            <a:pPr algn="ctr"/>
            <a:r>
              <a:rPr lang="en-US" sz="600"/>
              <a:t>volume-2_PPT.svg</a:t>
            </a:r>
          </a:p>
        </p:txBody>
      </p:sp>
      <p:sp>
        <p:nvSpPr>
          <p:cNvPr id="52" name="TextBox 51">
            <a:extLst>
              <a:ext uri="{FF2B5EF4-FFF2-40B4-BE49-F238E27FC236}">
                <a16:creationId xmlns:a16="http://schemas.microsoft.com/office/drawing/2014/main" id="{4FA85E86-2A7D-483E-2893-7668C00279F6}"/>
              </a:ext>
            </a:extLst>
          </p:cNvPr>
          <p:cNvSpPr txBox="1"/>
          <p:nvPr userDrawn="1"/>
        </p:nvSpPr>
        <p:spPr>
          <a:xfrm>
            <a:off x="534985" y="5223708"/>
            <a:ext cx="785816" cy="184666"/>
          </a:xfrm>
          <a:prstGeom prst="rect">
            <a:avLst/>
          </a:prstGeom>
          <a:noFill/>
        </p:spPr>
        <p:txBody>
          <a:bodyPr wrap="square" lIns="0" rIns="0" rtlCol="0">
            <a:spAutoFit/>
          </a:bodyPr>
          <a:lstStyle/>
          <a:p>
            <a:pPr algn="ctr"/>
            <a:r>
              <a:rPr lang="en-US" sz="600"/>
              <a:t>volume-</a:t>
            </a:r>
            <a:r>
              <a:rPr lang="en-US" sz="600" err="1"/>
              <a:t>x_PPT.svg</a:t>
            </a:r>
            <a:endParaRPr lang="en-US" sz="600"/>
          </a:p>
        </p:txBody>
      </p:sp>
      <p:sp>
        <p:nvSpPr>
          <p:cNvPr id="53" name="TextBox 52">
            <a:extLst>
              <a:ext uri="{FF2B5EF4-FFF2-40B4-BE49-F238E27FC236}">
                <a16:creationId xmlns:a16="http://schemas.microsoft.com/office/drawing/2014/main" id="{C8C8DCA6-6877-BD57-0151-20D2200F036E}"/>
              </a:ext>
            </a:extLst>
          </p:cNvPr>
          <p:cNvSpPr txBox="1"/>
          <p:nvPr userDrawn="1"/>
        </p:nvSpPr>
        <p:spPr>
          <a:xfrm>
            <a:off x="1475402" y="5223708"/>
            <a:ext cx="785816" cy="184666"/>
          </a:xfrm>
          <a:prstGeom prst="rect">
            <a:avLst/>
          </a:prstGeom>
          <a:noFill/>
        </p:spPr>
        <p:txBody>
          <a:bodyPr wrap="square" lIns="0" rIns="0" rtlCol="0">
            <a:spAutoFit/>
          </a:bodyPr>
          <a:lstStyle/>
          <a:p>
            <a:pPr algn="ctr"/>
            <a:r>
              <a:rPr lang="en-US" sz="600" err="1"/>
              <a:t>volume_PPT.svg</a:t>
            </a:r>
            <a:endParaRPr lang="en-US" sz="600"/>
          </a:p>
        </p:txBody>
      </p:sp>
      <p:sp>
        <p:nvSpPr>
          <p:cNvPr id="54" name="TextBox 53">
            <a:extLst>
              <a:ext uri="{FF2B5EF4-FFF2-40B4-BE49-F238E27FC236}">
                <a16:creationId xmlns:a16="http://schemas.microsoft.com/office/drawing/2014/main" id="{5D3D2D1A-C7EA-5E82-3B88-40C9B91B3B8C}"/>
              </a:ext>
            </a:extLst>
          </p:cNvPr>
          <p:cNvSpPr txBox="1"/>
          <p:nvPr userDrawn="1"/>
        </p:nvSpPr>
        <p:spPr>
          <a:xfrm>
            <a:off x="2415819" y="5223708"/>
            <a:ext cx="785816" cy="184666"/>
          </a:xfrm>
          <a:prstGeom prst="rect">
            <a:avLst/>
          </a:prstGeom>
          <a:noFill/>
        </p:spPr>
        <p:txBody>
          <a:bodyPr wrap="square" lIns="0" rIns="0" rtlCol="0">
            <a:spAutoFit/>
          </a:bodyPr>
          <a:lstStyle/>
          <a:p>
            <a:pPr algn="ctr"/>
            <a:r>
              <a:rPr lang="en-US" sz="600" err="1"/>
              <a:t>watch_PPT.svg</a:t>
            </a:r>
            <a:endParaRPr lang="en-US" sz="600"/>
          </a:p>
        </p:txBody>
      </p:sp>
      <p:sp>
        <p:nvSpPr>
          <p:cNvPr id="55" name="TextBox 54">
            <a:extLst>
              <a:ext uri="{FF2B5EF4-FFF2-40B4-BE49-F238E27FC236}">
                <a16:creationId xmlns:a16="http://schemas.microsoft.com/office/drawing/2014/main" id="{7F9E39B4-CB4A-EFE6-D82B-3946D93D523C}"/>
              </a:ext>
            </a:extLst>
          </p:cNvPr>
          <p:cNvSpPr txBox="1"/>
          <p:nvPr userDrawn="1"/>
        </p:nvSpPr>
        <p:spPr>
          <a:xfrm>
            <a:off x="3356236" y="5223708"/>
            <a:ext cx="785816" cy="184666"/>
          </a:xfrm>
          <a:prstGeom prst="rect">
            <a:avLst/>
          </a:prstGeom>
          <a:noFill/>
        </p:spPr>
        <p:txBody>
          <a:bodyPr wrap="square" lIns="0" rIns="0" rtlCol="0">
            <a:spAutoFit/>
          </a:bodyPr>
          <a:lstStyle/>
          <a:p>
            <a:pPr algn="ctr"/>
            <a:r>
              <a:rPr lang="en-US" sz="600" err="1"/>
              <a:t>wifi-off_PPT.svg</a:t>
            </a:r>
            <a:endParaRPr lang="en-US" sz="600"/>
          </a:p>
        </p:txBody>
      </p:sp>
      <p:sp>
        <p:nvSpPr>
          <p:cNvPr id="56" name="TextBox 55">
            <a:extLst>
              <a:ext uri="{FF2B5EF4-FFF2-40B4-BE49-F238E27FC236}">
                <a16:creationId xmlns:a16="http://schemas.microsoft.com/office/drawing/2014/main" id="{84099B8A-D9C6-2575-2630-571DC9091556}"/>
              </a:ext>
            </a:extLst>
          </p:cNvPr>
          <p:cNvSpPr txBox="1"/>
          <p:nvPr userDrawn="1"/>
        </p:nvSpPr>
        <p:spPr>
          <a:xfrm>
            <a:off x="4296653" y="5223708"/>
            <a:ext cx="785816" cy="184666"/>
          </a:xfrm>
          <a:prstGeom prst="rect">
            <a:avLst/>
          </a:prstGeom>
          <a:noFill/>
        </p:spPr>
        <p:txBody>
          <a:bodyPr wrap="square" lIns="0" rIns="0" rtlCol="0">
            <a:spAutoFit/>
          </a:bodyPr>
          <a:lstStyle/>
          <a:p>
            <a:pPr algn="ctr"/>
            <a:r>
              <a:rPr lang="en-US" sz="600" err="1"/>
              <a:t>wifi_PPT.svg</a:t>
            </a:r>
            <a:endParaRPr lang="en-US" sz="600"/>
          </a:p>
        </p:txBody>
      </p:sp>
      <p:sp>
        <p:nvSpPr>
          <p:cNvPr id="57" name="TextBox 56">
            <a:extLst>
              <a:ext uri="{FF2B5EF4-FFF2-40B4-BE49-F238E27FC236}">
                <a16:creationId xmlns:a16="http://schemas.microsoft.com/office/drawing/2014/main" id="{259276FD-28CB-B77E-10A2-3875A8B533E6}"/>
              </a:ext>
            </a:extLst>
          </p:cNvPr>
          <p:cNvSpPr txBox="1"/>
          <p:nvPr userDrawn="1"/>
        </p:nvSpPr>
        <p:spPr>
          <a:xfrm>
            <a:off x="5237070" y="5223708"/>
            <a:ext cx="785816" cy="184666"/>
          </a:xfrm>
          <a:prstGeom prst="rect">
            <a:avLst/>
          </a:prstGeom>
          <a:noFill/>
        </p:spPr>
        <p:txBody>
          <a:bodyPr wrap="square" lIns="0" rIns="0" rtlCol="0">
            <a:spAutoFit/>
          </a:bodyPr>
          <a:lstStyle/>
          <a:p>
            <a:pPr algn="ctr"/>
            <a:r>
              <a:rPr lang="en-US" sz="600" err="1"/>
              <a:t>wind_PPT.svg</a:t>
            </a:r>
            <a:endParaRPr lang="en-US" sz="600"/>
          </a:p>
        </p:txBody>
      </p:sp>
      <p:sp>
        <p:nvSpPr>
          <p:cNvPr id="58" name="TextBox 57">
            <a:extLst>
              <a:ext uri="{FF2B5EF4-FFF2-40B4-BE49-F238E27FC236}">
                <a16:creationId xmlns:a16="http://schemas.microsoft.com/office/drawing/2014/main" id="{E9D3E423-4B77-A2AE-5FA8-7184ADBC2C07}"/>
              </a:ext>
            </a:extLst>
          </p:cNvPr>
          <p:cNvSpPr txBox="1"/>
          <p:nvPr userDrawn="1"/>
        </p:nvSpPr>
        <p:spPr>
          <a:xfrm>
            <a:off x="6177487" y="5223708"/>
            <a:ext cx="785816" cy="184666"/>
          </a:xfrm>
          <a:prstGeom prst="rect">
            <a:avLst/>
          </a:prstGeom>
          <a:noFill/>
        </p:spPr>
        <p:txBody>
          <a:bodyPr wrap="square" lIns="0" rIns="0" rtlCol="0">
            <a:spAutoFit/>
          </a:bodyPr>
          <a:lstStyle/>
          <a:p>
            <a:pPr algn="ctr"/>
            <a:r>
              <a:rPr lang="en-US" sz="600"/>
              <a:t>x-</a:t>
            </a:r>
            <a:r>
              <a:rPr lang="en-US" sz="600" err="1"/>
              <a:t>circle_PPT.svg</a:t>
            </a:r>
            <a:endParaRPr lang="en-US" sz="600"/>
          </a:p>
        </p:txBody>
      </p:sp>
      <p:sp>
        <p:nvSpPr>
          <p:cNvPr id="59" name="TextBox 58">
            <a:extLst>
              <a:ext uri="{FF2B5EF4-FFF2-40B4-BE49-F238E27FC236}">
                <a16:creationId xmlns:a16="http://schemas.microsoft.com/office/drawing/2014/main" id="{9F153EFD-7BED-2DA0-DEBD-5D58971EEA2C}"/>
              </a:ext>
            </a:extLst>
          </p:cNvPr>
          <p:cNvSpPr txBox="1"/>
          <p:nvPr userDrawn="1"/>
        </p:nvSpPr>
        <p:spPr>
          <a:xfrm>
            <a:off x="7117904" y="5223708"/>
            <a:ext cx="785816" cy="184666"/>
          </a:xfrm>
          <a:prstGeom prst="rect">
            <a:avLst/>
          </a:prstGeom>
          <a:noFill/>
        </p:spPr>
        <p:txBody>
          <a:bodyPr wrap="square" lIns="0" rIns="0" rtlCol="0">
            <a:spAutoFit/>
          </a:bodyPr>
          <a:lstStyle/>
          <a:p>
            <a:pPr algn="ctr"/>
            <a:r>
              <a:rPr lang="en-US" sz="600"/>
              <a:t>x-</a:t>
            </a:r>
            <a:r>
              <a:rPr lang="en-US" sz="600" err="1"/>
              <a:t>octagon_PPT.svg</a:t>
            </a:r>
            <a:endParaRPr lang="en-US" sz="600"/>
          </a:p>
        </p:txBody>
      </p:sp>
      <p:sp>
        <p:nvSpPr>
          <p:cNvPr id="60" name="TextBox 59">
            <a:extLst>
              <a:ext uri="{FF2B5EF4-FFF2-40B4-BE49-F238E27FC236}">
                <a16:creationId xmlns:a16="http://schemas.microsoft.com/office/drawing/2014/main" id="{8890D5C2-6E4B-DBB3-D28B-5560DB2ED2F2}"/>
              </a:ext>
            </a:extLst>
          </p:cNvPr>
          <p:cNvSpPr txBox="1"/>
          <p:nvPr userDrawn="1"/>
        </p:nvSpPr>
        <p:spPr>
          <a:xfrm>
            <a:off x="8058321" y="5223708"/>
            <a:ext cx="785816" cy="184666"/>
          </a:xfrm>
          <a:prstGeom prst="rect">
            <a:avLst/>
          </a:prstGeom>
          <a:noFill/>
        </p:spPr>
        <p:txBody>
          <a:bodyPr wrap="square" lIns="0" rIns="0" rtlCol="0">
            <a:spAutoFit/>
          </a:bodyPr>
          <a:lstStyle/>
          <a:p>
            <a:pPr algn="ctr"/>
            <a:r>
              <a:rPr lang="en-US" sz="600"/>
              <a:t>x-</a:t>
            </a:r>
            <a:r>
              <a:rPr lang="en-US" sz="600" err="1"/>
              <a:t>square_PPT.svg</a:t>
            </a:r>
            <a:endParaRPr lang="en-US" sz="600"/>
          </a:p>
        </p:txBody>
      </p:sp>
      <p:sp>
        <p:nvSpPr>
          <p:cNvPr id="61" name="TextBox 60">
            <a:extLst>
              <a:ext uri="{FF2B5EF4-FFF2-40B4-BE49-F238E27FC236}">
                <a16:creationId xmlns:a16="http://schemas.microsoft.com/office/drawing/2014/main" id="{47292F53-9B91-4BDD-D69A-E146888F40F0}"/>
              </a:ext>
            </a:extLst>
          </p:cNvPr>
          <p:cNvSpPr txBox="1"/>
          <p:nvPr userDrawn="1"/>
        </p:nvSpPr>
        <p:spPr>
          <a:xfrm>
            <a:off x="8998738" y="5223708"/>
            <a:ext cx="785816" cy="184666"/>
          </a:xfrm>
          <a:prstGeom prst="rect">
            <a:avLst/>
          </a:prstGeom>
          <a:noFill/>
        </p:spPr>
        <p:txBody>
          <a:bodyPr wrap="square" lIns="0" rIns="0" rtlCol="0">
            <a:spAutoFit/>
          </a:bodyPr>
          <a:lstStyle/>
          <a:p>
            <a:pPr algn="ctr"/>
            <a:r>
              <a:rPr lang="en-US" sz="600" err="1"/>
              <a:t>x_PPT.svg</a:t>
            </a:r>
            <a:endParaRPr lang="en-US" sz="600"/>
          </a:p>
        </p:txBody>
      </p:sp>
      <p:sp>
        <p:nvSpPr>
          <p:cNvPr id="62" name="TextBox 61">
            <a:extLst>
              <a:ext uri="{FF2B5EF4-FFF2-40B4-BE49-F238E27FC236}">
                <a16:creationId xmlns:a16="http://schemas.microsoft.com/office/drawing/2014/main" id="{533F1F03-F36E-17A1-5C45-9EBBD57D2CF7}"/>
              </a:ext>
            </a:extLst>
          </p:cNvPr>
          <p:cNvSpPr txBox="1"/>
          <p:nvPr userDrawn="1"/>
        </p:nvSpPr>
        <p:spPr>
          <a:xfrm>
            <a:off x="9939155" y="5223708"/>
            <a:ext cx="785816" cy="184666"/>
          </a:xfrm>
          <a:prstGeom prst="rect">
            <a:avLst/>
          </a:prstGeom>
          <a:noFill/>
        </p:spPr>
        <p:txBody>
          <a:bodyPr wrap="square" lIns="0" rIns="0" rtlCol="0">
            <a:spAutoFit/>
          </a:bodyPr>
          <a:lstStyle/>
          <a:p>
            <a:pPr algn="ctr"/>
            <a:r>
              <a:rPr lang="en-US" sz="600"/>
              <a:t>zap-</a:t>
            </a:r>
            <a:r>
              <a:rPr lang="en-US" sz="600" err="1"/>
              <a:t>off_PPT.svg</a:t>
            </a:r>
            <a:endParaRPr lang="en-US" sz="600"/>
          </a:p>
        </p:txBody>
      </p:sp>
      <p:sp>
        <p:nvSpPr>
          <p:cNvPr id="63" name="TextBox 62">
            <a:extLst>
              <a:ext uri="{FF2B5EF4-FFF2-40B4-BE49-F238E27FC236}">
                <a16:creationId xmlns:a16="http://schemas.microsoft.com/office/drawing/2014/main" id="{0D349872-D66E-185E-0EBD-244520DFC0A2}"/>
              </a:ext>
            </a:extLst>
          </p:cNvPr>
          <p:cNvSpPr txBox="1"/>
          <p:nvPr userDrawn="1"/>
        </p:nvSpPr>
        <p:spPr>
          <a:xfrm>
            <a:off x="10879571" y="5223708"/>
            <a:ext cx="785816" cy="184666"/>
          </a:xfrm>
          <a:prstGeom prst="rect">
            <a:avLst/>
          </a:prstGeom>
          <a:noFill/>
        </p:spPr>
        <p:txBody>
          <a:bodyPr wrap="square" lIns="0" rIns="0" rtlCol="0">
            <a:spAutoFit/>
          </a:bodyPr>
          <a:lstStyle/>
          <a:p>
            <a:pPr algn="ctr"/>
            <a:r>
              <a:rPr lang="en-US" sz="600" err="1"/>
              <a:t>zap_PPT.svg</a:t>
            </a:r>
            <a:endParaRPr lang="en-US" sz="600"/>
          </a:p>
        </p:txBody>
      </p:sp>
      <p:pic>
        <p:nvPicPr>
          <p:cNvPr id="64" name="Graphic 63">
            <a:extLst>
              <a:ext uri="{FF2B5EF4-FFF2-40B4-BE49-F238E27FC236}">
                <a16:creationId xmlns:a16="http://schemas.microsoft.com/office/drawing/2014/main" id="{10FEFF10-A66E-81A6-F03A-937805334B2F}"/>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73143" y="1379869"/>
            <a:ext cx="502920" cy="502920"/>
          </a:xfrm>
          <a:prstGeom prst="rect">
            <a:avLst/>
          </a:prstGeom>
        </p:spPr>
      </p:pic>
      <p:pic>
        <p:nvPicPr>
          <p:cNvPr id="65" name="Graphic 64">
            <a:extLst>
              <a:ext uri="{FF2B5EF4-FFF2-40B4-BE49-F238E27FC236}">
                <a16:creationId xmlns:a16="http://schemas.microsoft.com/office/drawing/2014/main" id="{807B6A83-A35A-3143-6C99-12D8DCDDD3D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63014" y="1379869"/>
            <a:ext cx="502920" cy="502920"/>
          </a:xfrm>
          <a:prstGeom prst="rect">
            <a:avLst/>
          </a:prstGeom>
        </p:spPr>
      </p:pic>
      <p:pic>
        <p:nvPicPr>
          <p:cNvPr id="66" name="Graphic 65">
            <a:extLst>
              <a:ext uri="{FF2B5EF4-FFF2-40B4-BE49-F238E27FC236}">
                <a16:creationId xmlns:a16="http://schemas.microsoft.com/office/drawing/2014/main" id="{2D3BDEB1-5069-DA9C-927F-700BF3506A84}"/>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56263" y="1379869"/>
            <a:ext cx="502920" cy="502920"/>
          </a:xfrm>
          <a:prstGeom prst="rect">
            <a:avLst/>
          </a:prstGeom>
        </p:spPr>
      </p:pic>
      <p:pic>
        <p:nvPicPr>
          <p:cNvPr id="67" name="Graphic 66">
            <a:extLst>
              <a:ext uri="{FF2B5EF4-FFF2-40B4-BE49-F238E27FC236}">
                <a16:creationId xmlns:a16="http://schemas.microsoft.com/office/drawing/2014/main" id="{D6453BB9-9BDD-E353-D6C2-E1E49129D787}"/>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92377" y="1379869"/>
            <a:ext cx="502920" cy="502920"/>
          </a:xfrm>
          <a:prstGeom prst="rect">
            <a:avLst/>
          </a:prstGeom>
        </p:spPr>
      </p:pic>
      <p:pic>
        <p:nvPicPr>
          <p:cNvPr id="68" name="Graphic 67">
            <a:extLst>
              <a:ext uri="{FF2B5EF4-FFF2-40B4-BE49-F238E27FC236}">
                <a16:creationId xmlns:a16="http://schemas.microsoft.com/office/drawing/2014/main" id="{D678F5B5-EAAF-035C-5C74-ABE1319ABCBC}"/>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09787" y="1379869"/>
            <a:ext cx="502920" cy="502920"/>
          </a:xfrm>
          <a:prstGeom prst="rect">
            <a:avLst/>
          </a:prstGeom>
        </p:spPr>
      </p:pic>
      <p:pic>
        <p:nvPicPr>
          <p:cNvPr id="70" name="Graphic 69">
            <a:extLst>
              <a:ext uri="{FF2B5EF4-FFF2-40B4-BE49-F238E27FC236}">
                <a16:creationId xmlns:a16="http://schemas.microsoft.com/office/drawing/2014/main" id="{339F300C-BD40-A7FB-3492-637ABCF5BDAD}"/>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98037" y="1379869"/>
            <a:ext cx="502920" cy="502920"/>
          </a:xfrm>
          <a:prstGeom prst="rect">
            <a:avLst/>
          </a:prstGeom>
        </p:spPr>
      </p:pic>
      <p:pic>
        <p:nvPicPr>
          <p:cNvPr id="71" name="Graphic 70">
            <a:extLst>
              <a:ext uri="{FF2B5EF4-FFF2-40B4-BE49-F238E27FC236}">
                <a16:creationId xmlns:a16="http://schemas.microsoft.com/office/drawing/2014/main" id="{A2534BF4-D01A-9340-6A82-5A84239DC35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05868" y="1379869"/>
            <a:ext cx="502920" cy="502920"/>
          </a:xfrm>
          <a:prstGeom prst="rect">
            <a:avLst/>
          </a:prstGeom>
        </p:spPr>
      </p:pic>
      <p:pic>
        <p:nvPicPr>
          <p:cNvPr id="72" name="Graphic 71">
            <a:extLst>
              <a:ext uri="{FF2B5EF4-FFF2-40B4-BE49-F238E27FC236}">
                <a16:creationId xmlns:a16="http://schemas.microsoft.com/office/drawing/2014/main" id="{C03E594A-3905-CB1B-E332-716E0AAEBB1E}"/>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33217" y="1379869"/>
            <a:ext cx="502920" cy="502920"/>
          </a:xfrm>
          <a:prstGeom prst="rect">
            <a:avLst/>
          </a:prstGeom>
        </p:spPr>
      </p:pic>
      <p:pic>
        <p:nvPicPr>
          <p:cNvPr id="73" name="Graphic 72">
            <a:extLst>
              <a:ext uri="{FF2B5EF4-FFF2-40B4-BE49-F238E27FC236}">
                <a16:creationId xmlns:a16="http://schemas.microsoft.com/office/drawing/2014/main" id="{0ABE6E4E-F156-BAD6-0C04-CD8366E40657}"/>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194462" y="1379869"/>
            <a:ext cx="502920" cy="502920"/>
          </a:xfrm>
          <a:prstGeom prst="rect">
            <a:avLst/>
          </a:prstGeom>
        </p:spPr>
      </p:pic>
      <p:pic>
        <p:nvPicPr>
          <p:cNvPr id="74" name="Graphic 73">
            <a:extLst>
              <a:ext uri="{FF2B5EF4-FFF2-40B4-BE49-F238E27FC236}">
                <a16:creationId xmlns:a16="http://schemas.microsoft.com/office/drawing/2014/main" id="{3DE5C088-0A32-62E0-D31B-57F9510BAF7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120722" y="1379869"/>
            <a:ext cx="502920" cy="502920"/>
          </a:xfrm>
          <a:prstGeom prst="rect">
            <a:avLst/>
          </a:prstGeom>
        </p:spPr>
      </p:pic>
      <p:pic>
        <p:nvPicPr>
          <p:cNvPr id="75" name="Graphic 74">
            <a:extLst>
              <a:ext uri="{FF2B5EF4-FFF2-40B4-BE49-F238E27FC236}">
                <a16:creationId xmlns:a16="http://schemas.microsoft.com/office/drawing/2014/main" id="{3451FD6F-97C1-BA14-1DC7-6423D938CE1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080602" y="1379869"/>
            <a:ext cx="502920" cy="502920"/>
          </a:xfrm>
          <a:prstGeom prst="rect">
            <a:avLst/>
          </a:prstGeom>
        </p:spPr>
      </p:pic>
      <p:pic>
        <p:nvPicPr>
          <p:cNvPr id="76" name="Graphic 75">
            <a:extLst>
              <a:ext uri="{FF2B5EF4-FFF2-40B4-BE49-F238E27FC236}">
                <a16:creationId xmlns:a16="http://schemas.microsoft.com/office/drawing/2014/main" id="{CEC80DA4-14B5-6F51-DFAD-1E7364066D8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021019" y="1379869"/>
            <a:ext cx="502920" cy="502920"/>
          </a:xfrm>
          <a:prstGeom prst="rect">
            <a:avLst/>
          </a:prstGeom>
        </p:spPr>
      </p:pic>
      <p:pic>
        <p:nvPicPr>
          <p:cNvPr id="77" name="Graphic 76">
            <a:extLst>
              <a:ext uri="{FF2B5EF4-FFF2-40B4-BE49-F238E27FC236}">
                <a16:creationId xmlns:a16="http://schemas.microsoft.com/office/drawing/2014/main" id="{BA3F3730-7E66-1B75-5A1E-8928B68A3F6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71270" y="2230411"/>
            <a:ext cx="502920" cy="502920"/>
          </a:xfrm>
          <a:prstGeom prst="rect">
            <a:avLst/>
          </a:prstGeom>
        </p:spPr>
      </p:pic>
      <p:pic>
        <p:nvPicPr>
          <p:cNvPr id="78" name="Graphic 77">
            <a:extLst>
              <a:ext uri="{FF2B5EF4-FFF2-40B4-BE49-F238E27FC236}">
                <a16:creationId xmlns:a16="http://schemas.microsoft.com/office/drawing/2014/main" id="{8FB83D62-5929-E18D-5DDC-AD408EDDA5EE}"/>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614570" y="2230411"/>
            <a:ext cx="502920" cy="502920"/>
          </a:xfrm>
          <a:prstGeom prst="rect">
            <a:avLst/>
          </a:prstGeom>
        </p:spPr>
      </p:pic>
      <p:pic>
        <p:nvPicPr>
          <p:cNvPr id="79" name="Graphic 78">
            <a:extLst>
              <a:ext uri="{FF2B5EF4-FFF2-40B4-BE49-F238E27FC236}">
                <a16:creationId xmlns:a16="http://schemas.microsoft.com/office/drawing/2014/main" id="{C44D8BB5-5EFB-896F-85F0-29805047F4EF}"/>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567909" y="2230411"/>
            <a:ext cx="502920" cy="502920"/>
          </a:xfrm>
          <a:prstGeom prst="rect">
            <a:avLst/>
          </a:prstGeom>
        </p:spPr>
      </p:pic>
      <p:pic>
        <p:nvPicPr>
          <p:cNvPr id="80" name="Graphic 79">
            <a:extLst>
              <a:ext uri="{FF2B5EF4-FFF2-40B4-BE49-F238E27FC236}">
                <a16:creationId xmlns:a16="http://schemas.microsoft.com/office/drawing/2014/main" id="{62777915-AC6A-BB91-7362-66084EFB9A94}"/>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534395" y="2230411"/>
            <a:ext cx="502920" cy="502920"/>
          </a:xfrm>
          <a:prstGeom prst="rect">
            <a:avLst/>
          </a:prstGeom>
        </p:spPr>
      </p:pic>
      <p:pic>
        <p:nvPicPr>
          <p:cNvPr id="81" name="Graphic 80">
            <a:extLst>
              <a:ext uri="{FF2B5EF4-FFF2-40B4-BE49-F238E27FC236}">
                <a16:creationId xmlns:a16="http://schemas.microsoft.com/office/drawing/2014/main" id="{F0DB6133-7040-4D5C-918C-73B5DD172C7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454509" y="2230411"/>
            <a:ext cx="502920" cy="502920"/>
          </a:xfrm>
          <a:prstGeom prst="rect">
            <a:avLst/>
          </a:prstGeom>
        </p:spPr>
      </p:pic>
      <p:pic>
        <p:nvPicPr>
          <p:cNvPr id="82" name="Graphic 81">
            <a:extLst>
              <a:ext uri="{FF2B5EF4-FFF2-40B4-BE49-F238E27FC236}">
                <a16:creationId xmlns:a16="http://schemas.microsoft.com/office/drawing/2014/main" id="{A4B27F0D-ADA8-BE49-FAF6-0E1F0C3882F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355347" y="2230411"/>
            <a:ext cx="502920" cy="502920"/>
          </a:xfrm>
          <a:prstGeom prst="rect">
            <a:avLst/>
          </a:prstGeom>
        </p:spPr>
      </p:pic>
      <p:pic>
        <p:nvPicPr>
          <p:cNvPr id="83" name="Graphic 82">
            <a:extLst>
              <a:ext uri="{FF2B5EF4-FFF2-40B4-BE49-F238E27FC236}">
                <a16:creationId xmlns:a16="http://schemas.microsoft.com/office/drawing/2014/main" id="{CEBEAF70-AD91-746E-1229-4E144DAC7FC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298141" y="2230411"/>
            <a:ext cx="502920" cy="502920"/>
          </a:xfrm>
          <a:prstGeom prst="rect">
            <a:avLst/>
          </a:prstGeom>
        </p:spPr>
      </p:pic>
      <p:pic>
        <p:nvPicPr>
          <p:cNvPr id="84" name="Graphic 83">
            <a:extLst>
              <a:ext uri="{FF2B5EF4-FFF2-40B4-BE49-F238E27FC236}">
                <a16:creationId xmlns:a16="http://schemas.microsoft.com/office/drawing/2014/main" id="{0601789C-DFA7-343C-B309-AB452AABF0B9}"/>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238558" y="2230411"/>
            <a:ext cx="502920" cy="502920"/>
          </a:xfrm>
          <a:prstGeom prst="rect">
            <a:avLst/>
          </a:prstGeom>
        </p:spPr>
      </p:pic>
      <p:pic>
        <p:nvPicPr>
          <p:cNvPr id="85" name="Graphic 84">
            <a:extLst>
              <a:ext uri="{FF2B5EF4-FFF2-40B4-BE49-F238E27FC236}">
                <a16:creationId xmlns:a16="http://schemas.microsoft.com/office/drawing/2014/main" id="{BC7091A5-EC4E-0151-BE80-5D90EEC04B4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8199768" y="2230411"/>
            <a:ext cx="502920" cy="502920"/>
          </a:xfrm>
          <a:prstGeom prst="rect">
            <a:avLst/>
          </a:prstGeom>
        </p:spPr>
      </p:pic>
      <p:pic>
        <p:nvPicPr>
          <p:cNvPr id="86" name="Graphic 85">
            <a:extLst>
              <a:ext uri="{FF2B5EF4-FFF2-40B4-BE49-F238E27FC236}">
                <a16:creationId xmlns:a16="http://schemas.microsoft.com/office/drawing/2014/main" id="{5308BF35-77A5-D7BD-07D2-63DCB7665CB5}"/>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9142790" y="2230411"/>
            <a:ext cx="502920" cy="502920"/>
          </a:xfrm>
          <a:prstGeom prst="rect">
            <a:avLst/>
          </a:prstGeom>
        </p:spPr>
      </p:pic>
      <p:pic>
        <p:nvPicPr>
          <p:cNvPr id="87" name="Graphic 86">
            <a:extLst>
              <a:ext uri="{FF2B5EF4-FFF2-40B4-BE49-F238E27FC236}">
                <a16:creationId xmlns:a16="http://schemas.microsoft.com/office/drawing/2014/main" id="{54572693-BB49-28B8-0D65-C58323C4C9C5}"/>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0069922" y="2230411"/>
            <a:ext cx="502920" cy="502920"/>
          </a:xfrm>
          <a:prstGeom prst="rect">
            <a:avLst/>
          </a:prstGeom>
        </p:spPr>
      </p:pic>
      <p:pic>
        <p:nvPicPr>
          <p:cNvPr id="88" name="Graphic 87">
            <a:extLst>
              <a:ext uri="{FF2B5EF4-FFF2-40B4-BE49-F238E27FC236}">
                <a16:creationId xmlns:a16="http://schemas.microsoft.com/office/drawing/2014/main" id="{43298A25-B5B6-C925-1A10-FF24D221FC73}"/>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1021019" y="2230411"/>
            <a:ext cx="502920" cy="502920"/>
          </a:xfrm>
          <a:prstGeom prst="rect">
            <a:avLst/>
          </a:prstGeom>
        </p:spPr>
      </p:pic>
      <p:pic>
        <p:nvPicPr>
          <p:cNvPr id="89" name="Graphic 88">
            <a:extLst>
              <a:ext uri="{FF2B5EF4-FFF2-40B4-BE49-F238E27FC236}">
                <a16:creationId xmlns:a16="http://schemas.microsoft.com/office/drawing/2014/main" id="{C173EE98-4728-F972-CFF9-F3633634DA9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665086" y="3052461"/>
            <a:ext cx="502920" cy="502920"/>
          </a:xfrm>
          <a:prstGeom prst="rect">
            <a:avLst/>
          </a:prstGeom>
        </p:spPr>
      </p:pic>
      <p:pic>
        <p:nvPicPr>
          <p:cNvPr id="90" name="Graphic 89">
            <a:extLst>
              <a:ext uri="{FF2B5EF4-FFF2-40B4-BE49-F238E27FC236}">
                <a16:creationId xmlns:a16="http://schemas.microsoft.com/office/drawing/2014/main" id="{D4517FEC-3FED-1D56-235D-90E41DC0F37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632159" y="3052461"/>
            <a:ext cx="502920" cy="502920"/>
          </a:xfrm>
          <a:prstGeom prst="rect">
            <a:avLst/>
          </a:prstGeom>
        </p:spPr>
      </p:pic>
      <p:pic>
        <p:nvPicPr>
          <p:cNvPr id="91" name="Graphic 90">
            <a:extLst>
              <a:ext uri="{FF2B5EF4-FFF2-40B4-BE49-F238E27FC236}">
                <a16:creationId xmlns:a16="http://schemas.microsoft.com/office/drawing/2014/main" id="{AC3E64C1-009F-04E6-C9D3-74F4E7AA3C0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2540864" y="3052461"/>
            <a:ext cx="502920" cy="502920"/>
          </a:xfrm>
          <a:prstGeom prst="rect">
            <a:avLst/>
          </a:prstGeom>
        </p:spPr>
      </p:pic>
      <p:pic>
        <p:nvPicPr>
          <p:cNvPr id="92" name="Graphic 91">
            <a:extLst>
              <a:ext uri="{FF2B5EF4-FFF2-40B4-BE49-F238E27FC236}">
                <a16:creationId xmlns:a16="http://schemas.microsoft.com/office/drawing/2014/main" id="{3027DB4B-6503-346E-F34F-8F6EDAB181D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3496907" y="3052461"/>
            <a:ext cx="502920" cy="502920"/>
          </a:xfrm>
          <a:prstGeom prst="rect">
            <a:avLst/>
          </a:prstGeom>
        </p:spPr>
      </p:pic>
      <p:pic>
        <p:nvPicPr>
          <p:cNvPr id="93" name="Graphic 92">
            <a:extLst>
              <a:ext uri="{FF2B5EF4-FFF2-40B4-BE49-F238E27FC236}">
                <a16:creationId xmlns:a16="http://schemas.microsoft.com/office/drawing/2014/main" id="{7DBCB519-7580-1AC5-50D7-510818EC9439}"/>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4438101" y="3052461"/>
            <a:ext cx="502920" cy="502920"/>
          </a:xfrm>
          <a:prstGeom prst="rect">
            <a:avLst/>
          </a:prstGeom>
        </p:spPr>
      </p:pic>
      <p:pic>
        <p:nvPicPr>
          <p:cNvPr id="94" name="Graphic 93">
            <a:extLst>
              <a:ext uri="{FF2B5EF4-FFF2-40B4-BE49-F238E27FC236}">
                <a16:creationId xmlns:a16="http://schemas.microsoft.com/office/drawing/2014/main" id="{8BF2CDF7-18F6-826A-DF20-7D75C4899B93}"/>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5388249" y="3052461"/>
            <a:ext cx="502920" cy="502920"/>
          </a:xfrm>
          <a:prstGeom prst="rect">
            <a:avLst/>
          </a:prstGeom>
        </p:spPr>
      </p:pic>
      <p:pic>
        <p:nvPicPr>
          <p:cNvPr id="95" name="Graphic 94">
            <a:extLst>
              <a:ext uri="{FF2B5EF4-FFF2-40B4-BE49-F238E27FC236}">
                <a16:creationId xmlns:a16="http://schemas.microsoft.com/office/drawing/2014/main" id="{449B0B50-2D7D-0AC4-D1A7-73D350FF087E}"/>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6294514" y="3052461"/>
            <a:ext cx="502920" cy="502920"/>
          </a:xfrm>
          <a:prstGeom prst="rect">
            <a:avLst/>
          </a:prstGeom>
        </p:spPr>
      </p:pic>
      <p:pic>
        <p:nvPicPr>
          <p:cNvPr id="96" name="Graphic 95">
            <a:extLst>
              <a:ext uri="{FF2B5EF4-FFF2-40B4-BE49-F238E27FC236}">
                <a16:creationId xmlns:a16="http://schemas.microsoft.com/office/drawing/2014/main" id="{BE27EADF-7928-A4F5-165A-457F1B758F2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7224588" y="3052461"/>
            <a:ext cx="502920" cy="502920"/>
          </a:xfrm>
          <a:prstGeom prst="rect">
            <a:avLst/>
          </a:prstGeom>
        </p:spPr>
      </p:pic>
      <p:pic>
        <p:nvPicPr>
          <p:cNvPr id="97" name="Graphic 96">
            <a:extLst>
              <a:ext uri="{FF2B5EF4-FFF2-40B4-BE49-F238E27FC236}">
                <a16:creationId xmlns:a16="http://schemas.microsoft.com/office/drawing/2014/main" id="{B8F2F1B7-1C56-6EC5-5368-A6754748226B}"/>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8146062" y="3052461"/>
            <a:ext cx="502920" cy="502920"/>
          </a:xfrm>
          <a:prstGeom prst="rect">
            <a:avLst/>
          </a:prstGeom>
        </p:spPr>
      </p:pic>
      <p:pic>
        <p:nvPicPr>
          <p:cNvPr id="98" name="Graphic 97">
            <a:extLst>
              <a:ext uri="{FF2B5EF4-FFF2-40B4-BE49-F238E27FC236}">
                <a16:creationId xmlns:a16="http://schemas.microsoft.com/office/drawing/2014/main" id="{0970BABF-F1AE-AA02-36D7-C8AB31A764E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9120722" y="3052461"/>
            <a:ext cx="502920" cy="502920"/>
          </a:xfrm>
          <a:prstGeom prst="rect">
            <a:avLst/>
          </a:prstGeom>
        </p:spPr>
      </p:pic>
      <p:pic>
        <p:nvPicPr>
          <p:cNvPr id="99" name="Graphic 98">
            <a:extLst>
              <a:ext uri="{FF2B5EF4-FFF2-40B4-BE49-F238E27FC236}">
                <a16:creationId xmlns:a16="http://schemas.microsoft.com/office/drawing/2014/main" id="{376E51B0-8F18-177B-692D-7F270E4BDBAE}"/>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10094575" y="3052461"/>
            <a:ext cx="502920" cy="502920"/>
          </a:xfrm>
          <a:prstGeom prst="rect">
            <a:avLst/>
          </a:prstGeom>
        </p:spPr>
      </p:pic>
      <p:pic>
        <p:nvPicPr>
          <p:cNvPr id="100" name="Graphic 99">
            <a:extLst>
              <a:ext uri="{FF2B5EF4-FFF2-40B4-BE49-F238E27FC236}">
                <a16:creationId xmlns:a16="http://schemas.microsoft.com/office/drawing/2014/main" id="{D5461989-87E6-2B8A-344A-4337781709DB}"/>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673031" y="3891860"/>
            <a:ext cx="502920" cy="502920"/>
          </a:xfrm>
          <a:prstGeom prst="rect">
            <a:avLst/>
          </a:prstGeom>
        </p:spPr>
      </p:pic>
      <p:pic>
        <p:nvPicPr>
          <p:cNvPr id="101" name="Graphic 100">
            <a:extLst>
              <a:ext uri="{FF2B5EF4-FFF2-40B4-BE49-F238E27FC236}">
                <a16:creationId xmlns:a16="http://schemas.microsoft.com/office/drawing/2014/main" id="{D52846A1-EC4B-B83D-BF4A-9BAC587A28D9}"/>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11021019" y="3033879"/>
            <a:ext cx="502920" cy="502920"/>
          </a:xfrm>
          <a:prstGeom prst="rect">
            <a:avLst/>
          </a:prstGeom>
        </p:spPr>
      </p:pic>
      <p:pic>
        <p:nvPicPr>
          <p:cNvPr id="102" name="Graphic 101">
            <a:extLst>
              <a:ext uri="{FF2B5EF4-FFF2-40B4-BE49-F238E27FC236}">
                <a16:creationId xmlns:a16="http://schemas.microsoft.com/office/drawing/2014/main" id="{E7E1A9B7-B4F2-CA00-CC3C-748838F4E044}"/>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5355347" y="3879668"/>
            <a:ext cx="502920" cy="502920"/>
          </a:xfrm>
          <a:prstGeom prst="rect">
            <a:avLst/>
          </a:prstGeom>
        </p:spPr>
      </p:pic>
      <p:pic>
        <p:nvPicPr>
          <p:cNvPr id="103" name="Graphic 102">
            <a:extLst>
              <a:ext uri="{FF2B5EF4-FFF2-40B4-BE49-F238E27FC236}">
                <a16:creationId xmlns:a16="http://schemas.microsoft.com/office/drawing/2014/main" id="{D7D89D88-ACB4-D3DF-E5D2-D13E2CE4D77B}"/>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1640491" y="3891860"/>
            <a:ext cx="502920" cy="502920"/>
          </a:xfrm>
          <a:prstGeom prst="rect">
            <a:avLst/>
          </a:prstGeom>
        </p:spPr>
      </p:pic>
      <p:pic>
        <p:nvPicPr>
          <p:cNvPr id="104" name="Graphic 103">
            <a:extLst>
              <a:ext uri="{FF2B5EF4-FFF2-40B4-BE49-F238E27FC236}">
                <a16:creationId xmlns:a16="http://schemas.microsoft.com/office/drawing/2014/main" id="{FF3B672A-FE24-E0E9-A215-F857FA2B4EE7}"/>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2576210" y="3891860"/>
            <a:ext cx="502920" cy="502920"/>
          </a:xfrm>
          <a:prstGeom prst="rect">
            <a:avLst/>
          </a:prstGeom>
        </p:spPr>
      </p:pic>
      <p:pic>
        <p:nvPicPr>
          <p:cNvPr id="105" name="Graphic 104">
            <a:extLst>
              <a:ext uri="{FF2B5EF4-FFF2-40B4-BE49-F238E27FC236}">
                <a16:creationId xmlns:a16="http://schemas.microsoft.com/office/drawing/2014/main" id="{44B4E28C-923C-A539-34E2-B044A38F2F5D}"/>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3520367" y="3891860"/>
            <a:ext cx="502920" cy="502920"/>
          </a:xfrm>
          <a:prstGeom prst="rect">
            <a:avLst/>
          </a:prstGeom>
        </p:spPr>
      </p:pic>
      <p:pic>
        <p:nvPicPr>
          <p:cNvPr id="106" name="Graphic 105">
            <a:extLst>
              <a:ext uri="{FF2B5EF4-FFF2-40B4-BE49-F238E27FC236}">
                <a16:creationId xmlns:a16="http://schemas.microsoft.com/office/drawing/2014/main" id="{C7F487C6-ADAD-318D-21C9-17BE778C677C}"/>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4449448" y="3891860"/>
            <a:ext cx="502920" cy="502920"/>
          </a:xfrm>
          <a:prstGeom prst="rect">
            <a:avLst/>
          </a:prstGeom>
        </p:spPr>
      </p:pic>
      <p:pic>
        <p:nvPicPr>
          <p:cNvPr id="107" name="Graphic 106">
            <a:extLst>
              <a:ext uri="{FF2B5EF4-FFF2-40B4-BE49-F238E27FC236}">
                <a16:creationId xmlns:a16="http://schemas.microsoft.com/office/drawing/2014/main" id="{4F49E7A1-B754-28B4-C6B7-46DF034A0CE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6326727" y="3891860"/>
            <a:ext cx="502920" cy="502920"/>
          </a:xfrm>
          <a:prstGeom prst="rect">
            <a:avLst/>
          </a:prstGeom>
        </p:spPr>
      </p:pic>
      <p:pic>
        <p:nvPicPr>
          <p:cNvPr id="108" name="Graphic 107">
            <a:extLst>
              <a:ext uri="{FF2B5EF4-FFF2-40B4-BE49-F238E27FC236}">
                <a16:creationId xmlns:a16="http://schemas.microsoft.com/office/drawing/2014/main" id="{1FE0F984-58A6-36CF-330A-D8A7C049E7A3}"/>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8203553" y="3891860"/>
            <a:ext cx="502920" cy="502920"/>
          </a:xfrm>
          <a:prstGeom prst="rect">
            <a:avLst/>
          </a:prstGeom>
        </p:spPr>
      </p:pic>
      <p:pic>
        <p:nvPicPr>
          <p:cNvPr id="109" name="Graphic 108">
            <a:extLst>
              <a:ext uri="{FF2B5EF4-FFF2-40B4-BE49-F238E27FC236}">
                <a16:creationId xmlns:a16="http://schemas.microsoft.com/office/drawing/2014/main" id="{D0659A50-636A-241C-0BD0-5ED3F3A5EEFC}"/>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6"/>
              </a:ext>
            </a:extLst>
          </a:blip>
          <a:stretch>
            <a:fillRect/>
          </a:stretch>
        </p:blipFill>
        <p:spPr>
          <a:xfrm>
            <a:off x="7281907" y="3891860"/>
            <a:ext cx="502920" cy="502920"/>
          </a:xfrm>
          <a:prstGeom prst="rect">
            <a:avLst/>
          </a:prstGeom>
        </p:spPr>
      </p:pic>
      <p:pic>
        <p:nvPicPr>
          <p:cNvPr id="110" name="Graphic 109">
            <a:extLst>
              <a:ext uri="{FF2B5EF4-FFF2-40B4-BE49-F238E27FC236}">
                <a16:creationId xmlns:a16="http://schemas.microsoft.com/office/drawing/2014/main" id="{D0D8395B-717B-DBD8-E9D8-C5E7616063D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9120722" y="3891860"/>
            <a:ext cx="502920" cy="502920"/>
          </a:xfrm>
          <a:prstGeom prst="rect">
            <a:avLst/>
          </a:prstGeom>
        </p:spPr>
      </p:pic>
      <p:pic>
        <p:nvPicPr>
          <p:cNvPr id="111" name="Graphic 110">
            <a:extLst>
              <a:ext uri="{FF2B5EF4-FFF2-40B4-BE49-F238E27FC236}">
                <a16:creationId xmlns:a16="http://schemas.microsoft.com/office/drawing/2014/main" id="{DFF4EBD4-7235-2818-01E0-6347053B214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a:off x="1654862" y="4747740"/>
            <a:ext cx="502920" cy="502920"/>
          </a:xfrm>
          <a:prstGeom prst="rect">
            <a:avLst/>
          </a:prstGeom>
        </p:spPr>
      </p:pic>
      <p:pic>
        <p:nvPicPr>
          <p:cNvPr id="112" name="Graphic 111">
            <a:extLst>
              <a:ext uri="{FF2B5EF4-FFF2-40B4-BE49-F238E27FC236}">
                <a16:creationId xmlns:a16="http://schemas.microsoft.com/office/drawing/2014/main" id="{11753AFC-7ABD-66C6-758F-B5552618D48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10099545" y="3891860"/>
            <a:ext cx="502920" cy="502920"/>
          </a:xfrm>
          <a:prstGeom prst="rect">
            <a:avLst/>
          </a:prstGeom>
        </p:spPr>
      </p:pic>
      <p:pic>
        <p:nvPicPr>
          <p:cNvPr id="113" name="Graphic 112">
            <a:extLst>
              <a:ext uri="{FF2B5EF4-FFF2-40B4-BE49-F238E27FC236}">
                <a16:creationId xmlns:a16="http://schemas.microsoft.com/office/drawing/2014/main" id="{93AA52EE-B0F0-D388-689D-25B90E5B1E3C}"/>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0"/>
              </a:ext>
            </a:extLst>
          </a:blip>
          <a:stretch>
            <a:fillRect/>
          </a:stretch>
        </p:blipFill>
        <p:spPr>
          <a:xfrm>
            <a:off x="11021019" y="3891860"/>
            <a:ext cx="502920" cy="502920"/>
          </a:xfrm>
          <a:prstGeom prst="rect">
            <a:avLst/>
          </a:prstGeom>
        </p:spPr>
      </p:pic>
      <p:pic>
        <p:nvPicPr>
          <p:cNvPr id="114" name="Graphic 113">
            <a:extLst>
              <a:ext uri="{FF2B5EF4-FFF2-40B4-BE49-F238E27FC236}">
                <a16:creationId xmlns:a16="http://schemas.microsoft.com/office/drawing/2014/main" id="{B7D75D03-F16D-5C57-3B93-4663DF4E495D}"/>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681844" y="4747740"/>
            <a:ext cx="502920" cy="502920"/>
          </a:xfrm>
          <a:prstGeom prst="rect">
            <a:avLst/>
          </a:prstGeom>
        </p:spPr>
      </p:pic>
      <p:pic>
        <p:nvPicPr>
          <p:cNvPr id="115" name="Graphic 114">
            <a:extLst>
              <a:ext uri="{FF2B5EF4-FFF2-40B4-BE49-F238E27FC236}">
                <a16:creationId xmlns:a16="http://schemas.microsoft.com/office/drawing/2014/main" id="{950336FD-5E11-0E21-0643-D1FBBF99EC1C}"/>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2"/>
              </a:ext>
            </a:extLst>
          </a:blip>
          <a:stretch>
            <a:fillRect/>
          </a:stretch>
        </p:blipFill>
        <p:spPr>
          <a:xfrm>
            <a:off x="2556263" y="4747740"/>
            <a:ext cx="502920" cy="502920"/>
          </a:xfrm>
          <a:prstGeom prst="rect">
            <a:avLst/>
          </a:prstGeom>
        </p:spPr>
      </p:pic>
      <p:pic>
        <p:nvPicPr>
          <p:cNvPr id="116" name="Graphic 115">
            <a:extLst>
              <a:ext uri="{FF2B5EF4-FFF2-40B4-BE49-F238E27FC236}">
                <a16:creationId xmlns:a16="http://schemas.microsoft.com/office/drawing/2014/main" id="{770EA56F-1533-A7DF-10D8-7304BDAC21D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3"/>
              </a:ext>
            </a:extLst>
          </a:blip>
          <a:stretch>
            <a:fillRect/>
          </a:stretch>
        </p:blipFill>
        <p:spPr>
          <a:xfrm>
            <a:off x="4449448" y="4747740"/>
            <a:ext cx="502920" cy="502920"/>
          </a:xfrm>
          <a:prstGeom prst="rect">
            <a:avLst/>
          </a:prstGeom>
        </p:spPr>
      </p:pic>
      <p:pic>
        <p:nvPicPr>
          <p:cNvPr id="117" name="Graphic 116">
            <a:extLst>
              <a:ext uri="{FF2B5EF4-FFF2-40B4-BE49-F238E27FC236}">
                <a16:creationId xmlns:a16="http://schemas.microsoft.com/office/drawing/2014/main" id="{63882967-28D0-785A-EC83-7551BA1995D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4"/>
              </a:ext>
            </a:extLst>
          </a:blip>
          <a:stretch>
            <a:fillRect/>
          </a:stretch>
        </p:blipFill>
        <p:spPr>
          <a:xfrm>
            <a:off x="3497682" y="4747740"/>
            <a:ext cx="502920" cy="502920"/>
          </a:xfrm>
          <a:prstGeom prst="rect">
            <a:avLst/>
          </a:prstGeom>
        </p:spPr>
      </p:pic>
      <p:pic>
        <p:nvPicPr>
          <p:cNvPr id="118" name="Graphic 117">
            <a:extLst>
              <a:ext uri="{FF2B5EF4-FFF2-40B4-BE49-F238E27FC236}">
                <a16:creationId xmlns:a16="http://schemas.microsoft.com/office/drawing/2014/main" id="{CBC1D3C3-ED6F-D7AD-B38B-2F6B07022A8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5"/>
              </a:ext>
            </a:extLst>
          </a:blip>
          <a:stretch>
            <a:fillRect/>
          </a:stretch>
        </p:blipFill>
        <p:spPr>
          <a:xfrm>
            <a:off x="5378518" y="4747740"/>
            <a:ext cx="502920" cy="502920"/>
          </a:xfrm>
          <a:prstGeom prst="rect">
            <a:avLst/>
          </a:prstGeom>
        </p:spPr>
      </p:pic>
      <p:pic>
        <p:nvPicPr>
          <p:cNvPr id="119" name="Graphic 118">
            <a:extLst>
              <a:ext uri="{FF2B5EF4-FFF2-40B4-BE49-F238E27FC236}">
                <a16:creationId xmlns:a16="http://schemas.microsoft.com/office/drawing/2014/main" id="{DBC0D84F-67A0-FA4B-F140-98E529B9F233}"/>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6"/>
              </a:ext>
            </a:extLst>
          </a:blip>
          <a:stretch>
            <a:fillRect/>
          </a:stretch>
        </p:blipFill>
        <p:spPr>
          <a:xfrm>
            <a:off x="9140187" y="4747740"/>
            <a:ext cx="502920" cy="502920"/>
          </a:xfrm>
          <a:prstGeom prst="rect">
            <a:avLst/>
          </a:prstGeom>
        </p:spPr>
      </p:pic>
      <p:pic>
        <p:nvPicPr>
          <p:cNvPr id="120" name="Graphic 119">
            <a:extLst>
              <a:ext uri="{FF2B5EF4-FFF2-40B4-BE49-F238E27FC236}">
                <a16:creationId xmlns:a16="http://schemas.microsoft.com/office/drawing/2014/main" id="{A7C376CD-D84A-6A46-E08F-B630432E0123}"/>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7"/>
              </a:ext>
            </a:extLst>
          </a:blip>
          <a:stretch>
            <a:fillRect/>
          </a:stretch>
        </p:blipFill>
        <p:spPr>
          <a:xfrm>
            <a:off x="6318935" y="4747740"/>
            <a:ext cx="502920" cy="502920"/>
          </a:xfrm>
          <a:prstGeom prst="rect">
            <a:avLst/>
          </a:prstGeom>
        </p:spPr>
      </p:pic>
      <p:pic>
        <p:nvPicPr>
          <p:cNvPr id="121" name="Graphic 120">
            <a:extLst>
              <a:ext uri="{FF2B5EF4-FFF2-40B4-BE49-F238E27FC236}">
                <a16:creationId xmlns:a16="http://schemas.microsoft.com/office/drawing/2014/main" id="{BA795DAC-E9B6-03CB-E2F1-82E88BE6F90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8"/>
              </a:ext>
            </a:extLst>
          </a:blip>
          <a:stretch>
            <a:fillRect/>
          </a:stretch>
        </p:blipFill>
        <p:spPr>
          <a:xfrm>
            <a:off x="7259351" y="4747740"/>
            <a:ext cx="502920" cy="502920"/>
          </a:xfrm>
          <a:prstGeom prst="rect">
            <a:avLst/>
          </a:prstGeom>
        </p:spPr>
      </p:pic>
      <p:pic>
        <p:nvPicPr>
          <p:cNvPr id="122" name="Graphic 121">
            <a:extLst>
              <a:ext uri="{FF2B5EF4-FFF2-40B4-BE49-F238E27FC236}">
                <a16:creationId xmlns:a16="http://schemas.microsoft.com/office/drawing/2014/main" id="{6DE961BC-D5F9-ED4B-183B-30EAEC38F44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9"/>
              </a:ext>
            </a:extLst>
          </a:blip>
          <a:stretch>
            <a:fillRect/>
          </a:stretch>
        </p:blipFill>
        <p:spPr>
          <a:xfrm>
            <a:off x="8199770" y="4747740"/>
            <a:ext cx="502920" cy="502920"/>
          </a:xfrm>
          <a:prstGeom prst="rect">
            <a:avLst/>
          </a:prstGeom>
        </p:spPr>
      </p:pic>
      <p:pic>
        <p:nvPicPr>
          <p:cNvPr id="123" name="Graphic 122">
            <a:extLst>
              <a:ext uri="{FF2B5EF4-FFF2-40B4-BE49-F238E27FC236}">
                <a16:creationId xmlns:a16="http://schemas.microsoft.com/office/drawing/2014/main" id="{BD6F3209-37DA-B055-3062-A266D2FF8867}"/>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60"/>
              </a:ext>
            </a:extLst>
          </a:blip>
          <a:stretch>
            <a:fillRect/>
          </a:stretch>
        </p:blipFill>
        <p:spPr>
          <a:xfrm>
            <a:off x="11021019" y="4747740"/>
            <a:ext cx="502920" cy="502920"/>
          </a:xfrm>
          <a:prstGeom prst="rect">
            <a:avLst/>
          </a:prstGeom>
        </p:spPr>
      </p:pic>
      <p:pic>
        <p:nvPicPr>
          <p:cNvPr id="124" name="Graphic 123">
            <a:extLst>
              <a:ext uri="{FF2B5EF4-FFF2-40B4-BE49-F238E27FC236}">
                <a16:creationId xmlns:a16="http://schemas.microsoft.com/office/drawing/2014/main" id="{4918A120-D37E-76D8-A110-E2817AE549DD}"/>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61"/>
              </a:ext>
            </a:extLst>
          </a:blip>
          <a:stretch>
            <a:fillRect/>
          </a:stretch>
        </p:blipFill>
        <p:spPr>
          <a:xfrm>
            <a:off x="10080603" y="4747740"/>
            <a:ext cx="502920" cy="502920"/>
          </a:xfrm>
          <a:prstGeom prst="rect">
            <a:avLst/>
          </a:prstGeom>
        </p:spPr>
      </p:pic>
      <p:pic>
        <p:nvPicPr>
          <p:cNvPr id="125" name="Graphic 124">
            <a:extLst>
              <a:ext uri="{FF2B5EF4-FFF2-40B4-BE49-F238E27FC236}">
                <a16:creationId xmlns:a16="http://schemas.microsoft.com/office/drawing/2014/main" id="{4029169B-6E4F-5F49-FAEB-E0FBB02AF23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62"/>
              </a:ext>
            </a:extLst>
          </a:blip>
          <a:stretch>
            <a:fillRect/>
          </a:stretch>
        </p:blipFill>
        <p:spPr>
          <a:xfrm>
            <a:off x="676433" y="5564891"/>
            <a:ext cx="502920" cy="502920"/>
          </a:xfrm>
          <a:prstGeom prst="rect">
            <a:avLst/>
          </a:prstGeom>
        </p:spPr>
      </p:pic>
      <p:pic>
        <p:nvPicPr>
          <p:cNvPr id="126" name="Graphic 125">
            <a:extLst>
              <a:ext uri="{FF2B5EF4-FFF2-40B4-BE49-F238E27FC236}">
                <a16:creationId xmlns:a16="http://schemas.microsoft.com/office/drawing/2014/main" id="{E681D62C-1C49-7FA4-95E2-3F8B2477231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63"/>
              </a:ext>
            </a:extLst>
          </a:blip>
          <a:stretch>
            <a:fillRect/>
          </a:stretch>
        </p:blipFill>
        <p:spPr>
          <a:xfrm>
            <a:off x="1616850" y="5564891"/>
            <a:ext cx="502920" cy="502920"/>
          </a:xfrm>
          <a:prstGeom prst="rect">
            <a:avLst/>
          </a:prstGeom>
        </p:spPr>
      </p:pic>
    </p:spTree>
    <p:extLst>
      <p:ext uri="{BB962C8B-B14F-4D97-AF65-F5344CB8AC3E}">
        <p14:creationId xmlns:p14="http://schemas.microsoft.com/office/powerpoint/2010/main" val="326946900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Icons2">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3DD0BA-3AD3-630C-6145-34AC3B9D1509}"/>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sp>
        <p:nvSpPr>
          <p:cNvPr id="6" name="Slide Number Placeholder 5">
            <a:extLst>
              <a:ext uri="{FF2B5EF4-FFF2-40B4-BE49-F238E27FC236}">
                <a16:creationId xmlns:a16="http://schemas.microsoft.com/office/drawing/2014/main" id="{E1663F92-3940-92CB-881C-501FAD60C84E}"/>
              </a:ext>
            </a:extLst>
          </p:cNvPr>
          <p:cNvSpPr txBox="1">
            <a:spLocks/>
          </p:cNvSpPr>
          <p:nvPr userDrawn="1"/>
        </p:nvSpPr>
        <p:spPr>
          <a:xfrm>
            <a:off x="8610600" y="6356350"/>
            <a:ext cx="2743200" cy="365125"/>
          </a:xfrm>
          <a:prstGeom prst="rect">
            <a:avLst/>
          </a:prstGeom>
        </p:spPr>
        <p:txBody>
          <a:bodyPr anchor="ctr"/>
          <a:lstStyle>
            <a:defPPr>
              <a:defRPr lang="en-US"/>
            </a:defPPr>
            <a:lvl1pPr marL="0" algn="l" defTabSz="914400" rtl="0" eaLnBrk="1" latinLnBrk="0" hangingPunct="1">
              <a:defRPr sz="800" b="0" i="0" kern="1200">
                <a:solidFill>
                  <a:schemeClr val="bg1">
                    <a:lumMod val="65000"/>
                  </a:schemeClr>
                </a:solidFill>
                <a:latin typeface="Sofia Pro"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2532D0A-5A8B-40E1-85A8-9A958C03DD06}" type="slidenum">
              <a:rPr lang="en-US" smtClean="0"/>
              <a:pPr/>
              <a:t>‹#›</a:t>
            </a:fld>
            <a:endParaRPr lang="en-US"/>
          </a:p>
        </p:txBody>
      </p:sp>
      <p:sp>
        <p:nvSpPr>
          <p:cNvPr id="151" name="Title 1">
            <a:extLst>
              <a:ext uri="{FF2B5EF4-FFF2-40B4-BE49-F238E27FC236}">
                <a16:creationId xmlns:a16="http://schemas.microsoft.com/office/drawing/2014/main" id="{482124E4-3405-55E9-94F2-43FC41E4E6B0}"/>
              </a:ext>
            </a:extLst>
          </p:cNvPr>
          <p:cNvSpPr>
            <a:spLocks noGrp="1"/>
          </p:cNvSpPr>
          <p:nvPr>
            <p:ph type="title" hasCustomPrompt="1"/>
          </p:nvPr>
        </p:nvSpPr>
        <p:spPr>
          <a:xfrm>
            <a:off x="551302" y="448928"/>
            <a:ext cx="11089389" cy="716195"/>
          </a:xfrm>
        </p:spPr>
        <p:txBody>
          <a:bodyPr anchor="t">
            <a:noAutofit/>
          </a:bodyPr>
          <a:lstStyle>
            <a:lvl1pPr>
              <a:defRPr sz="4000">
                <a:solidFill>
                  <a:schemeClr val="accent2"/>
                </a:solidFill>
              </a:defRPr>
            </a:lvl1pPr>
          </a:lstStyle>
          <a:p>
            <a:r>
              <a:rPr lang="en-US"/>
              <a:t>Icons (click to change color)</a:t>
            </a:r>
          </a:p>
        </p:txBody>
      </p:sp>
      <p:sp>
        <p:nvSpPr>
          <p:cNvPr id="2" name="TextBox 1">
            <a:extLst>
              <a:ext uri="{FF2B5EF4-FFF2-40B4-BE49-F238E27FC236}">
                <a16:creationId xmlns:a16="http://schemas.microsoft.com/office/drawing/2014/main" id="{94634D3B-B352-137A-C786-DD8584456E93}"/>
              </a:ext>
            </a:extLst>
          </p:cNvPr>
          <p:cNvSpPr txBox="1"/>
          <p:nvPr userDrawn="1"/>
        </p:nvSpPr>
        <p:spPr>
          <a:xfrm>
            <a:off x="534985" y="1852293"/>
            <a:ext cx="785816" cy="184666"/>
          </a:xfrm>
          <a:prstGeom prst="rect">
            <a:avLst/>
          </a:prstGeom>
          <a:noFill/>
        </p:spPr>
        <p:txBody>
          <a:bodyPr wrap="square" lIns="0" rIns="0" rtlCol="0">
            <a:spAutoFit/>
          </a:bodyPr>
          <a:lstStyle/>
          <a:p>
            <a:pPr algn="ctr"/>
            <a:r>
              <a:rPr lang="en-US" sz="600" err="1"/>
              <a:t>compass_PPT.svg</a:t>
            </a:r>
            <a:endParaRPr lang="en-US" sz="600"/>
          </a:p>
        </p:txBody>
      </p:sp>
      <p:sp>
        <p:nvSpPr>
          <p:cNvPr id="3" name="TextBox 2">
            <a:extLst>
              <a:ext uri="{FF2B5EF4-FFF2-40B4-BE49-F238E27FC236}">
                <a16:creationId xmlns:a16="http://schemas.microsoft.com/office/drawing/2014/main" id="{5C25D8CD-6960-C9B9-D69D-6CA0D2E61744}"/>
              </a:ext>
            </a:extLst>
          </p:cNvPr>
          <p:cNvSpPr txBox="1"/>
          <p:nvPr userDrawn="1"/>
        </p:nvSpPr>
        <p:spPr>
          <a:xfrm>
            <a:off x="1475402" y="1852293"/>
            <a:ext cx="785816" cy="184666"/>
          </a:xfrm>
          <a:prstGeom prst="rect">
            <a:avLst/>
          </a:prstGeom>
          <a:noFill/>
        </p:spPr>
        <p:txBody>
          <a:bodyPr wrap="square" lIns="0" rIns="0" rtlCol="0">
            <a:spAutoFit/>
          </a:bodyPr>
          <a:lstStyle/>
          <a:p>
            <a:pPr algn="ctr"/>
            <a:r>
              <a:rPr lang="en-US" sz="600" err="1"/>
              <a:t>copy_PPT.svg</a:t>
            </a:r>
            <a:endParaRPr lang="en-US" sz="600"/>
          </a:p>
        </p:txBody>
      </p:sp>
      <p:sp>
        <p:nvSpPr>
          <p:cNvPr id="5" name="TextBox 4">
            <a:extLst>
              <a:ext uri="{FF2B5EF4-FFF2-40B4-BE49-F238E27FC236}">
                <a16:creationId xmlns:a16="http://schemas.microsoft.com/office/drawing/2014/main" id="{7B508173-25E0-C9A3-DC88-E8D99770E49F}"/>
              </a:ext>
            </a:extLst>
          </p:cNvPr>
          <p:cNvSpPr txBox="1"/>
          <p:nvPr userDrawn="1"/>
        </p:nvSpPr>
        <p:spPr>
          <a:xfrm>
            <a:off x="2415819" y="1852293"/>
            <a:ext cx="785816" cy="276999"/>
          </a:xfrm>
          <a:prstGeom prst="rect">
            <a:avLst/>
          </a:prstGeom>
          <a:noFill/>
        </p:spPr>
        <p:txBody>
          <a:bodyPr wrap="square" lIns="0" rIns="0" rtlCol="0">
            <a:spAutoFit/>
          </a:bodyPr>
          <a:lstStyle/>
          <a:p>
            <a:pPr algn="ctr"/>
            <a:r>
              <a:rPr lang="en-US" sz="600"/>
              <a:t>corner-down-</a:t>
            </a:r>
            <a:r>
              <a:rPr lang="en-US" sz="600" err="1"/>
              <a:t>left_PPT.svg</a:t>
            </a:r>
            <a:endParaRPr lang="en-US" sz="600"/>
          </a:p>
        </p:txBody>
      </p:sp>
      <p:sp>
        <p:nvSpPr>
          <p:cNvPr id="152" name="TextBox 151">
            <a:extLst>
              <a:ext uri="{FF2B5EF4-FFF2-40B4-BE49-F238E27FC236}">
                <a16:creationId xmlns:a16="http://schemas.microsoft.com/office/drawing/2014/main" id="{F621DE11-1EED-F15A-91AC-DA1EC5006F62}"/>
              </a:ext>
            </a:extLst>
          </p:cNvPr>
          <p:cNvSpPr txBox="1"/>
          <p:nvPr userDrawn="1"/>
        </p:nvSpPr>
        <p:spPr>
          <a:xfrm>
            <a:off x="3356236" y="1852293"/>
            <a:ext cx="785816" cy="276999"/>
          </a:xfrm>
          <a:prstGeom prst="rect">
            <a:avLst/>
          </a:prstGeom>
          <a:noFill/>
        </p:spPr>
        <p:txBody>
          <a:bodyPr wrap="square" lIns="0" rIns="0" rtlCol="0">
            <a:spAutoFit/>
          </a:bodyPr>
          <a:lstStyle/>
          <a:p>
            <a:pPr algn="ctr"/>
            <a:r>
              <a:rPr lang="en-US" sz="600"/>
              <a:t>corner-down-</a:t>
            </a:r>
            <a:r>
              <a:rPr lang="en-US" sz="600" err="1"/>
              <a:t>right_PPT.svg</a:t>
            </a:r>
            <a:endParaRPr lang="en-US" sz="600"/>
          </a:p>
        </p:txBody>
      </p:sp>
      <p:sp>
        <p:nvSpPr>
          <p:cNvPr id="153" name="TextBox 152">
            <a:extLst>
              <a:ext uri="{FF2B5EF4-FFF2-40B4-BE49-F238E27FC236}">
                <a16:creationId xmlns:a16="http://schemas.microsoft.com/office/drawing/2014/main" id="{2C6B9A60-34F6-87F4-826F-C99443F4E820}"/>
              </a:ext>
            </a:extLst>
          </p:cNvPr>
          <p:cNvSpPr txBox="1"/>
          <p:nvPr userDrawn="1"/>
        </p:nvSpPr>
        <p:spPr>
          <a:xfrm>
            <a:off x="4296653" y="1852293"/>
            <a:ext cx="785816" cy="276999"/>
          </a:xfrm>
          <a:prstGeom prst="rect">
            <a:avLst/>
          </a:prstGeom>
          <a:noFill/>
        </p:spPr>
        <p:txBody>
          <a:bodyPr wrap="square" lIns="0" rIns="0" rtlCol="0">
            <a:spAutoFit/>
          </a:bodyPr>
          <a:lstStyle/>
          <a:p>
            <a:pPr algn="ctr"/>
            <a:r>
              <a:rPr lang="en-US" sz="600"/>
              <a:t>corner-left-</a:t>
            </a:r>
            <a:r>
              <a:rPr lang="en-US" sz="600" err="1"/>
              <a:t>down_PPT.svg</a:t>
            </a:r>
            <a:endParaRPr lang="en-US" sz="600"/>
          </a:p>
        </p:txBody>
      </p:sp>
      <p:sp>
        <p:nvSpPr>
          <p:cNvPr id="154" name="TextBox 153">
            <a:extLst>
              <a:ext uri="{FF2B5EF4-FFF2-40B4-BE49-F238E27FC236}">
                <a16:creationId xmlns:a16="http://schemas.microsoft.com/office/drawing/2014/main" id="{2183BA14-D219-411B-5C65-E47D5859C0A5}"/>
              </a:ext>
            </a:extLst>
          </p:cNvPr>
          <p:cNvSpPr txBox="1"/>
          <p:nvPr userDrawn="1"/>
        </p:nvSpPr>
        <p:spPr>
          <a:xfrm>
            <a:off x="5237070" y="1852293"/>
            <a:ext cx="785816" cy="184666"/>
          </a:xfrm>
          <a:prstGeom prst="rect">
            <a:avLst/>
          </a:prstGeom>
          <a:noFill/>
        </p:spPr>
        <p:txBody>
          <a:bodyPr wrap="square" lIns="0" rIns="0" rtlCol="0">
            <a:spAutoFit/>
          </a:bodyPr>
          <a:lstStyle/>
          <a:p>
            <a:pPr algn="ctr"/>
            <a:r>
              <a:rPr lang="en-US" sz="600"/>
              <a:t>corner-left-</a:t>
            </a:r>
            <a:r>
              <a:rPr lang="en-US" sz="600" err="1"/>
              <a:t>up_PPT.svg</a:t>
            </a:r>
            <a:endParaRPr lang="en-US" sz="600"/>
          </a:p>
        </p:txBody>
      </p:sp>
      <p:sp>
        <p:nvSpPr>
          <p:cNvPr id="155" name="TextBox 154">
            <a:extLst>
              <a:ext uri="{FF2B5EF4-FFF2-40B4-BE49-F238E27FC236}">
                <a16:creationId xmlns:a16="http://schemas.microsoft.com/office/drawing/2014/main" id="{6F5D5BA8-6DA6-6CDC-5884-411C7631DE6C}"/>
              </a:ext>
            </a:extLst>
          </p:cNvPr>
          <p:cNvSpPr txBox="1"/>
          <p:nvPr userDrawn="1"/>
        </p:nvSpPr>
        <p:spPr>
          <a:xfrm>
            <a:off x="6177487" y="1852293"/>
            <a:ext cx="785816" cy="276999"/>
          </a:xfrm>
          <a:prstGeom prst="rect">
            <a:avLst/>
          </a:prstGeom>
          <a:noFill/>
        </p:spPr>
        <p:txBody>
          <a:bodyPr wrap="square" lIns="0" rIns="0" rtlCol="0">
            <a:spAutoFit/>
          </a:bodyPr>
          <a:lstStyle/>
          <a:p>
            <a:pPr algn="ctr"/>
            <a:r>
              <a:rPr lang="en-US" sz="600"/>
              <a:t>corner-right-</a:t>
            </a:r>
            <a:r>
              <a:rPr lang="en-US" sz="600" err="1"/>
              <a:t>down_PPT.svg</a:t>
            </a:r>
            <a:endParaRPr lang="en-US" sz="600"/>
          </a:p>
        </p:txBody>
      </p:sp>
      <p:sp>
        <p:nvSpPr>
          <p:cNvPr id="156" name="TextBox 155">
            <a:extLst>
              <a:ext uri="{FF2B5EF4-FFF2-40B4-BE49-F238E27FC236}">
                <a16:creationId xmlns:a16="http://schemas.microsoft.com/office/drawing/2014/main" id="{CD49BDED-B856-ED0A-3AF5-2DFE1DC862B3}"/>
              </a:ext>
            </a:extLst>
          </p:cNvPr>
          <p:cNvSpPr txBox="1"/>
          <p:nvPr userDrawn="1"/>
        </p:nvSpPr>
        <p:spPr>
          <a:xfrm>
            <a:off x="7117904" y="1852293"/>
            <a:ext cx="785816" cy="276999"/>
          </a:xfrm>
          <a:prstGeom prst="rect">
            <a:avLst/>
          </a:prstGeom>
          <a:noFill/>
        </p:spPr>
        <p:txBody>
          <a:bodyPr wrap="square" lIns="0" rIns="0" rtlCol="0">
            <a:spAutoFit/>
          </a:bodyPr>
          <a:lstStyle/>
          <a:p>
            <a:pPr algn="ctr"/>
            <a:r>
              <a:rPr lang="en-US" sz="600"/>
              <a:t>corner-right-</a:t>
            </a:r>
            <a:r>
              <a:rPr lang="en-US" sz="600" err="1"/>
              <a:t>up_PPT.svg</a:t>
            </a:r>
            <a:endParaRPr lang="en-US" sz="600"/>
          </a:p>
        </p:txBody>
      </p:sp>
      <p:sp>
        <p:nvSpPr>
          <p:cNvPr id="157" name="TextBox 156">
            <a:extLst>
              <a:ext uri="{FF2B5EF4-FFF2-40B4-BE49-F238E27FC236}">
                <a16:creationId xmlns:a16="http://schemas.microsoft.com/office/drawing/2014/main" id="{9A7E29F3-AF5E-CBBF-459A-8970CB4C4EA3}"/>
              </a:ext>
            </a:extLst>
          </p:cNvPr>
          <p:cNvSpPr txBox="1"/>
          <p:nvPr userDrawn="1"/>
        </p:nvSpPr>
        <p:spPr>
          <a:xfrm>
            <a:off x="8058321" y="1852293"/>
            <a:ext cx="785816" cy="184666"/>
          </a:xfrm>
          <a:prstGeom prst="rect">
            <a:avLst/>
          </a:prstGeom>
          <a:noFill/>
        </p:spPr>
        <p:txBody>
          <a:bodyPr wrap="square" lIns="0" rIns="0" rtlCol="0">
            <a:spAutoFit/>
          </a:bodyPr>
          <a:lstStyle/>
          <a:p>
            <a:pPr algn="ctr"/>
            <a:r>
              <a:rPr lang="en-US" sz="600"/>
              <a:t>corner-up-</a:t>
            </a:r>
            <a:r>
              <a:rPr lang="en-US" sz="600" err="1"/>
              <a:t>left_PPT.svg</a:t>
            </a:r>
            <a:endParaRPr lang="en-US" sz="600"/>
          </a:p>
        </p:txBody>
      </p:sp>
      <p:sp>
        <p:nvSpPr>
          <p:cNvPr id="158" name="TextBox 157">
            <a:extLst>
              <a:ext uri="{FF2B5EF4-FFF2-40B4-BE49-F238E27FC236}">
                <a16:creationId xmlns:a16="http://schemas.microsoft.com/office/drawing/2014/main" id="{0B686C1A-4E10-BCE3-C54C-C313B4CC2083}"/>
              </a:ext>
            </a:extLst>
          </p:cNvPr>
          <p:cNvSpPr txBox="1"/>
          <p:nvPr userDrawn="1"/>
        </p:nvSpPr>
        <p:spPr>
          <a:xfrm>
            <a:off x="8998738" y="1852293"/>
            <a:ext cx="785816" cy="276999"/>
          </a:xfrm>
          <a:prstGeom prst="rect">
            <a:avLst/>
          </a:prstGeom>
          <a:noFill/>
        </p:spPr>
        <p:txBody>
          <a:bodyPr wrap="square" lIns="0" rIns="0" rtlCol="0">
            <a:spAutoFit/>
          </a:bodyPr>
          <a:lstStyle/>
          <a:p>
            <a:pPr algn="ctr"/>
            <a:r>
              <a:rPr lang="en-US" sz="600"/>
              <a:t>corner-up-</a:t>
            </a:r>
            <a:r>
              <a:rPr lang="en-US" sz="600" err="1"/>
              <a:t>right_PPT.svg</a:t>
            </a:r>
            <a:endParaRPr lang="en-US" sz="600"/>
          </a:p>
        </p:txBody>
      </p:sp>
      <p:sp>
        <p:nvSpPr>
          <p:cNvPr id="159" name="TextBox 158">
            <a:extLst>
              <a:ext uri="{FF2B5EF4-FFF2-40B4-BE49-F238E27FC236}">
                <a16:creationId xmlns:a16="http://schemas.microsoft.com/office/drawing/2014/main" id="{2D426C6A-0974-3027-8C27-5178478E08AD}"/>
              </a:ext>
            </a:extLst>
          </p:cNvPr>
          <p:cNvSpPr txBox="1"/>
          <p:nvPr userDrawn="1"/>
        </p:nvSpPr>
        <p:spPr>
          <a:xfrm>
            <a:off x="9939155" y="1852293"/>
            <a:ext cx="785816" cy="184666"/>
          </a:xfrm>
          <a:prstGeom prst="rect">
            <a:avLst/>
          </a:prstGeom>
          <a:noFill/>
        </p:spPr>
        <p:txBody>
          <a:bodyPr wrap="square" lIns="0" rIns="0" rtlCol="0">
            <a:spAutoFit/>
          </a:bodyPr>
          <a:lstStyle/>
          <a:p>
            <a:pPr algn="ctr"/>
            <a:r>
              <a:rPr lang="en-US" sz="600" err="1"/>
              <a:t>cpu_PPT.svg</a:t>
            </a:r>
            <a:endParaRPr lang="en-US" sz="600"/>
          </a:p>
        </p:txBody>
      </p:sp>
      <p:sp>
        <p:nvSpPr>
          <p:cNvPr id="160" name="TextBox 159">
            <a:extLst>
              <a:ext uri="{FF2B5EF4-FFF2-40B4-BE49-F238E27FC236}">
                <a16:creationId xmlns:a16="http://schemas.microsoft.com/office/drawing/2014/main" id="{F70011D0-C0D9-EFE9-0D11-A838E4DB503E}"/>
              </a:ext>
            </a:extLst>
          </p:cNvPr>
          <p:cNvSpPr txBox="1"/>
          <p:nvPr userDrawn="1"/>
        </p:nvSpPr>
        <p:spPr>
          <a:xfrm>
            <a:off x="534985" y="2710852"/>
            <a:ext cx="785816" cy="184666"/>
          </a:xfrm>
          <a:prstGeom prst="rect">
            <a:avLst/>
          </a:prstGeom>
          <a:noFill/>
        </p:spPr>
        <p:txBody>
          <a:bodyPr wrap="square" lIns="0" rIns="0" rtlCol="0">
            <a:spAutoFit/>
          </a:bodyPr>
          <a:lstStyle/>
          <a:p>
            <a:pPr algn="ctr"/>
            <a:r>
              <a:rPr lang="en-US" sz="600" err="1"/>
              <a:t>crop_PPT.svg</a:t>
            </a:r>
            <a:endParaRPr lang="en-US" sz="600"/>
          </a:p>
        </p:txBody>
      </p:sp>
      <p:sp>
        <p:nvSpPr>
          <p:cNvPr id="161" name="TextBox 160">
            <a:extLst>
              <a:ext uri="{FF2B5EF4-FFF2-40B4-BE49-F238E27FC236}">
                <a16:creationId xmlns:a16="http://schemas.microsoft.com/office/drawing/2014/main" id="{75878CFF-6F42-AD99-1E6D-A7CEEE83F283}"/>
              </a:ext>
            </a:extLst>
          </p:cNvPr>
          <p:cNvSpPr txBox="1"/>
          <p:nvPr userDrawn="1"/>
        </p:nvSpPr>
        <p:spPr>
          <a:xfrm>
            <a:off x="1475402" y="2710852"/>
            <a:ext cx="785816" cy="184666"/>
          </a:xfrm>
          <a:prstGeom prst="rect">
            <a:avLst/>
          </a:prstGeom>
          <a:noFill/>
        </p:spPr>
        <p:txBody>
          <a:bodyPr wrap="square" lIns="0" rIns="0" rtlCol="0">
            <a:spAutoFit/>
          </a:bodyPr>
          <a:lstStyle/>
          <a:p>
            <a:pPr algn="ctr"/>
            <a:r>
              <a:rPr lang="en-US" sz="600" err="1"/>
              <a:t>crosshair_PPT.svg</a:t>
            </a:r>
            <a:endParaRPr lang="en-US" sz="600"/>
          </a:p>
        </p:txBody>
      </p:sp>
      <p:sp>
        <p:nvSpPr>
          <p:cNvPr id="162" name="TextBox 161">
            <a:extLst>
              <a:ext uri="{FF2B5EF4-FFF2-40B4-BE49-F238E27FC236}">
                <a16:creationId xmlns:a16="http://schemas.microsoft.com/office/drawing/2014/main" id="{B6A8BA3F-A5AD-CA9C-6322-1389AF199E31}"/>
              </a:ext>
            </a:extLst>
          </p:cNvPr>
          <p:cNvSpPr txBox="1"/>
          <p:nvPr userDrawn="1"/>
        </p:nvSpPr>
        <p:spPr>
          <a:xfrm>
            <a:off x="2415819" y="2710852"/>
            <a:ext cx="785816" cy="184666"/>
          </a:xfrm>
          <a:prstGeom prst="rect">
            <a:avLst/>
          </a:prstGeom>
          <a:noFill/>
        </p:spPr>
        <p:txBody>
          <a:bodyPr wrap="square" lIns="0" rIns="0" rtlCol="0">
            <a:spAutoFit/>
          </a:bodyPr>
          <a:lstStyle/>
          <a:p>
            <a:pPr algn="ctr"/>
            <a:r>
              <a:rPr lang="en-US" sz="600" err="1"/>
              <a:t>database_PPT.svg</a:t>
            </a:r>
            <a:endParaRPr lang="en-US" sz="600"/>
          </a:p>
        </p:txBody>
      </p:sp>
      <p:sp>
        <p:nvSpPr>
          <p:cNvPr id="163" name="TextBox 162">
            <a:extLst>
              <a:ext uri="{FF2B5EF4-FFF2-40B4-BE49-F238E27FC236}">
                <a16:creationId xmlns:a16="http://schemas.microsoft.com/office/drawing/2014/main" id="{9BBDB12B-F71E-5F5E-0CC8-7C1D793175CD}"/>
              </a:ext>
            </a:extLst>
          </p:cNvPr>
          <p:cNvSpPr txBox="1"/>
          <p:nvPr userDrawn="1"/>
        </p:nvSpPr>
        <p:spPr>
          <a:xfrm>
            <a:off x="3356236" y="2710852"/>
            <a:ext cx="785816" cy="184666"/>
          </a:xfrm>
          <a:prstGeom prst="rect">
            <a:avLst/>
          </a:prstGeom>
          <a:noFill/>
        </p:spPr>
        <p:txBody>
          <a:bodyPr wrap="square" lIns="0" rIns="0" rtlCol="0">
            <a:spAutoFit/>
          </a:bodyPr>
          <a:lstStyle/>
          <a:p>
            <a:pPr algn="ctr"/>
            <a:r>
              <a:rPr lang="en-US" sz="600" err="1"/>
              <a:t>delete_PPT.svg</a:t>
            </a:r>
            <a:endParaRPr lang="en-US" sz="600"/>
          </a:p>
        </p:txBody>
      </p:sp>
      <p:sp>
        <p:nvSpPr>
          <p:cNvPr id="164" name="TextBox 163">
            <a:extLst>
              <a:ext uri="{FF2B5EF4-FFF2-40B4-BE49-F238E27FC236}">
                <a16:creationId xmlns:a16="http://schemas.microsoft.com/office/drawing/2014/main" id="{E6772FC9-C329-661F-2091-F6AB074CAC70}"/>
              </a:ext>
            </a:extLst>
          </p:cNvPr>
          <p:cNvSpPr txBox="1"/>
          <p:nvPr userDrawn="1"/>
        </p:nvSpPr>
        <p:spPr>
          <a:xfrm>
            <a:off x="4296653" y="2710852"/>
            <a:ext cx="785816" cy="184666"/>
          </a:xfrm>
          <a:prstGeom prst="rect">
            <a:avLst/>
          </a:prstGeom>
          <a:noFill/>
        </p:spPr>
        <p:txBody>
          <a:bodyPr wrap="square" lIns="0" rIns="0" rtlCol="0">
            <a:spAutoFit/>
          </a:bodyPr>
          <a:lstStyle/>
          <a:p>
            <a:pPr algn="ctr"/>
            <a:r>
              <a:rPr lang="en-US" sz="600" err="1"/>
              <a:t>disc_PPT.svg</a:t>
            </a:r>
            <a:endParaRPr lang="en-US" sz="600"/>
          </a:p>
        </p:txBody>
      </p:sp>
      <p:sp>
        <p:nvSpPr>
          <p:cNvPr id="165" name="TextBox 164">
            <a:extLst>
              <a:ext uri="{FF2B5EF4-FFF2-40B4-BE49-F238E27FC236}">
                <a16:creationId xmlns:a16="http://schemas.microsoft.com/office/drawing/2014/main" id="{790E03D6-DE80-C383-4B9E-323FB31CDF8B}"/>
              </a:ext>
            </a:extLst>
          </p:cNvPr>
          <p:cNvSpPr txBox="1"/>
          <p:nvPr userDrawn="1"/>
        </p:nvSpPr>
        <p:spPr>
          <a:xfrm>
            <a:off x="5237070" y="2710852"/>
            <a:ext cx="785816" cy="184666"/>
          </a:xfrm>
          <a:prstGeom prst="rect">
            <a:avLst/>
          </a:prstGeom>
          <a:noFill/>
        </p:spPr>
        <p:txBody>
          <a:bodyPr wrap="square" lIns="0" rIns="0" rtlCol="0">
            <a:spAutoFit/>
          </a:bodyPr>
          <a:lstStyle/>
          <a:p>
            <a:pPr algn="ctr"/>
            <a:r>
              <a:rPr lang="en-US" sz="600"/>
              <a:t>divide-</a:t>
            </a:r>
            <a:r>
              <a:rPr lang="en-US" sz="600" err="1"/>
              <a:t>circle_PPT.svg</a:t>
            </a:r>
            <a:endParaRPr lang="en-US" sz="600"/>
          </a:p>
        </p:txBody>
      </p:sp>
      <p:sp>
        <p:nvSpPr>
          <p:cNvPr id="166" name="TextBox 165">
            <a:extLst>
              <a:ext uri="{FF2B5EF4-FFF2-40B4-BE49-F238E27FC236}">
                <a16:creationId xmlns:a16="http://schemas.microsoft.com/office/drawing/2014/main" id="{3DA4A940-BD15-CBA9-441F-6E73F1D55416}"/>
              </a:ext>
            </a:extLst>
          </p:cNvPr>
          <p:cNvSpPr txBox="1"/>
          <p:nvPr userDrawn="1"/>
        </p:nvSpPr>
        <p:spPr>
          <a:xfrm>
            <a:off x="6177487" y="2710852"/>
            <a:ext cx="785816" cy="184666"/>
          </a:xfrm>
          <a:prstGeom prst="rect">
            <a:avLst/>
          </a:prstGeom>
          <a:noFill/>
        </p:spPr>
        <p:txBody>
          <a:bodyPr wrap="square" lIns="0" rIns="0" rtlCol="0">
            <a:spAutoFit/>
          </a:bodyPr>
          <a:lstStyle/>
          <a:p>
            <a:pPr algn="ctr"/>
            <a:r>
              <a:rPr lang="en-US" sz="600"/>
              <a:t>divide-</a:t>
            </a:r>
            <a:r>
              <a:rPr lang="en-US" sz="600" err="1"/>
              <a:t>square_PPT.svg</a:t>
            </a:r>
            <a:endParaRPr lang="en-US" sz="600"/>
          </a:p>
        </p:txBody>
      </p:sp>
      <p:sp>
        <p:nvSpPr>
          <p:cNvPr id="167" name="TextBox 166">
            <a:extLst>
              <a:ext uri="{FF2B5EF4-FFF2-40B4-BE49-F238E27FC236}">
                <a16:creationId xmlns:a16="http://schemas.microsoft.com/office/drawing/2014/main" id="{B9A3387B-F6E7-9383-0022-4F99178FF897}"/>
              </a:ext>
            </a:extLst>
          </p:cNvPr>
          <p:cNvSpPr txBox="1"/>
          <p:nvPr userDrawn="1"/>
        </p:nvSpPr>
        <p:spPr>
          <a:xfrm>
            <a:off x="7117904" y="2710852"/>
            <a:ext cx="785816" cy="184666"/>
          </a:xfrm>
          <a:prstGeom prst="rect">
            <a:avLst/>
          </a:prstGeom>
          <a:noFill/>
        </p:spPr>
        <p:txBody>
          <a:bodyPr wrap="square" lIns="0" rIns="0" rtlCol="0">
            <a:spAutoFit/>
          </a:bodyPr>
          <a:lstStyle/>
          <a:p>
            <a:pPr algn="ctr"/>
            <a:r>
              <a:rPr lang="en-US" sz="600" err="1"/>
              <a:t>divide_PPT.svg</a:t>
            </a:r>
            <a:endParaRPr lang="en-US" sz="600"/>
          </a:p>
        </p:txBody>
      </p:sp>
      <p:sp>
        <p:nvSpPr>
          <p:cNvPr id="168" name="TextBox 167">
            <a:extLst>
              <a:ext uri="{FF2B5EF4-FFF2-40B4-BE49-F238E27FC236}">
                <a16:creationId xmlns:a16="http://schemas.microsoft.com/office/drawing/2014/main" id="{4B3CF296-8A38-4D92-08A1-680E3F3F1AD2}"/>
              </a:ext>
            </a:extLst>
          </p:cNvPr>
          <p:cNvSpPr txBox="1"/>
          <p:nvPr userDrawn="1"/>
        </p:nvSpPr>
        <p:spPr>
          <a:xfrm>
            <a:off x="8058321" y="2710852"/>
            <a:ext cx="785816" cy="184666"/>
          </a:xfrm>
          <a:prstGeom prst="rect">
            <a:avLst/>
          </a:prstGeom>
          <a:noFill/>
        </p:spPr>
        <p:txBody>
          <a:bodyPr wrap="square" lIns="0" rIns="0" rtlCol="0">
            <a:spAutoFit/>
          </a:bodyPr>
          <a:lstStyle/>
          <a:p>
            <a:pPr algn="ctr"/>
            <a:r>
              <a:rPr lang="en-US" sz="600"/>
              <a:t>dollar-</a:t>
            </a:r>
            <a:r>
              <a:rPr lang="en-US" sz="600" err="1"/>
              <a:t>sign_PPT.svg</a:t>
            </a:r>
            <a:endParaRPr lang="en-US" sz="600"/>
          </a:p>
        </p:txBody>
      </p:sp>
      <p:sp>
        <p:nvSpPr>
          <p:cNvPr id="169" name="TextBox 168">
            <a:extLst>
              <a:ext uri="{FF2B5EF4-FFF2-40B4-BE49-F238E27FC236}">
                <a16:creationId xmlns:a16="http://schemas.microsoft.com/office/drawing/2014/main" id="{8D24A4F5-3ACE-692C-A3D6-268A9738543D}"/>
              </a:ext>
            </a:extLst>
          </p:cNvPr>
          <p:cNvSpPr txBox="1"/>
          <p:nvPr userDrawn="1"/>
        </p:nvSpPr>
        <p:spPr>
          <a:xfrm>
            <a:off x="8998738" y="2710852"/>
            <a:ext cx="785816" cy="276999"/>
          </a:xfrm>
          <a:prstGeom prst="rect">
            <a:avLst/>
          </a:prstGeom>
          <a:noFill/>
        </p:spPr>
        <p:txBody>
          <a:bodyPr wrap="square" lIns="0" rIns="0" rtlCol="0">
            <a:spAutoFit/>
          </a:bodyPr>
          <a:lstStyle/>
          <a:p>
            <a:pPr algn="ctr"/>
            <a:r>
              <a:rPr lang="en-US" sz="600"/>
              <a:t>download-</a:t>
            </a:r>
            <a:r>
              <a:rPr lang="en-US" sz="600" err="1"/>
              <a:t>cloud_PPT.svg</a:t>
            </a:r>
            <a:endParaRPr lang="en-US" sz="600"/>
          </a:p>
        </p:txBody>
      </p:sp>
      <p:sp>
        <p:nvSpPr>
          <p:cNvPr id="170" name="TextBox 169">
            <a:extLst>
              <a:ext uri="{FF2B5EF4-FFF2-40B4-BE49-F238E27FC236}">
                <a16:creationId xmlns:a16="http://schemas.microsoft.com/office/drawing/2014/main" id="{FF31C790-1AC1-745D-D900-D9EEE4D3D276}"/>
              </a:ext>
            </a:extLst>
          </p:cNvPr>
          <p:cNvSpPr txBox="1"/>
          <p:nvPr userDrawn="1"/>
        </p:nvSpPr>
        <p:spPr>
          <a:xfrm>
            <a:off x="9939155" y="2710852"/>
            <a:ext cx="785816" cy="184666"/>
          </a:xfrm>
          <a:prstGeom prst="rect">
            <a:avLst/>
          </a:prstGeom>
          <a:noFill/>
        </p:spPr>
        <p:txBody>
          <a:bodyPr wrap="square" lIns="0" rIns="0" rtlCol="0">
            <a:spAutoFit/>
          </a:bodyPr>
          <a:lstStyle/>
          <a:p>
            <a:pPr algn="ctr"/>
            <a:r>
              <a:rPr lang="en-US" sz="600" err="1"/>
              <a:t>download_PPT.svg</a:t>
            </a:r>
            <a:endParaRPr lang="en-US" sz="600"/>
          </a:p>
        </p:txBody>
      </p:sp>
      <p:sp>
        <p:nvSpPr>
          <p:cNvPr id="171" name="TextBox 170">
            <a:extLst>
              <a:ext uri="{FF2B5EF4-FFF2-40B4-BE49-F238E27FC236}">
                <a16:creationId xmlns:a16="http://schemas.microsoft.com/office/drawing/2014/main" id="{A37639A5-D21D-6DC4-CD40-E58B9261C2C5}"/>
              </a:ext>
            </a:extLst>
          </p:cNvPr>
          <p:cNvSpPr txBox="1"/>
          <p:nvPr userDrawn="1"/>
        </p:nvSpPr>
        <p:spPr>
          <a:xfrm>
            <a:off x="534985" y="3548470"/>
            <a:ext cx="785816" cy="184666"/>
          </a:xfrm>
          <a:prstGeom prst="rect">
            <a:avLst/>
          </a:prstGeom>
          <a:noFill/>
        </p:spPr>
        <p:txBody>
          <a:bodyPr wrap="square" lIns="0" rIns="0" rtlCol="0">
            <a:spAutoFit/>
          </a:bodyPr>
          <a:lstStyle/>
          <a:p>
            <a:pPr algn="ctr"/>
            <a:r>
              <a:rPr lang="en-US" sz="600"/>
              <a:t>edit-2_PPT.svg</a:t>
            </a:r>
          </a:p>
        </p:txBody>
      </p:sp>
      <p:sp>
        <p:nvSpPr>
          <p:cNvPr id="172" name="TextBox 171">
            <a:extLst>
              <a:ext uri="{FF2B5EF4-FFF2-40B4-BE49-F238E27FC236}">
                <a16:creationId xmlns:a16="http://schemas.microsoft.com/office/drawing/2014/main" id="{4A5F3A9F-574C-3A99-16A8-4F48C9446D53}"/>
              </a:ext>
            </a:extLst>
          </p:cNvPr>
          <p:cNvSpPr txBox="1"/>
          <p:nvPr userDrawn="1"/>
        </p:nvSpPr>
        <p:spPr>
          <a:xfrm>
            <a:off x="1475402" y="3548470"/>
            <a:ext cx="785816" cy="184666"/>
          </a:xfrm>
          <a:prstGeom prst="rect">
            <a:avLst/>
          </a:prstGeom>
          <a:noFill/>
        </p:spPr>
        <p:txBody>
          <a:bodyPr wrap="square" lIns="0" rIns="0" rtlCol="0">
            <a:spAutoFit/>
          </a:bodyPr>
          <a:lstStyle/>
          <a:p>
            <a:pPr algn="ctr"/>
            <a:r>
              <a:rPr lang="en-US" sz="600"/>
              <a:t>edit-3_PPT.svg</a:t>
            </a:r>
          </a:p>
        </p:txBody>
      </p:sp>
      <p:sp>
        <p:nvSpPr>
          <p:cNvPr id="173" name="TextBox 172">
            <a:extLst>
              <a:ext uri="{FF2B5EF4-FFF2-40B4-BE49-F238E27FC236}">
                <a16:creationId xmlns:a16="http://schemas.microsoft.com/office/drawing/2014/main" id="{AA606A4D-D46A-C79E-1C1A-C0D0022F6A8D}"/>
              </a:ext>
            </a:extLst>
          </p:cNvPr>
          <p:cNvSpPr txBox="1"/>
          <p:nvPr userDrawn="1"/>
        </p:nvSpPr>
        <p:spPr>
          <a:xfrm>
            <a:off x="2415819" y="3548470"/>
            <a:ext cx="785816" cy="184666"/>
          </a:xfrm>
          <a:prstGeom prst="rect">
            <a:avLst/>
          </a:prstGeom>
          <a:noFill/>
        </p:spPr>
        <p:txBody>
          <a:bodyPr wrap="square" lIns="0" rIns="0" rtlCol="0">
            <a:spAutoFit/>
          </a:bodyPr>
          <a:lstStyle/>
          <a:p>
            <a:pPr algn="ctr"/>
            <a:r>
              <a:rPr lang="en-US" sz="600" err="1"/>
              <a:t>edit_PPT.svg</a:t>
            </a:r>
            <a:endParaRPr lang="en-US" sz="600"/>
          </a:p>
        </p:txBody>
      </p:sp>
      <p:sp>
        <p:nvSpPr>
          <p:cNvPr id="174" name="TextBox 173">
            <a:extLst>
              <a:ext uri="{FF2B5EF4-FFF2-40B4-BE49-F238E27FC236}">
                <a16:creationId xmlns:a16="http://schemas.microsoft.com/office/drawing/2014/main" id="{EA15DDC6-25E2-CA73-9EFB-3D1A22CBC520}"/>
              </a:ext>
            </a:extLst>
          </p:cNvPr>
          <p:cNvSpPr txBox="1"/>
          <p:nvPr userDrawn="1"/>
        </p:nvSpPr>
        <p:spPr>
          <a:xfrm>
            <a:off x="3356236" y="3548470"/>
            <a:ext cx="785816" cy="184666"/>
          </a:xfrm>
          <a:prstGeom prst="rect">
            <a:avLst/>
          </a:prstGeom>
          <a:noFill/>
        </p:spPr>
        <p:txBody>
          <a:bodyPr wrap="square" lIns="0" rIns="0" rtlCol="0">
            <a:spAutoFit/>
          </a:bodyPr>
          <a:lstStyle/>
          <a:p>
            <a:pPr algn="ctr"/>
            <a:r>
              <a:rPr lang="en-US" sz="600"/>
              <a:t>external-</a:t>
            </a:r>
            <a:r>
              <a:rPr lang="en-US" sz="600" err="1"/>
              <a:t>link_PPT.svg</a:t>
            </a:r>
            <a:endParaRPr lang="en-US" sz="600"/>
          </a:p>
        </p:txBody>
      </p:sp>
      <p:sp>
        <p:nvSpPr>
          <p:cNvPr id="175" name="TextBox 174">
            <a:extLst>
              <a:ext uri="{FF2B5EF4-FFF2-40B4-BE49-F238E27FC236}">
                <a16:creationId xmlns:a16="http://schemas.microsoft.com/office/drawing/2014/main" id="{FE438683-9FAF-AA53-0A0D-135AEB3C6E27}"/>
              </a:ext>
            </a:extLst>
          </p:cNvPr>
          <p:cNvSpPr txBox="1"/>
          <p:nvPr userDrawn="1"/>
        </p:nvSpPr>
        <p:spPr>
          <a:xfrm>
            <a:off x="4296653" y="3548470"/>
            <a:ext cx="785816" cy="184666"/>
          </a:xfrm>
          <a:prstGeom prst="rect">
            <a:avLst/>
          </a:prstGeom>
          <a:noFill/>
        </p:spPr>
        <p:txBody>
          <a:bodyPr wrap="square" lIns="0" rIns="0" rtlCol="0">
            <a:spAutoFit/>
          </a:bodyPr>
          <a:lstStyle/>
          <a:p>
            <a:pPr algn="ctr"/>
            <a:r>
              <a:rPr lang="en-US" sz="600"/>
              <a:t>eye-</a:t>
            </a:r>
            <a:r>
              <a:rPr lang="en-US" sz="600" err="1"/>
              <a:t>off_PPT.svg</a:t>
            </a:r>
            <a:endParaRPr lang="en-US" sz="600"/>
          </a:p>
        </p:txBody>
      </p:sp>
      <p:sp>
        <p:nvSpPr>
          <p:cNvPr id="176" name="TextBox 175">
            <a:extLst>
              <a:ext uri="{FF2B5EF4-FFF2-40B4-BE49-F238E27FC236}">
                <a16:creationId xmlns:a16="http://schemas.microsoft.com/office/drawing/2014/main" id="{B279AF96-F177-8331-7BD3-CEFCA2B17E54}"/>
              </a:ext>
            </a:extLst>
          </p:cNvPr>
          <p:cNvSpPr txBox="1"/>
          <p:nvPr userDrawn="1"/>
        </p:nvSpPr>
        <p:spPr>
          <a:xfrm>
            <a:off x="5237070" y="3548470"/>
            <a:ext cx="785816" cy="184666"/>
          </a:xfrm>
          <a:prstGeom prst="rect">
            <a:avLst/>
          </a:prstGeom>
          <a:noFill/>
        </p:spPr>
        <p:txBody>
          <a:bodyPr wrap="square" lIns="0" rIns="0" rtlCol="0">
            <a:spAutoFit/>
          </a:bodyPr>
          <a:lstStyle/>
          <a:p>
            <a:pPr algn="ctr"/>
            <a:r>
              <a:rPr lang="en-US" sz="600" err="1"/>
              <a:t>eye_PPT.svg</a:t>
            </a:r>
            <a:endParaRPr lang="en-US" sz="600"/>
          </a:p>
        </p:txBody>
      </p:sp>
      <p:sp>
        <p:nvSpPr>
          <p:cNvPr id="177" name="TextBox 176">
            <a:extLst>
              <a:ext uri="{FF2B5EF4-FFF2-40B4-BE49-F238E27FC236}">
                <a16:creationId xmlns:a16="http://schemas.microsoft.com/office/drawing/2014/main" id="{E66B57DB-62C8-C5B8-C3B7-7C7FF8BA7BC2}"/>
              </a:ext>
            </a:extLst>
          </p:cNvPr>
          <p:cNvSpPr txBox="1"/>
          <p:nvPr userDrawn="1"/>
        </p:nvSpPr>
        <p:spPr>
          <a:xfrm>
            <a:off x="6177487" y="3548470"/>
            <a:ext cx="785816" cy="184666"/>
          </a:xfrm>
          <a:prstGeom prst="rect">
            <a:avLst/>
          </a:prstGeom>
          <a:noFill/>
        </p:spPr>
        <p:txBody>
          <a:bodyPr wrap="square" lIns="0" rIns="0" rtlCol="0">
            <a:spAutoFit/>
          </a:bodyPr>
          <a:lstStyle/>
          <a:p>
            <a:pPr algn="ctr"/>
            <a:r>
              <a:rPr lang="en-US" sz="600"/>
              <a:t>fast-</a:t>
            </a:r>
            <a:r>
              <a:rPr lang="en-US" sz="600" err="1"/>
              <a:t>forward_PPT.svg</a:t>
            </a:r>
            <a:endParaRPr lang="en-US" sz="600"/>
          </a:p>
        </p:txBody>
      </p:sp>
      <p:sp>
        <p:nvSpPr>
          <p:cNvPr id="178" name="TextBox 177">
            <a:extLst>
              <a:ext uri="{FF2B5EF4-FFF2-40B4-BE49-F238E27FC236}">
                <a16:creationId xmlns:a16="http://schemas.microsoft.com/office/drawing/2014/main" id="{F0992360-C001-A515-0107-D014101C5715}"/>
              </a:ext>
            </a:extLst>
          </p:cNvPr>
          <p:cNvSpPr txBox="1"/>
          <p:nvPr userDrawn="1"/>
        </p:nvSpPr>
        <p:spPr>
          <a:xfrm>
            <a:off x="7117904" y="3548470"/>
            <a:ext cx="785816" cy="184666"/>
          </a:xfrm>
          <a:prstGeom prst="rect">
            <a:avLst/>
          </a:prstGeom>
          <a:noFill/>
        </p:spPr>
        <p:txBody>
          <a:bodyPr wrap="square" lIns="0" rIns="0" rtlCol="0">
            <a:spAutoFit/>
          </a:bodyPr>
          <a:lstStyle/>
          <a:p>
            <a:pPr algn="ctr"/>
            <a:r>
              <a:rPr lang="en-US" sz="600" err="1"/>
              <a:t>feather_PPT.svg</a:t>
            </a:r>
            <a:endParaRPr lang="en-US" sz="600"/>
          </a:p>
        </p:txBody>
      </p:sp>
      <p:sp>
        <p:nvSpPr>
          <p:cNvPr id="179" name="TextBox 178">
            <a:extLst>
              <a:ext uri="{FF2B5EF4-FFF2-40B4-BE49-F238E27FC236}">
                <a16:creationId xmlns:a16="http://schemas.microsoft.com/office/drawing/2014/main" id="{F13758E6-F155-566A-89B1-BDB4EC1FE0BE}"/>
              </a:ext>
            </a:extLst>
          </p:cNvPr>
          <p:cNvSpPr txBox="1"/>
          <p:nvPr userDrawn="1"/>
        </p:nvSpPr>
        <p:spPr>
          <a:xfrm>
            <a:off x="8058321" y="3548470"/>
            <a:ext cx="785816" cy="184666"/>
          </a:xfrm>
          <a:prstGeom prst="rect">
            <a:avLst/>
          </a:prstGeom>
          <a:noFill/>
        </p:spPr>
        <p:txBody>
          <a:bodyPr wrap="square" lIns="0" rIns="0" rtlCol="0">
            <a:spAutoFit/>
          </a:bodyPr>
          <a:lstStyle/>
          <a:p>
            <a:pPr algn="ctr"/>
            <a:r>
              <a:rPr lang="en-US" sz="600"/>
              <a:t>file-</a:t>
            </a:r>
            <a:r>
              <a:rPr lang="en-US" sz="600" err="1"/>
              <a:t>minus_PPT.svg</a:t>
            </a:r>
            <a:endParaRPr lang="en-US" sz="600"/>
          </a:p>
        </p:txBody>
      </p:sp>
      <p:sp>
        <p:nvSpPr>
          <p:cNvPr id="180" name="TextBox 179">
            <a:extLst>
              <a:ext uri="{FF2B5EF4-FFF2-40B4-BE49-F238E27FC236}">
                <a16:creationId xmlns:a16="http://schemas.microsoft.com/office/drawing/2014/main" id="{4BD9A8F5-8850-95DD-F47D-79B8FA926D8B}"/>
              </a:ext>
            </a:extLst>
          </p:cNvPr>
          <p:cNvSpPr txBox="1"/>
          <p:nvPr userDrawn="1"/>
        </p:nvSpPr>
        <p:spPr>
          <a:xfrm>
            <a:off x="8998738" y="3548470"/>
            <a:ext cx="785816" cy="184666"/>
          </a:xfrm>
          <a:prstGeom prst="rect">
            <a:avLst/>
          </a:prstGeom>
          <a:noFill/>
        </p:spPr>
        <p:txBody>
          <a:bodyPr wrap="square" lIns="0" rIns="0" rtlCol="0">
            <a:spAutoFit/>
          </a:bodyPr>
          <a:lstStyle/>
          <a:p>
            <a:pPr algn="ctr"/>
            <a:r>
              <a:rPr lang="en-US" sz="600"/>
              <a:t>file-</a:t>
            </a:r>
            <a:r>
              <a:rPr lang="en-US" sz="600" err="1"/>
              <a:t>plus_PPT.svg</a:t>
            </a:r>
            <a:endParaRPr lang="en-US" sz="600"/>
          </a:p>
        </p:txBody>
      </p:sp>
      <p:sp>
        <p:nvSpPr>
          <p:cNvPr id="181" name="TextBox 180">
            <a:extLst>
              <a:ext uri="{FF2B5EF4-FFF2-40B4-BE49-F238E27FC236}">
                <a16:creationId xmlns:a16="http://schemas.microsoft.com/office/drawing/2014/main" id="{DF085063-21BC-BC43-EBA9-11E1C902BDC7}"/>
              </a:ext>
            </a:extLst>
          </p:cNvPr>
          <p:cNvSpPr txBox="1"/>
          <p:nvPr userDrawn="1"/>
        </p:nvSpPr>
        <p:spPr>
          <a:xfrm>
            <a:off x="9939155" y="3548470"/>
            <a:ext cx="785816" cy="184666"/>
          </a:xfrm>
          <a:prstGeom prst="rect">
            <a:avLst/>
          </a:prstGeom>
          <a:noFill/>
        </p:spPr>
        <p:txBody>
          <a:bodyPr wrap="square" lIns="0" rIns="0" rtlCol="0">
            <a:spAutoFit/>
          </a:bodyPr>
          <a:lstStyle/>
          <a:p>
            <a:pPr algn="ctr"/>
            <a:r>
              <a:rPr lang="en-US" sz="600"/>
              <a:t>file-</a:t>
            </a:r>
            <a:r>
              <a:rPr lang="en-US" sz="600" err="1"/>
              <a:t>text_PPT.svg</a:t>
            </a:r>
            <a:endParaRPr lang="en-US" sz="600"/>
          </a:p>
        </p:txBody>
      </p:sp>
      <p:sp>
        <p:nvSpPr>
          <p:cNvPr id="182" name="TextBox 181">
            <a:extLst>
              <a:ext uri="{FF2B5EF4-FFF2-40B4-BE49-F238E27FC236}">
                <a16:creationId xmlns:a16="http://schemas.microsoft.com/office/drawing/2014/main" id="{2F406126-0120-3022-F624-E4141FA3CE7D}"/>
              </a:ext>
            </a:extLst>
          </p:cNvPr>
          <p:cNvSpPr txBox="1"/>
          <p:nvPr userDrawn="1"/>
        </p:nvSpPr>
        <p:spPr>
          <a:xfrm>
            <a:off x="534985" y="4386089"/>
            <a:ext cx="785816" cy="184666"/>
          </a:xfrm>
          <a:prstGeom prst="rect">
            <a:avLst/>
          </a:prstGeom>
          <a:noFill/>
        </p:spPr>
        <p:txBody>
          <a:bodyPr wrap="square" lIns="0" rIns="0" rtlCol="0">
            <a:spAutoFit/>
          </a:bodyPr>
          <a:lstStyle/>
          <a:p>
            <a:pPr algn="ctr"/>
            <a:r>
              <a:rPr lang="en-US" sz="600" err="1"/>
              <a:t>film_PPT.svg</a:t>
            </a:r>
            <a:endParaRPr lang="en-US" sz="600"/>
          </a:p>
        </p:txBody>
      </p:sp>
      <p:sp>
        <p:nvSpPr>
          <p:cNvPr id="183" name="TextBox 182">
            <a:extLst>
              <a:ext uri="{FF2B5EF4-FFF2-40B4-BE49-F238E27FC236}">
                <a16:creationId xmlns:a16="http://schemas.microsoft.com/office/drawing/2014/main" id="{B1CB0382-9122-1A8C-F2FD-8907B718AB7D}"/>
              </a:ext>
            </a:extLst>
          </p:cNvPr>
          <p:cNvSpPr txBox="1"/>
          <p:nvPr userDrawn="1"/>
        </p:nvSpPr>
        <p:spPr>
          <a:xfrm>
            <a:off x="1475402" y="4386089"/>
            <a:ext cx="785816" cy="184666"/>
          </a:xfrm>
          <a:prstGeom prst="rect">
            <a:avLst/>
          </a:prstGeom>
          <a:noFill/>
        </p:spPr>
        <p:txBody>
          <a:bodyPr wrap="square" lIns="0" rIns="0" rtlCol="0">
            <a:spAutoFit/>
          </a:bodyPr>
          <a:lstStyle/>
          <a:p>
            <a:pPr algn="ctr"/>
            <a:r>
              <a:rPr lang="en-US" sz="600" err="1"/>
              <a:t>filter_PPT.svg</a:t>
            </a:r>
            <a:endParaRPr lang="en-US" sz="600"/>
          </a:p>
        </p:txBody>
      </p:sp>
      <p:sp>
        <p:nvSpPr>
          <p:cNvPr id="184" name="TextBox 183">
            <a:extLst>
              <a:ext uri="{FF2B5EF4-FFF2-40B4-BE49-F238E27FC236}">
                <a16:creationId xmlns:a16="http://schemas.microsoft.com/office/drawing/2014/main" id="{270ECDAD-D896-2EF5-EA8C-4038B4F46D22}"/>
              </a:ext>
            </a:extLst>
          </p:cNvPr>
          <p:cNvSpPr txBox="1"/>
          <p:nvPr userDrawn="1"/>
        </p:nvSpPr>
        <p:spPr>
          <a:xfrm>
            <a:off x="2415819" y="4386089"/>
            <a:ext cx="785816" cy="184666"/>
          </a:xfrm>
          <a:prstGeom prst="rect">
            <a:avLst/>
          </a:prstGeom>
          <a:noFill/>
        </p:spPr>
        <p:txBody>
          <a:bodyPr wrap="square" lIns="0" rIns="0" rtlCol="0">
            <a:spAutoFit/>
          </a:bodyPr>
          <a:lstStyle/>
          <a:p>
            <a:pPr algn="ctr"/>
            <a:r>
              <a:rPr lang="en-US" sz="600" err="1"/>
              <a:t>flag_PPT.svg</a:t>
            </a:r>
            <a:endParaRPr lang="en-US" sz="600"/>
          </a:p>
        </p:txBody>
      </p:sp>
      <p:sp>
        <p:nvSpPr>
          <p:cNvPr id="185" name="TextBox 184">
            <a:extLst>
              <a:ext uri="{FF2B5EF4-FFF2-40B4-BE49-F238E27FC236}">
                <a16:creationId xmlns:a16="http://schemas.microsoft.com/office/drawing/2014/main" id="{C0046727-AA7E-3CC0-9102-8B25EC92639F}"/>
              </a:ext>
            </a:extLst>
          </p:cNvPr>
          <p:cNvSpPr txBox="1"/>
          <p:nvPr userDrawn="1"/>
        </p:nvSpPr>
        <p:spPr>
          <a:xfrm>
            <a:off x="3356236" y="4386089"/>
            <a:ext cx="785816" cy="184666"/>
          </a:xfrm>
          <a:prstGeom prst="rect">
            <a:avLst/>
          </a:prstGeom>
          <a:noFill/>
        </p:spPr>
        <p:txBody>
          <a:bodyPr wrap="square" lIns="0" rIns="0" rtlCol="0">
            <a:spAutoFit/>
          </a:bodyPr>
          <a:lstStyle/>
          <a:p>
            <a:pPr algn="ctr"/>
            <a:r>
              <a:rPr lang="en-US" sz="600"/>
              <a:t>folder-</a:t>
            </a:r>
            <a:r>
              <a:rPr lang="en-US" sz="600" err="1"/>
              <a:t>minus_PPT.svg</a:t>
            </a:r>
            <a:endParaRPr lang="en-US" sz="600"/>
          </a:p>
        </p:txBody>
      </p:sp>
      <p:sp>
        <p:nvSpPr>
          <p:cNvPr id="186" name="TextBox 185">
            <a:extLst>
              <a:ext uri="{FF2B5EF4-FFF2-40B4-BE49-F238E27FC236}">
                <a16:creationId xmlns:a16="http://schemas.microsoft.com/office/drawing/2014/main" id="{BABA89DE-1465-E54B-37EE-C49716E9D798}"/>
              </a:ext>
            </a:extLst>
          </p:cNvPr>
          <p:cNvSpPr txBox="1"/>
          <p:nvPr userDrawn="1"/>
        </p:nvSpPr>
        <p:spPr>
          <a:xfrm>
            <a:off x="4296653" y="4386089"/>
            <a:ext cx="785816" cy="184666"/>
          </a:xfrm>
          <a:prstGeom prst="rect">
            <a:avLst/>
          </a:prstGeom>
          <a:noFill/>
        </p:spPr>
        <p:txBody>
          <a:bodyPr wrap="square" lIns="0" rIns="0" rtlCol="0">
            <a:spAutoFit/>
          </a:bodyPr>
          <a:lstStyle/>
          <a:p>
            <a:pPr algn="ctr"/>
            <a:r>
              <a:rPr lang="en-US" sz="600"/>
              <a:t>folder-</a:t>
            </a:r>
            <a:r>
              <a:rPr lang="en-US" sz="600" err="1"/>
              <a:t>plus_PPT.svg</a:t>
            </a:r>
            <a:endParaRPr lang="en-US" sz="600"/>
          </a:p>
        </p:txBody>
      </p:sp>
      <p:sp>
        <p:nvSpPr>
          <p:cNvPr id="187" name="TextBox 186">
            <a:extLst>
              <a:ext uri="{FF2B5EF4-FFF2-40B4-BE49-F238E27FC236}">
                <a16:creationId xmlns:a16="http://schemas.microsoft.com/office/drawing/2014/main" id="{6A94C620-B8D8-C4C1-59A1-D787EBE07031}"/>
              </a:ext>
            </a:extLst>
          </p:cNvPr>
          <p:cNvSpPr txBox="1"/>
          <p:nvPr userDrawn="1"/>
        </p:nvSpPr>
        <p:spPr>
          <a:xfrm>
            <a:off x="5237070" y="4386089"/>
            <a:ext cx="785816" cy="184666"/>
          </a:xfrm>
          <a:prstGeom prst="rect">
            <a:avLst/>
          </a:prstGeom>
          <a:noFill/>
        </p:spPr>
        <p:txBody>
          <a:bodyPr wrap="square" lIns="0" rIns="0" rtlCol="0">
            <a:spAutoFit/>
          </a:bodyPr>
          <a:lstStyle/>
          <a:p>
            <a:pPr algn="ctr"/>
            <a:r>
              <a:rPr lang="en-US" sz="600" err="1"/>
              <a:t>folder_PPT.svg</a:t>
            </a:r>
            <a:endParaRPr lang="en-US" sz="600"/>
          </a:p>
        </p:txBody>
      </p:sp>
      <p:sp>
        <p:nvSpPr>
          <p:cNvPr id="188" name="TextBox 187">
            <a:extLst>
              <a:ext uri="{FF2B5EF4-FFF2-40B4-BE49-F238E27FC236}">
                <a16:creationId xmlns:a16="http://schemas.microsoft.com/office/drawing/2014/main" id="{169ECB77-A8E3-7AD0-51CE-1C3FA68FB3BA}"/>
              </a:ext>
            </a:extLst>
          </p:cNvPr>
          <p:cNvSpPr txBox="1"/>
          <p:nvPr userDrawn="1"/>
        </p:nvSpPr>
        <p:spPr>
          <a:xfrm>
            <a:off x="6177487" y="4386089"/>
            <a:ext cx="785816" cy="184666"/>
          </a:xfrm>
          <a:prstGeom prst="rect">
            <a:avLst/>
          </a:prstGeom>
          <a:noFill/>
        </p:spPr>
        <p:txBody>
          <a:bodyPr wrap="square" lIns="0" rIns="0" rtlCol="0">
            <a:spAutoFit/>
          </a:bodyPr>
          <a:lstStyle/>
          <a:p>
            <a:pPr algn="ctr"/>
            <a:r>
              <a:rPr lang="en-US" sz="600" err="1"/>
              <a:t>frown_PPT.svg</a:t>
            </a:r>
            <a:endParaRPr lang="en-US" sz="600"/>
          </a:p>
        </p:txBody>
      </p:sp>
      <p:sp>
        <p:nvSpPr>
          <p:cNvPr id="189" name="TextBox 188">
            <a:extLst>
              <a:ext uri="{FF2B5EF4-FFF2-40B4-BE49-F238E27FC236}">
                <a16:creationId xmlns:a16="http://schemas.microsoft.com/office/drawing/2014/main" id="{C058DACF-5462-E008-87DE-6648A7434B53}"/>
              </a:ext>
            </a:extLst>
          </p:cNvPr>
          <p:cNvSpPr txBox="1"/>
          <p:nvPr userDrawn="1"/>
        </p:nvSpPr>
        <p:spPr>
          <a:xfrm>
            <a:off x="7117904" y="4386089"/>
            <a:ext cx="785816" cy="184666"/>
          </a:xfrm>
          <a:prstGeom prst="rect">
            <a:avLst/>
          </a:prstGeom>
          <a:noFill/>
        </p:spPr>
        <p:txBody>
          <a:bodyPr wrap="square" lIns="0" rIns="0" rtlCol="0">
            <a:spAutoFit/>
          </a:bodyPr>
          <a:lstStyle/>
          <a:p>
            <a:pPr algn="ctr"/>
            <a:r>
              <a:rPr lang="en-US" sz="600" err="1"/>
              <a:t>gem_PPT.svg</a:t>
            </a:r>
            <a:endParaRPr lang="en-US" sz="600"/>
          </a:p>
        </p:txBody>
      </p:sp>
      <p:sp>
        <p:nvSpPr>
          <p:cNvPr id="190" name="TextBox 189">
            <a:extLst>
              <a:ext uri="{FF2B5EF4-FFF2-40B4-BE49-F238E27FC236}">
                <a16:creationId xmlns:a16="http://schemas.microsoft.com/office/drawing/2014/main" id="{50794123-EAB7-799D-A82E-89434B387CCB}"/>
              </a:ext>
            </a:extLst>
          </p:cNvPr>
          <p:cNvSpPr txBox="1"/>
          <p:nvPr userDrawn="1"/>
        </p:nvSpPr>
        <p:spPr>
          <a:xfrm>
            <a:off x="8058321" y="4386089"/>
            <a:ext cx="785816" cy="184666"/>
          </a:xfrm>
          <a:prstGeom prst="rect">
            <a:avLst/>
          </a:prstGeom>
          <a:noFill/>
        </p:spPr>
        <p:txBody>
          <a:bodyPr wrap="square" lIns="0" rIns="0" rtlCol="0">
            <a:spAutoFit/>
          </a:bodyPr>
          <a:lstStyle/>
          <a:p>
            <a:pPr algn="ctr"/>
            <a:r>
              <a:rPr lang="en-US" sz="600" err="1"/>
              <a:t>gift_PPT.svg</a:t>
            </a:r>
            <a:endParaRPr lang="en-US" sz="600"/>
          </a:p>
        </p:txBody>
      </p:sp>
      <p:sp>
        <p:nvSpPr>
          <p:cNvPr id="191" name="TextBox 190">
            <a:extLst>
              <a:ext uri="{FF2B5EF4-FFF2-40B4-BE49-F238E27FC236}">
                <a16:creationId xmlns:a16="http://schemas.microsoft.com/office/drawing/2014/main" id="{14D4F502-4B88-68A5-1011-8CFE7BB96429}"/>
              </a:ext>
            </a:extLst>
          </p:cNvPr>
          <p:cNvSpPr txBox="1"/>
          <p:nvPr userDrawn="1"/>
        </p:nvSpPr>
        <p:spPr>
          <a:xfrm>
            <a:off x="8998738" y="4386089"/>
            <a:ext cx="785816" cy="184666"/>
          </a:xfrm>
          <a:prstGeom prst="rect">
            <a:avLst/>
          </a:prstGeom>
          <a:noFill/>
        </p:spPr>
        <p:txBody>
          <a:bodyPr wrap="square" lIns="0" rIns="0" rtlCol="0">
            <a:spAutoFit/>
          </a:bodyPr>
          <a:lstStyle/>
          <a:p>
            <a:pPr algn="ctr"/>
            <a:r>
              <a:rPr lang="en-US" sz="600"/>
              <a:t>git-</a:t>
            </a:r>
            <a:r>
              <a:rPr lang="en-US" sz="600" err="1"/>
              <a:t>branch_PPT.svg</a:t>
            </a:r>
            <a:endParaRPr lang="en-US" sz="600"/>
          </a:p>
        </p:txBody>
      </p:sp>
      <p:sp>
        <p:nvSpPr>
          <p:cNvPr id="192" name="TextBox 191">
            <a:extLst>
              <a:ext uri="{FF2B5EF4-FFF2-40B4-BE49-F238E27FC236}">
                <a16:creationId xmlns:a16="http://schemas.microsoft.com/office/drawing/2014/main" id="{3710967A-2A70-8882-AD49-834EC7646A35}"/>
              </a:ext>
            </a:extLst>
          </p:cNvPr>
          <p:cNvSpPr txBox="1"/>
          <p:nvPr userDrawn="1"/>
        </p:nvSpPr>
        <p:spPr>
          <a:xfrm>
            <a:off x="9939155" y="4386089"/>
            <a:ext cx="785816" cy="184666"/>
          </a:xfrm>
          <a:prstGeom prst="rect">
            <a:avLst/>
          </a:prstGeom>
          <a:noFill/>
        </p:spPr>
        <p:txBody>
          <a:bodyPr wrap="square" lIns="0" rIns="0" rtlCol="0">
            <a:spAutoFit/>
          </a:bodyPr>
          <a:lstStyle/>
          <a:p>
            <a:pPr algn="ctr"/>
            <a:r>
              <a:rPr lang="en-US" sz="600"/>
              <a:t>git-</a:t>
            </a:r>
            <a:r>
              <a:rPr lang="en-US" sz="600" err="1"/>
              <a:t>commit_PPT.svg</a:t>
            </a:r>
            <a:endParaRPr lang="en-US" sz="600"/>
          </a:p>
        </p:txBody>
      </p:sp>
      <p:sp>
        <p:nvSpPr>
          <p:cNvPr id="193" name="TextBox 192">
            <a:extLst>
              <a:ext uri="{FF2B5EF4-FFF2-40B4-BE49-F238E27FC236}">
                <a16:creationId xmlns:a16="http://schemas.microsoft.com/office/drawing/2014/main" id="{48EADAF0-8161-A203-D863-F98D2D5B8C9B}"/>
              </a:ext>
            </a:extLst>
          </p:cNvPr>
          <p:cNvSpPr txBox="1"/>
          <p:nvPr userDrawn="1"/>
        </p:nvSpPr>
        <p:spPr>
          <a:xfrm>
            <a:off x="534985" y="5223708"/>
            <a:ext cx="785816" cy="276999"/>
          </a:xfrm>
          <a:prstGeom prst="rect">
            <a:avLst/>
          </a:prstGeom>
          <a:noFill/>
        </p:spPr>
        <p:txBody>
          <a:bodyPr wrap="square" lIns="0" rIns="0" rtlCol="0">
            <a:spAutoFit/>
          </a:bodyPr>
          <a:lstStyle/>
          <a:p>
            <a:pPr algn="ctr"/>
            <a:r>
              <a:rPr lang="en-US" sz="600"/>
              <a:t>git-pull-</a:t>
            </a:r>
            <a:r>
              <a:rPr lang="en-US" sz="600" err="1"/>
              <a:t>request_PPT.svg</a:t>
            </a:r>
            <a:endParaRPr lang="en-US" sz="600"/>
          </a:p>
        </p:txBody>
      </p:sp>
      <p:sp>
        <p:nvSpPr>
          <p:cNvPr id="194" name="TextBox 193">
            <a:extLst>
              <a:ext uri="{FF2B5EF4-FFF2-40B4-BE49-F238E27FC236}">
                <a16:creationId xmlns:a16="http://schemas.microsoft.com/office/drawing/2014/main" id="{D034ED55-E24F-6EEB-5A25-72BF1BFBAE94}"/>
              </a:ext>
            </a:extLst>
          </p:cNvPr>
          <p:cNvSpPr txBox="1"/>
          <p:nvPr userDrawn="1"/>
        </p:nvSpPr>
        <p:spPr>
          <a:xfrm>
            <a:off x="1475402" y="5223708"/>
            <a:ext cx="785816" cy="184666"/>
          </a:xfrm>
          <a:prstGeom prst="rect">
            <a:avLst/>
          </a:prstGeom>
          <a:noFill/>
        </p:spPr>
        <p:txBody>
          <a:bodyPr wrap="square" lIns="0" rIns="0" rtlCol="0">
            <a:spAutoFit/>
          </a:bodyPr>
          <a:lstStyle/>
          <a:p>
            <a:pPr algn="ctr"/>
            <a:r>
              <a:rPr lang="en-US" sz="600" err="1"/>
              <a:t>globe_PPT.svg</a:t>
            </a:r>
            <a:endParaRPr lang="en-US" sz="600"/>
          </a:p>
        </p:txBody>
      </p:sp>
      <p:sp>
        <p:nvSpPr>
          <p:cNvPr id="195" name="TextBox 194">
            <a:extLst>
              <a:ext uri="{FF2B5EF4-FFF2-40B4-BE49-F238E27FC236}">
                <a16:creationId xmlns:a16="http://schemas.microsoft.com/office/drawing/2014/main" id="{78B27832-6888-98D1-B464-8E861C1B55CA}"/>
              </a:ext>
            </a:extLst>
          </p:cNvPr>
          <p:cNvSpPr txBox="1"/>
          <p:nvPr userDrawn="1"/>
        </p:nvSpPr>
        <p:spPr>
          <a:xfrm>
            <a:off x="2415819" y="5223708"/>
            <a:ext cx="785816" cy="184666"/>
          </a:xfrm>
          <a:prstGeom prst="rect">
            <a:avLst/>
          </a:prstGeom>
          <a:noFill/>
        </p:spPr>
        <p:txBody>
          <a:bodyPr wrap="square" lIns="0" rIns="0" rtlCol="0">
            <a:spAutoFit/>
          </a:bodyPr>
          <a:lstStyle/>
          <a:p>
            <a:pPr algn="ctr"/>
            <a:r>
              <a:rPr lang="en-US" sz="600" err="1"/>
              <a:t>grid_PPT.svg</a:t>
            </a:r>
            <a:endParaRPr lang="en-US" sz="600"/>
          </a:p>
        </p:txBody>
      </p:sp>
      <p:sp>
        <p:nvSpPr>
          <p:cNvPr id="196" name="TextBox 195">
            <a:extLst>
              <a:ext uri="{FF2B5EF4-FFF2-40B4-BE49-F238E27FC236}">
                <a16:creationId xmlns:a16="http://schemas.microsoft.com/office/drawing/2014/main" id="{922F6CD5-D86D-B7DE-D911-894A1651C639}"/>
              </a:ext>
            </a:extLst>
          </p:cNvPr>
          <p:cNvSpPr txBox="1"/>
          <p:nvPr userDrawn="1"/>
        </p:nvSpPr>
        <p:spPr>
          <a:xfrm>
            <a:off x="3356236" y="5223708"/>
            <a:ext cx="785816" cy="184666"/>
          </a:xfrm>
          <a:prstGeom prst="rect">
            <a:avLst/>
          </a:prstGeom>
          <a:noFill/>
        </p:spPr>
        <p:txBody>
          <a:bodyPr wrap="square" lIns="0" rIns="0" rtlCol="0">
            <a:spAutoFit/>
          </a:bodyPr>
          <a:lstStyle/>
          <a:p>
            <a:pPr algn="ctr"/>
            <a:r>
              <a:rPr lang="en-US" sz="600"/>
              <a:t>hard-</a:t>
            </a:r>
            <a:r>
              <a:rPr lang="en-US" sz="600" err="1"/>
              <a:t>drive_PPT.svg</a:t>
            </a:r>
            <a:endParaRPr lang="en-US" sz="600"/>
          </a:p>
        </p:txBody>
      </p:sp>
      <p:sp>
        <p:nvSpPr>
          <p:cNvPr id="197" name="TextBox 196">
            <a:extLst>
              <a:ext uri="{FF2B5EF4-FFF2-40B4-BE49-F238E27FC236}">
                <a16:creationId xmlns:a16="http://schemas.microsoft.com/office/drawing/2014/main" id="{C47B64BC-7310-746D-0A52-F272A48BBB03}"/>
              </a:ext>
            </a:extLst>
          </p:cNvPr>
          <p:cNvSpPr txBox="1"/>
          <p:nvPr userDrawn="1"/>
        </p:nvSpPr>
        <p:spPr>
          <a:xfrm>
            <a:off x="4296653" y="5223708"/>
            <a:ext cx="785816" cy="184666"/>
          </a:xfrm>
          <a:prstGeom prst="rect">
            <a:avLst/>
          </a:prstGeom>
          <a:noFill/>
        </p:spPr>
        <p:txBody>
          <a:bodyPr wrap="square" lIns="0" rIns="0" rtlCol="0">
            <a:spAutoFit/>
          </a:bodyPr>
          <a:lstStyle/>
          <a:p>
            <a:pPr algn="ctr"/>
            <a:r>
              <a:rPr lang="en-US" sz="600" err="1"/>
              <a:t>headphones_PPT.svg</a:t>
            </a:r>
            <a:endParaRPr lang="en-US" sz="600"/>
          </a:p>
        </p:txBody>
      </p:sp>
      <p:sp>
        <p:nvSpPr>
          <p:cNvPr id="198" name="TextBox 197">
            <a:extLst>
              <a:ext uri="{FF2B5EF4-FFF2-40B4-BE49-F238E27FC236}">
                <a16:creationId xmlns:a16="http://schemas.microsoft.com/office/drawing/2014/main" id="{9E09C2BE-4BB4-3CA1-97B8-7C4AE319D898}"/>
              </a:ext>
            </a:extLst>
          </p:cNvPr>
          <p:cNvSpPr txBox="1"/>
          <p:nvPr userDrawn="1"/>
        </p:nvSpPr>
        <p:spPr>
          <a:xfrm>
            <a:off x="5237070" y="5223708"/>
            <a:ext cx="785816" cy="184666"/>
          </a:xfrm>
          <a:prstGeom prst="rect">
            <a:avLst/>
          </a:prstGeom>
          <a:noFill/>
        </p:spPr>
        <p:txBody>
          <a:bodyPr wrap="square" lIns="0" rIns="0" rtlCol="0">
            <a:spAutoFit/>
          </a:bodyPr>
          <a:lstStyle/>
          <a:p>
            <a:pPr algn="ctr"/>
            <a:r>
              <a:rPr lang="en-US" sz="600" err="1"/>
              <a:t>heart_PPT.svg</a:t>
            </a:r>
            <a:endParaRPr lang="en-US" sz="600"/>
          </a:p>
        </p:txBody>
      </p:sp>
      <p:sp>
        <p:nvSpPr>
          <p:cNvPr id="199" name="TextBox 198">
            <a:extLst>
              <a:ext uri="{FF2B5EF4-FFF2-40B4-BE49-F238E27FC236}">
                <a16:creationId xmlns:a16="http://schemas.microsoft.com/office/drawing/2014/main" id="{62A12E19-4ECA-17A2-26D1-41B0B05628FD}"/>
              </a:ext>
            </a:extLst>
          </p:cNvPr>
          <p:cNvSpPr txBox="1"/>
          <p:nvPr userDrawn="1"/>
        </p:nvSpPr>
        <p:spPr>
          <a:xfrm>
            <a:off x="6177487" y="5223708"/>
            <a:ext cx="785816" cy="184666"/>
          </a:xfrm>
          <a:prstGeom prst="rect">
            <a:avLst/>
          </a:prstGeom>
          <a:noFill/>
        </p:spPr>
        <p:txBody>
          <a:bodyPr wrap="square" lIns="0" rIns="0" rtlCol="0">
            <a:spAutoFit/>
          </a:bodyPr>
          <a:lstStyle/>
          <a:p>
            <a:pPr algn="ctr"/>
            <a:r>
              <a:rPr lang="en-US" sz="600"/>
              <a:t>help-</a:t>
            </a:r>
            <a:r>
              <a:rPr lang="en-US" sz="600" err="1"/>
              <a:t>circle_PPT.svg</a:t>
            </a:r>
            <a:endParaRPr lang="en-US" sz="600"/>
          </a:p>
        </p:txBody>
      </p:sp>
      <p:sp>
        <p:nvSpPr>
          <p:cNvPr id="200" name="TextBox 199">
            <a:extLst>
              <a:ext uri="{FF2B5EF4-FFF2-40B4-BE49-F238E27FC236}">
                <a16:creationId xmlns:a16="http://schemas.microsoft.com/office/drawing/2014/main" id="{52E046AE-CA56-F654-6B6C-10D2D1CB1720}"/>
              </a:ext>
            </a:extLst>
          </p:cNvPr>
          <p:cNvSpPr txBox="1"/>
          <p:nvPr userDrawn="1"/>
        </p:nvSpPr>
        <p:spPr>
          <a:xfrm>
            <a:off x="7117904" y="5223708"/>
            <a:ext cx="785816" cy="184666"/>
          </a:xfrm>
          <a:prstGeom prst="rect">
            <a:avLst/>
          </a:prstGeom>
          <a:noFill/>
        </p:spPr>
        <p:txBody>
          <a:bodyPr wrap="square" lIns="0" rIns="0" rtlCol="0">
            <a:spAutoFit/>
          </a:bodyPr>
          <a:lstStyle/>
          <a:p>
            <a:pPr algn="ctr"/>
            <a:r>
              <a:rPr lang="en-US" sz="600" err="1"/>
              <a:t>hexagon_PPT.svg</a:t>
            </a:r>
            <a:endParaRPr lang="en-US" sz="600"/>
          </a:p>
        </p:txBody>
      </p:sp>
      <p:sp>
        <p:nvSpPr>
          <p:cNvPr id="201" name="TextBox 200">
            <a:extLst>
              <a:ext uri="{FF2B5EF4-FFF2-40B4-BE49-F238E27FC236}">
                <a16:creationId xmlns:a16="http://schemas.microsoft.com/office/drawing/2014/main" id="{56272107-8501-5CCF-3AE5-3BE733E2C23B}"/>
              </a:ext>
            </a:extLst>
          </p:cNvPr>
          <p:cNvSpPr txBox="1"/>
          <p:nvPr userDrawn="1"/>
        </p:nvSpPr>
        <p:spPr>
          <a:xfrm>
            <a:off x="8058321" y="5223708"/>
            <a:ext cx="785816" cy="184666"/>
          </a:xfrm>
          <a:prstGeom prst="rect">
            <a:avLst/>
          </a:prstGeom>
          <a:noFill/>
        </p:spPr>
        <p:txBody>
          <a:bodyPr wrap="square" lIns="0" rIns="0" rtlCol="0">
            <a:spAutoFit/>
          </a:bodyPr>
          <a:lstStyle/>
          <a:p>
            <a:pPr algn="ctr"/>
            <a:r>
              <a:rPr lang="en-US" sz="600" err="1"/>
              <a:t>home_PPT.svg</a:t>
            </a:r>
            <a:endParaRPr lang="en-US" sz="600"/>
          </a:p>
        </p:txBody>
      </p:sp>
      <p:sp>
        <p:nvSpPr>
          <p:cNvPr id="202" name="TextBox 201">
            <a:extLst>
              <a:ext uri="{FF2B5EF4-FFF2-40B4-BE49-F238E27FC236}">
                <a16:creationId xmlns:a16="http://schemas.microsoft.com/office/drawing/2014/main" id="{9499AA7E-7523-A1DD-39CC-00D7939A4E98}"/>
              </a:ext>
            </a:extLst>
          </p:cNvPr>
          <p:cNvSpPr txBox="1"/>
          <p:nvPr userDrawn="1"/>
        </p:nvSpPr>
        <p:spPr>
          <a:xfrm>
            <a:off x="8998738" y="5223708"/>
            <a:ext cx="785816" cy="184666"/>
          </a:xfrm>
          <a:prstGeom prst="rect">
            <a:avLst/>
          </a:prstGeom>
          <a:noFill/>
        </p:spPr>
        <p:txBody>
          <a:bodyPr wrap="square" lIns="0" rIns="0" rtlCol="0">
            <a:spAutoFit/>
          </a:bodyPr>
          <a:lstStyle/>
          <a:p>
            <a:pPr algn="ctr"/>
            <a:r>
              <a:rPr lang="en-US" sz="600" err="1"/>
              <a:t>hash_PPT.svg</a:t>
            </a:r>
            <a:endParaRPr lang="en-US" sz="600"/>
          </a:p>
        </p:txBody>
      </p:sp>
      <p:sp>
        <p:nvSpPr>
          <p:cNvPr id="203" name="TextBox 202">
            <a:extLst>
              <a:ext uri="{FF2B5EF4-FFF2-40B4-BE49-F238E27FC236}">
                <a16:creationId xmlns:a16="http://schemas.microsoft.com/office/drawing/2014/main" id="{C9F6C6D6-82C5-2F11-4591-98C3E855E56A}"/>
              </a:ext>
            </a:extLst>
          </p:cNvPr>
          <p:cNvSpPr txBox="1"/>
          <p:nvPr userDrawn="1"/>
        </p:nvSpPr>
        <p:spPr>
          <a:xfrm>
            <a:off x="9939155" y="5223708"/>
            <a:ext cx="785816" cy="184666"/>
          </a:xfrm>
          <a:prstGeom prst="rect">
            <a:avLst/>
          </a:prstGeom>
          <a:noFill/>
        </p:spPr>
        <p:txBody>
          <a:bodyPr wrap="square" lIns="0" rIns="0" rtlCol="0">
            <a:spAutoFit/>
          </a:bodyPr>
          <a:lstStyle/>
          <a:p>
            <a:pPr algn="ctr"/>
            <a:r>
              <a:rPr lang="en-US" sz="600" err="1"/>
              <a:t>horseshoe_PPT.svg</a:t>
            </a:r>
            <a:endParaRPr lang="en-US" sz="600"/>
          </a:p>
        </p:txBody>
      </p:sp>
      <p:sp>
        <p:nvSpPr>
          <p:cNvPr id="204" name="TextBox 203">
            <a:extLst>
              <a:ext uri="{FF2B5EF4-FFF2-40B4-BE49-F238E27FC236}">
                <a16:creationId xmlns:a16="http://schemas.microsoft.com/office/drawing/2014/main" id="{AD7BD526-50F8-A50B-360B-73E76AE5DFD4}"/>
              </a:ext>
            </a:extLst>
          </p:cNvPr>
          <p:cNvSpPr txBox="1"/>
          <p:nvPr userDrawn="1"/>
        </p:nvSpPr>
        <p:spPr>
          <a:xfrm>
            <a:off x="534985" y="6061326"/>
            <a:ext cx="785816" cy="184666"/>
          </a:xfrm>
          <a:prstGeom prst="rect">
            <a:avLst/>
          </a:prstGeom>
          <a:noFill/>
        </p:spPr>
        <p:txBody>
          <a:bodyPr wrap="square" lIns="0" rIns="0" rtlCol="0">
            <a:spAutoFit/>
          </a:bodyPr>
          <a:lstStyle/>
          <a:p>
            <a:pPr algn="ctr"/>
            <a:r>
              <a:rPr lang="en-US" sz="600" err="1"/>
              <a:t>inbox_PPT.svg</a:t>
            </a:r>
            <a:endParaRPr lang="en-US" sz="600"/>
          </a:p>
        </p:txBody>
      </p:sp>
      <p:sp>
        <p:nvSpPr>
          <p:cNvPr id="205" name="TextBox 204">
            <a:extLst>
              <a:ext uri="{FF2B5EF4-FFF2-40B4-BE49-F238E27FC236}">
                <a16:creationId xmlns:a16="http://schemas.microsoft.com/office/drawing/2014/main" id="{65922452-21B6-48B1-0ABA-80C07DAFC748}"/>
              </a:ext>
            </a:extLst>
          </p:cNvPr>
          <p:cNvSpPr txBox="1"/>
          <p:nvPr userDrawn="1"/>
        </p:nvSpPr>
        <p:spPr>
          <a:xfrm>
            <a:off x="1475402" y="6061326"/>
            <a:ext cx="785816" cy="184666"/>
          </a:xfrm>
          <a:prstGeom prst="rect">
            <a:avLst/>
          </a:prstGeom>
          <a:noFill/>
        </p:spPr>
        <p:txBody>
          <a:bodyPr wrap="square" lIns="0" rIns="0" rtlCol="0">
            <a:spAutoFit/>
          </a:bodyPr>
          <a:lstStyle/>
          <a:p>
            <a:pPr algn="ctr"/>
            <a:r>
              <a:rPr lang="en-US" sz="600" err="1"/>
              <a:t>info_PPT.svg</a:t>
            </a:r>
            <a:endParaRPr lang="en-US" sz="600"/>
          </a:p>
        </p:txBody>
      </p:sp>
      <p:sp>
        <p:nvSpPr>
          <p:cNvPr id="206" name="TextBox 205">
            <a:extLst>
              <a:ext uri="{FF2B5EF4-FFF2-40B4-BE49-F238E27FC236}">
                <a16:creationId xmlns:a16="http://schemas.microsoft.com/office/drawing/2014/main" id="{18C46BC8-6E56-29F2-337A-9978B099C4AB}"/>
              </a:ext>
            </a:extLst>
          </p:cNvPr>
          <p:cNvSpPr txBox="1"/>
          <p:nvPr userDrawn="1"/>
        </p:nvSpPr>
        <p:spPr>
          <a:xfrm>
            <a:off x="2415819" y="6061326"/>
            <a:ext cx="785816" cy="184666"/>
          </a:xfrm>
          <a:prstGeom prst="rect">
            <a:avLst/>
          </a:prstGeom>
          <a:noFill/>
        </p:spPr>
        <p:txBody>
          <a:bodyPr wrap="square" lIns="0" rIns="0" rtlCol="0">
            <a:spAutoFit/>
          </a:bodyPr>
          <a:lstStyle/>
          <a:p>
            <a:pPr algn="ctr"/>
            <a:r>
              <a:rPr lang="en-US" sz="600" err="1"/>
              <a:t>italic_PPT.svg</a:t>
            </a:r>
            <a:endParaRPr lang="en-US" sz="600"/>
          </a:p>
        </p:txBody>
      </p:sp>
      <p:sp>
        <p:nvSpPr>
          <p:cNvPr id="207" name="TextBox 206">
            <a:extLst>
              <a:ext uri="{FF2B5EF4-FFF2-40B4-BE49-F238E27FC236}">
                <a16:creationId xmlns:a16="http://schemas.microsoft.com/office/drawing/2014/main" id="{36460331-3D53-F292-189A-887BEA580265}"/>
              </a:ext>
            </a:extLst>
          </p:cNvPr>
          <p:cNvSpPr txBox="1"/>
          <p:nvPr userDrawn="1"/>
        </p:nvSpPr>
        <p:spPr>
          <a:xfrm>
            <a:off x="3356236" y="6061326"/>
            <a:ext cx="785816" cy="184666"/>
          </a:xfrm>
          <a:prstGeom prst="rect">
            <a:avLst/>
          </a:prstGeom>
          <a:noFill/>
        </p:spPr>
        <p:txBody>
          <a:bodyPr wrap="square" lIns="0" rIns="0" rtlCol="0">
            <a:spAutoFit/>
          </a:bodyPr>
          <a:lstStyle/>
          <a:p>
            <a:pPr algn="ctr"/>
            <a:r>
              <a:rPr lang="en-US" sz="600" err="1"/>
              <a:t>key_PPT.svg</a:t>
            </a:r>
            <a:endParaRPr lang="en-US" sz="600"/>
          </a:p>
        </p:txBody>
      </p:sp>
      <p:sp>
        <p:nvSpPr>
          <p:cNvPr id="208" name="TextBox 207">
            <a:extLst>
              <a:ext uri="{FF2B5EF4-FFF2-40B4-BE49-F238E27FC236}">
                <a16:creationId xmlns:a16="http://schemas.microsoft.com/office/drawing/2014/main" id="{CCE75689-0DA7-D798-CAFC-00B2032D7F0F}"/>
              </a:ext>
            </a:extLst>
          </p:cNvPr>
          <p:cNvSpPr txBox="1"/>
          <p:nvPr userDrawn="1"/>
        </p:nvSpPr>
        <p:spPr>
          <a:xfrm>
            <a:off x="4296653" y="6061326"/>
            <a:ext cx="785816" cy="184666"/>
          </a:xfrm>
          <a:prstGeom prst="rect">
            <a:avLst/>
          </a:prstGeom>
          <a:noFill/>
        </p:spPr>
        <p:txBody>
          <a:bodyPr wrap="square" lIns="0" rIns="0" rtlCol="0">
            <a:spAutoFit/>
          </a:bodyPr>
          <a:lstStyle/>
          <a:p>
            <a:pPr algn="ctr"/>
            <a:r>
              <a:rPr lang="en-US" sz="600" err="1"/>
              <a:t>layers_PPT.svg</a:t>
            </a:r>
            <a:endParaRPr lang="en-US" sz="600"/>
          </a:p>
        </p:txBody>
      </p:sp>
      <p:sp>
        <p:nvSpPr>
          <p:cNvPr id="209" name="TextBox 208">
            <a:extLst>
              <a:ext uri="{FF2B5EF4-FFF2-40B4-BE49-F238E27FC236}">
                <a16:creationId xmlns:a16="http://schemas.microsoft.com/office/drawing/2014/main" id="{583D91CE-5ECD-2982-F62F-5239CA886376}"/>
              </a:ext>
            </a:extLst>
          </p:cNvPr>
          <p:cNvSpPr txBox="1"/>
          <p:nvPr userDrawn="1"/>
        </p:nvSpPr>
        <p:spPr>
          <a:xfrm>
            <a:off x="5237070" y="6061326"/>
            <a:ext cx="785816" cy="184666"/>
          </a:xfrm>
          <a:prstGeom prst="rect">
            <a:avLst/>
          </a:prstGeom>
          <a:noFill/>
        </p:spPr>
        <p:txBody>
          <a:bodyPr wrap="square" lIns="0" rIns="0" rtlCol="0">
            <a:spAutoFit/>
          </a:bodyPr>
          <a:lstStyle/>
          <a:p>
            <a:pPr algn="ctr"/>
            <a:r>
              <a:rPr lang="en-US" sz="600" err="1"/>
              <a:t>layout_PPT.svg</a:t>
            </a:r>
            <a:endParaRPr lang="en-US" sz="600"/>
          </a:p>
        </p:txBody>
      </p:sp>
      <p:sp>
        <p:nvSpPr>
          <p:cNvPr id="210" name="TextBox 209">
            <a:extLst>
              <a:ext uri="{FF2B5EF4-FFF2-40B4-BE49-F238E27FC236}">
                <a16:creationId xmlns:a16="http://schemas.microsoft.com/office/drawing/2014/main" id="{FB0A7CD1-D5DC-8932-2DE9-22D4E8210BB4}"/>
              </a:ext>
            </a:extLst>
          </p:cNvPr>
          <p:cNvSpPr txBox="1"/>
          <p:nvPr userDrawn="1"/>
        </p:nvSpPr>
        <p:spPr>
          <a:xfrm>
            <a:off x="6177487" y="6061326"/>
            <a:ext cx="785816" cy="184666"/>
          </a:xfrm>
          <a:prstGeom prst="rect">
            <a:avLst/>
          </a:prstGeom>
          <a:noFill/>
        </p:spPr>
        <p:txBody>
          <a:bodyPr wrap="square" lIns="0" rIns="0" rtlCol="0">
            <a:spAutoFit/>
          </a:bodyPr>
          <a:lstStyle/>
          <a:p>
            <a:pPr algn="ctr"/>
            <a:r>
              <a:rPr lang="en-US" sz="600"/>
              <a:t>life-</a:t>
            </a:r>
            <a:r>
              <a:rPr lang="en-US" sz="600" err="1"/>
              <a:t>buoy_PPT.svg</a:t>
            </a:r>
            <a:endParaRPr lang="en-US" sz="600"/>
          </a:p>
        </p:txBody>
      </p:sp>
      <p:sp>
        <p:nvSpPr>
          <p:cNvPr id="211" name="TextBox 210">
            <a:extLst>
              <a:ext uri="{FF2B5EF4-FFF2-40B4-BE49-F238E27FC236}">
                <a16:creationId xmlns:a16="http://schemas.microsoft.com/office/drawing/2014/main" id="{01045EC3-F50D-5CE8-385B-281E655867B5}"/>
              </a:ext>
            </a:extLst>
          </p:cNvPr>
          <p:cNvSpPr txBox="1"/>
          <p:nvPr userDrawn="1"/>
        </p:nvSpPr>
        <p:spPr>
          <a:xfrm>
            <a:off x="7117904" y="6061326"/>
            <a:ext cx="785816" cy="184666"/>
          </a:xfrm>
          <a:prstGeom prst="rect">
            <a:avLst/>
          </a:prstGeom>
          <a:noFill/>
        </p:spPr>
        <p:txBody>
          <a:bodyPr wrap="square" lIns="0" rIns="0" rtlCol="0">
            <a:spAutoFit/>
          </a:bodyPr>
          <a:lstStyle/>
          <a:p>
            <a:pPr algn="ctr"/>
            <a:r>
              <a:rPr lang="en-US" sz="600"/>
              <a:t>link-2_PPT.svg</a:t>
            </a:r>
          </a:p>
        </p:txBody>
      </p:sp>
      <p:sp>
        <p:nvSpPr>
          <p:cNvPr id="212" name="TextBox 211">
            <a:extLst>
              <a:ext uri="{FF2B5EF4-FFF2-40B4-BE49-F238E27FC236}">
                <a16:creationId xmlns:a16="http://schemas.microsoft.com/office/drawing/2014/main" id="{8250F955-0B79-18A8-DA9D-D73287092606}"/>
              </a:ext>
            </a:extLst>
          </p:cNvPr>
          <p:cNvSpPr txBox="1"/>
          <p:nvPr userDrawn="1"/>
        </p:nvSpPr>
        <p:spPr>
          <a:xfrm>
            <a:off x="8058321" y="6061326"/>
            <a:ext cx="785816" cy="184666"/>
          </a:xfrm>
          <a:prstGeom prst="rect">
            <a:avLst/>
          </a:prstGeom>
          <a:noFill/>
        </p:spPr>
        <p:txBody>
          <a:bodyPr wrap="square" lIns="0" rIns="0" rtlCol="0">
            <a:spAutoFit/>
          </a:bodyPr>
          <a:lstStyle/>
          <a:p>
            <a:pPr algn="ctr"/>
            <a:r>
              <a:rPr lang="en-US" sz="600" err="1"/>
              <a:t>link_PPT.svg</a:t>
            </a:r>
            <a:endParaRPr lang="en-US" sz="600"/>
          </a:p>
        </p:txBody>
      </p:sp>
      <p:sp>
        <p:nvSpPr>
          <p:cNvPr id="213" name="TextBox 212">
            <a:extLst>
              <a:ext uri="{FF2B5EF4-FFF2-40B4-BE49-F238E27FC236}">
                <a16:creationId xmlns:a16="http://schemas.microsoft.com/office/drawing/2014/main" id="{A602F40C-83B9-4BE2-05BC-C2274F746062}"/>
              </a:ext>
            </a:extLst>
          </p:cNvPr>
          <p:cNvSpPr txBox="1"/>
          <p:nvPr userDrawn="1"/>
        </p:nvSpPr>
        <p:spPr>
          <a:xfrm>
            <a:off x="8998738" y="6061326"/>
            <a:ext cx="785816" cy="184666"/>
          </a:xfrm>
          <a:prstGeom prst="rect">
            <a:avLst/>
          </a:prstGeom>
          <a:noFill/>
        </p:spPr>
        <p:txBody>
          <a:bodyPr wrap="square" lIns="0" rIns="0" rtlCol="0">
            <a:spAutoFit/>
          </a:bodyPr>
          <a:lstStyle/>
          <a:p>
            <a:pPr algn="ctr"/>
            <a:r>
              <a:rPr lang="en-US" sz="600" err="1"/>
              <a:t>list_PPT.svg</a:t>
            </a:r>
            <a:endParaRPr lang="en-US" sz="600"/>
          </a:p>
        </p:txBody>
      </p:sp>
      <p:sp>
        <p:nvSpPr>
          <p:cNvPr id="214" name="TextBox 213">
            <a:extLst>
              <a:ext uri="{FF2B5EF4-FFF2-40B4-BE49-F238E27FC236}">
                <a16:creationId xmlns:a16="http://schemas.microsoft.com/office/drawing/2014/main" id="{13FCE538-8029-CEB7-1188-47CCB174609B}"/>
              </a:ext>
            </a:extLst>
          </p:cNvPr>
          <p:cNvSpPr txBox="1"/>
          <p:nvPr userDrawn="1"/>
        </p:nvSpPr>
        <p:spPr>
          <a:xfrm>
            <a:off x="9939155" y="6061326"/>
            <a:ext cx="785816" cy="184666"/>
          </a:xfrm>
          <a:prstGeom prst="rect">
            <a:avLst/>
          </a:prstGeom>
          <a:noFill/>
        </p:spPr>
        <p:txBody>
          <a:bodyPr wrap="square" lIns="0" rIns="0" rtlCol="0">
            <a:spAutoFit/>
          </a:bodyPr>
          <a:lstStyle/>
          <a:p>
            <a:pPr algn="ctr"/>
            <a:r>
              <a:rPr lang="en-US" sz="600" err="1"/>
              <a:t>loader_PPT.svg</a:t>
            </a:r>
            <a:endParaRPr lang="en-US" sz="600"/>
          </a:p>
        </p:txBody>
      </p:sp>
      <p:pic>
        <p:nvPicPr>
          <p:cNvPr id="215" name="Graphic 214">
            <a:extLst>
              <a:ext uri="{FF2B5EF4-FFF2-40B4-BE49-F238E27FC236}">
                <a16:creationId xmlns:a16="http://schemas.microsoft.com/office/drawing/2014/main" id="{17D61DD3-53BA-CB0D-943D-4AC4917ED21F}"/>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75526" y="1381798"/>
            <a:ext cx="502920" cy="502920"/>
          </a:xfrm>
          <a:prstGeom prst="rect">
            <a:avLst/>
          </a:prstGeom>
        </p:spPr>
      </p:pic>
      <p:pic>
        <p:nvPicPr>
          <p:cNvPr id="216" name="Graphic 215">
            <a:extLst>
              <a:ext uri="{FF2B5EF4-FFF2-40B4-BE49-F238E27FC236}">
                <a16:creationId xmlns:a16="http://schemas.microsoft.com/office/drawing/2014/main" id="{6B7E15FC-D1D0-22C1-0119-EF07C1503BF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32175" y="1381798"/>
            <a:ext cx="502920" cy="502920"/>
          </a:xfrm>
          <a:prstGeom prst="rect">
            <a:avLst/>
          </a:prstGeom>
        </p:spPr>
      </p:pic>
      <p:pic>
        <p:nvPicPr>
          <p:cNvPr id="217" name="Graphic 216">
            <a:extLst>
              <a:ext uri="{FF2B5EF4-FFF2-40B4-BE49-F238E27FC236}">
                <a16:creationId xmlns:a16="http://schemas.microsoft.com/office/drawing/2014/main" id="{C525BF6A-615F-DCF7-5537-4D2D270B5D8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48272" y="1381798"/>
            <a:ext cx="502920" cy="502920"/>
          </a:xfrm>
          <a:prstGeom prst="rect">
            <a:avLst/>
          </a:prstGeom>
        </p:spPr>
      </p:pic>
      <p:pic>
        <p:nvPicPr>
          <p:cNvPr id="218" name="Graphic 217">
            <a:extLst>
              <a:ext uri="{FF2B5EF4-FFF2-40B4-BE49-F238E27FC236}">
                <a16:creationId xmlns:a16="http://schemas.microsoft.com/office/drawing/2014/main" id="{79A8144D-51BC-5A82-526D-6967A17DA30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92733" y="1381798"/>
            <a:ext cx="502920" cy="502920"/>
          </a:xfrm>
          <a:prstGeom prst="rect">
            <a:avLst/>
          </a:prstGeom>
        </p:spPr>
      </p:pic>
      <p:pic>
        <p:nvPicPr>
          <p:cNvPr id="219" name="Graphic 218">
            <a:extLst>
              <a:ext uri="{FF2B5EF4-FFF2-40B4-BE49-F238E27FC236}">
                <a16:creationId xmlns:a16="http://schemas.microsoft.com/office/drawing/2014/main" id="{7CBF61AE-57C8-9D17-EEEF-44C52804119E}"/>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37194" y="1381798"/>
            <a:ext cx="502920" cy="502920"/>
          </a:xfrm>
          <a:prstGeom prst="rect">
            <a:avLst/>
          </a:prstGeom>
        </p:spPr>
      </p:pic>
      <p:pic>
        <p:nvPicPr>
          <p:cNvPr id="220" name="Graphic 219">
            <a:extLst>
              <a:ext uri="{FF2B5EF4-FFF2-40B4-BE49-F238E27FC236}">
                <a16:creationId xmlns:a16="http://schemas.microsoft.com/office/drawing/2014/main" id="{7FB72559-D9EA-9650-38D8-ACED241719A5}"/>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78518" y="1381798"/>
            <a:ext cx="502920" cy="502920"/>
          </a:xfrm>
          <a:prstGeom prst="rect">
            <a:avLst/>
          </a:prstGeom>
        </p:spPr>
      </p:pic>
      <p:pic>
        <p:nvPicPr>
          <p:cNvPr id="221" name="Graphic 220">
            <a:extLst>
              <a:ext uri="{FF2B5EF4-FFF2-40B4-BE49-F238E27FC236}">
                <a16:creationId xmlns:a16="http://schemas.microsoft.com/office/drawing/2014/main" id="{B330B76C-AAB5-E117-256A-034AC67CFAF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18942" y="1381798"/>
            <a:ext cx="502920" cy="502920"/>
          </a:xfrm>
          <a:prstGeom prst="rect">
            <a:avLst/>
          </a:prstGeom>
        </p:spPr>
      </p:pic>
      <p:pic>
        <p:nvPicPr>
          <p:cNvPr id="222" name="Graphic 221">
            <a:extLst>
              <a:ext uri="{FF2B5EF4-FFF2-40B4-BE49-F238E27FC236}">
                <a16:creationId xmlns:a16="http://schemas.microsoft.com/office/drawing/2014/main" id="{394CF92D-7567-547C-CA34-3816E0664AC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59351" y="1381798"/>
            <a:ext cx="502920" cy="502920"/>
          </a:xfrm>
          <a:prstGeom prst="rect">
            <a:avLst/>
          </a:prstGeom>
        </p:spPr>
      </p:pic>
      <p:pic>
        <p:nvPicPr>
          <p:cNvPr id="223" name="Graphic 222">
            <a:extLst>
              <a:ext uri="{FF2B5EF4-FFF2-40B4-BE49-F238E27FC236}">
                <a16:creationId xmlns:a16="http://schemas.microsoft.com/office/drawing/2014/main" id="{840516FB-5677-93E3-58BD-61DE29AD717D}"/>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200675" y="1381798"/>
            <a:ext cx="502920" cy="502920"/>
          </a:xfrm>
          <a:prstGeom prst="rect">
            <a:avLst/>
          </a:prstGeom>
        </p:spPr>
      </p:pic>
      <p:pic>
        <p:nvPicPr>
          <p:cNvPr id="224" name="Graphic 223">
            <a:extLst>
              <a:ext uri="{FF2B5EF4-FFF2-40B4-BE49-F238E27FC236}">
                <a16:creationId xmlns:a16="http://schemas.microsoft.com/office/drawing/2014/main" id="{8E09D05B-952A-7636-95B0-DE302EC5ED4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140186" y="1381798"/>
            <a:ext cx="502920" cy="502920"/>
          </a:xfrm>
          <a:prstGeom prst="rect">
            <a:avLst/>
          </a:prstGeom>
        </p:spPr>
      </p:pic>
      <p:pic>
        <p:nvPicPr>
          <p:cNvPr id="225" name="Graphic 224">
            <a:extLst>
              <a:ext uri="{FF2B5EF4-FFF2-40B4-BE49-F238E27FC236}">
                <a16:creationId xmlns:a16="http://schemas.microsoft.com/office/drawing/2014/main" id="{E9575596-983C-C3FF-2702-8A325DF7626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080602" y="1381798"/>
            <a:ext cx="502920" cy="502920"/>
          </a:xfrm>
          <a:prstGeom prst="rect">
            <a:avLst/>
          </a:prstGeom>
        </p:spPr>
      </p:pic>
      <p:pic>
        <p:nvPicPr>
          <p:cNvPr id="226" name="Graphic 225">
            <a:extLst>
              <a:ext uri="{FF2B5EF4-FFF2-40B4-BE49-F238E27FC236}">
                <a16:creationId xmlns:a16="http://schemas.microsoft.com/office/drawing/2014/main" id="{E30AA616-A3C4-98AD-EAFC-36FBC05067AC}"/>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021019" y="1381798"/>
            <a:ext cx="502920" cy="502920"/>
          </a:xfrm>
          <a:prstGeom prst="rect">
            <a:avLst/>
          </a:prstGeom>
        </p:spPr>
      </p:pic>
      <p:pic>
        <p:nvPicPr>
          <p:cNvPr id="227" name="Graphic 226">
            <a:extLst>
              <a:ext uri="{FF2B5EF4-FFF2-40B4-BE49-F238E27FC236}">
                <a16:creationId xmlns:a16="http://schemas.microsoft.com/office/drawing/2014/main" id="{144A1BFE-A56C-0CDC-BD59-BD6572F9FDA4}"/>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93833" y="2217934"/>
            <a:ext cx="502920" cy="502920"/>
          </a:xfrm>
          <a:prstGeom prst="rect">
            <a:avLst/>
          </a:prstGeom>
        </p:spPr>
      </p:pic>
      <p:pic>
        <p:nvPicPr>
          <p:cNvPr id="228" name="Graphic 227">
            <a:extLst>
              <a:ext uri="{FF2B5EF4-FFF2-40B4-BE49-F238E27FC236}">
                <a16:creationId xmlns:a16="http://schemas.microsoft.com/office/drawing/2014/main" id="{17B43412-2A62-1350-DF10-81D51986B31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619731" y="2217934"/>
            <a:ext cx="502920" cy="502920"/>
          </a:xfrm>
          <a:prstGeom prst="rect">
            <a:avLst/>
          </a:prstGeom>
        </p:spPr>
      </p:pic>
      <p:pic>
        <p:nvPicPr>
          <p:cNvPr id="229" name="Graphic 228">
            <a:extLst>
              <a:ext uri="{FF2B5EF4-FFF2-40B4-BE49-F238E27FC236}">
                <a16:creationId xmlns:a16="http://schemas.microsoft.com/office/drawing/2014/main" id="{6EE5DF44-F8FB-F2B8-2467-829B21A8B593}"/>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557267" y="2217934"/>
            <a:ext cx="502920" cy="502920"/>
          </a:xfrm>
          <a:prstGeom prst="rect">
            <a:avLst/>
          </a:prstGeom>
        </p:spPr>
      </p:pic>
      <p:pic>
        <p:nvPicPr>
          <p:cNvPr id="230" name="Graphic 229">
            <a:extLst>
              <a:ext uri="{FF2B5EF4-FFF2-40B4-BE49-F238E27FC236}">
                <a16:creationId xmlns:a16="http://schemas.microsoft.com/office/drawing/2014/main" id="{13CFFC4A-2E65-0902-3828-38362625C38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483164" y="2217934"/>
            <a:ext cx="502920" cy="502920"/>
          </a:xfrm>
          <a:prstGeom prst="rect">
            <a:avLst/>
          </a:prstGeom>
        </p:spPr>
      </p:pic>
      <p:pic>
        <p:nvPicPr>
          <p:cNvPr id="231" name="Graphic 230">
            <a:extLst>
              <a:ext uri="{FF2B5EF4-FFF2-40B4-BE49-F238E27FC236}">
                <a16:creationId xmlns:a16="http://schemas.microsoft.com/office/drawing/2014/main" id="{3D91D792-73C6-EA40-84D9-A4A71089C5A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437194" y="2217934"/>
            <a:ext cx="502920" cy="502920"/>
          </a:xfrm>
          <a:prstGeom prst="rect">
            <a:avLst/>
          </a:prstGeom>
        </p:spPr>
      </p:pic>
      <p:pic>
        <p:nvPicPr>
          <p:cNvPr id="232" name="Graphic 231">
            <a:extLst>
              <a:ext uri="{FF2B5EF4-FFF2-40B4-BE49-F238E27FC236}">
                <a16:creationId xmlns:a16="http://schemas.microsoft.com/office/drawing/2014/main" id="{5F64B1D5-FA2A-1069-FA7F-4250A9C761FB}"/>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378518" y="2217934"/>
            <a:ext cx="502920" cy="502920"/>
          </a:xfrm>
          <a:prstGeom prst="rect">
            <a:avLst/>
          </a:prstGeom>
        </p:spPr>
      </p:pic>
      <p:pic>
        <p:nvPicPr>
          <p:cNvPr id="233" name="Graphic 232">
            <a:extLst>
              <a:ext uri="{FF2B5EF4-FFF2-40B4-BE49-F238E27FC236}">
                <a16:creationId xmlns:a16="http://schemas.microsoft.com/office/drawing/2014/main" id="{9CA0184F-AB93-F85B-7663-2FF5145FE4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322723" y="2217934"/>
            <a:ext cx="502920" cy="502920"/>
          </a:xfrm>
          <a:prstGeom prst="rect">
            <a:avLst/>
          </a:prstGeom>
        </p:spPr>
      </p:pic>
      <p:pic>
        <p:nvPicPr>
          <p:cNvPr id="234" name="Graphic 233">
            <a:extLst>
              <a:ext uri="{FF2B5EF4-FFF2-40B4-BE49-F238E27FC236}">
                <a16:creationId xmlns:a16="http://schemas.microsoft.com/office/drawing/2014/main" id="{19919879-EF4F-5BFE-1F3A-D31001E02C93}"/>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259351" y="2217934"/>
            <a:ext cx="502920" cy="502920"/>
          </a:xfrm>
          <a:prstGeom prst="rect">
            <a:avLst/>
          </a:prstGeom>
        </p:spPr>
      </p:pic>
      <p:pic>
        <p:nvPicPr>
          <p:cNvPr id="235" name="Graphic 234">
            <a:extLst>
              <a:ext uri="{FF2B5EF4-FFF2-40B4-BE49-F238E27FC236}">
                <a16:creationId xmlns:a16="http://schemas.microsoft.com/office/drawing/2014/main" id="{E12034EF-A1AB-F83F-1B01-94D436977F3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8185249" y="2217934"/>
            <a:ext cx="502920" cy="502920"/>
          </a:xfrm>
          <a:prstGeom prst="rect">
            <a:avLst/>
          </a:prstGeom>
        </p:spPr>
      </p:pic>
      <p:pic>
        <p:nvPicPr>
          <p:cNvPr id="236" name="Graphic 235">
            <a:extLst>
              <a:ext uri="{FF2B5EF4-FFF2-40B4-BE49-F238E27FC236}">
                <a16:creationId xmlns:a16="http://schemas.microsoft.com/office/drawing/2014/main" id="{E915DD90-E20C-C496-AD23-B0840241BF44}"/>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9140186" y="2217934"/>
            <a:ext cx="502920" cy="502920"/>
          </a:xfrm>
          <a:prstGeom prst="rect">
            <a:avLst/>
          </a:prstGeom>
        </p:spPr>
      </p:pic>
      <p:pic>
        <p:nvPicPr>
          <p:cNvPr id="237" name="Graphic 236">
            <a:extLst>
              <a:ext uri="{FF2B5EF4-FFF2-40B4-BE49-F238E27FC236}">
                <a16:creationId xmlns:a16="http://schemas.microsoft.com/office/drawing/2014/main" id="{DBF06477-76DA-E187-C51F-A6B38F68166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0076814" y="2217934"/>
            <a:ext cx="502920" cy="502920"/>
          </a:xfrm>
          <a:prstGeom prst="rect">
            <a:avLst/>
          </a:prstGeom>
        </p:spPr>
      </p:pic>
      <p:pic>
        <p:nvPicPr>
          <p:cNvPr id="238" name="Graphic 237">
            <a:extLst>
              <a:ext uri="{FF2B5EF4-FFF2-40B4-BE49-F238E27FC236}">
                <a16:creationId xmlns:a16="http://schemas.microsoft.com/office/drawing/2014/main" id="{CF8F3052-2438-12F3-3E44-82FFD3A4345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0973753" y="2217934"/>
            <a:ext cx="502920" cy="502920"/>
          </a:xfrm>
          <a:prstGeom prst="rect">
            <a:avLst/>
          </a:prstGeom>
        </p:spPr>
      </p:pic>
      <p:pic>
        <p:nvPicPr>
          <p:cNvPr id="239" name="Graphic 238">
            <a:extLst>
              <a:ext uri="{FF2B5EF4-FFF2-40B4-BE49-F238E27FC236}">
                <a16:creationId xmlns:a16="http://schemas.microsoft.com/office/drawing/2014/main" id="{3A2C6B86-07F9-32DF-25ED-8918AA106B5F}"/>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2558385" y="3057280"/>
            <a:ext cx="502920" cy="502920"/>
          </a:xfrm>
          <a:prstGeom prst="rect">
            <a:avLst/>
          </a:prstGeom>
        </p:spPr>
      </p:pic>
      <p:pic>
        <p:nvPicPr>
          <p:cNvPr id="240" name="Graphic 239">
            <a:extLst>
              <a:ext uri="{FF2B5EF4-FFF2-40B4-BE49-F238E27FC236}">
                <a16:creationId xmlns:a16="http://schemas.microsoft.com/office/drawing/2014/main" id="{B3C2FCB4-F0FF-EEFA-BF02-04D91A92E6A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688019" y="3057280"/>
            <a:ext cx="502920" cy="502920"/>
          </a:xfrm>
          <a:prstGeom prst="rect">
            <a:avLst/>
          </a:prstGeom>
        </p:spPr>
      </p:pic>
      <p:pic>
        <p:nvPicPr>
          <p:cNvPr id="241" name="Graphic 240">
            <a:extLst>
              <a:ext uri="{FF2B5EF4-FFF2-40B4-BE49-F238E27FC236}">
                <a16:creationId xmlns:a16="http://schemas.microsoft.com/office/drawing/2014/main" id="{C49F0365-CB88-BCA8-48F9-00F13DE7EF4C}"/>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1616850" y="3057280"/>
            <a:ext cx="502920" cy="502920"/>
          </a:xfrm>
          <a:prstGeom prst="rect">
            <a:avLst/>
          </a:prstGeom>
        </p:spPr>
      </p:pic>
      <p:pic>
        <p:nvPicPr>
          <p:cNvPr id="242" name="Graphic 241">
            <a:extLst>
              <a:ext uri="{FF2B5EF4-FFF2-40B4-BE49-F238E27FC236}">
                <a16:creationId xmlns:a16="http://schemas.microsoft.com/office/drawing/2014/main" id="{8154F15F-AE2F-A69E-8BB3-CB096A78AF35}"/>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3501484" y="3057280"/>
            <a:ext cx="502920" cy="502920"/>
          </a:xfrm>
          <a:prstGeom prst="rect">
            <a:avLst/>
          </a:prstGeom>
        </p:spPr>
      </p:pic>
      <p:pic>
        <p:nvPicPr>
          <p:cNvPr id="243" name="Graphic 242">
            <a:extLst>
              <a:ext uri="{FF2B5EF4-FFF2-40B4-BE49-F238E27FC236}">
                <a16:creationId xmlns:a16="http://schemas.microsoft.com/office/drawing/2014/main" id="{04D4051F-1D8C-8C4B-6EDB-53DBE01629A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5407852" y="3057280"/>
            <a:ext cx="502920" cy="502920"/>
          </a:xfrm>
          <a:prstGeom prst="rect">
            <a:avLst/>
          </a:prstGeom>
        </p:spPr>
      </p:pic>
      <p:pic>
        <p:nvPicPr>
          <p:cNvPr id="244" name="Graphic 243">
            <a:extLst>
              <a:ext uri="{FF2B5EF4-FFF2-40B4-BE49-F238E27FC236}">
                <a16:creationId xmlns:a16="http://schemas.microsoft.com/office/drawing/2014/main" id="{0C9B92E1-2C4A-1F97-A1FC-2653ABA8F33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4437194" y="3057280"/>
            <a:ext cx="502920" cy="502920"/>
          </a:xfrm>
          <a:prstGeom prst="rect">
            <a:avLst/>
          </a:prstGeom>
        </p:spPr>
      </p:pic>
      <p:pic>
        <p:nvPicPr>
          <p:cNvPr id="245" name="Graphic 244">
            <a:extLst>
              <a:ext uri="{FF2B5EF4-FFF2-40B4-BE49-F238E27FC236}">
                <a16:creationId xmlns:a16="http://schemas.microsoft.com/office/drawing/2014/main" id="{8134FA84-366D-EBBC-2AAF-5D35BAACF39C}"/>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6337115" y="3057280"/>
            <a:ext cx="502920" cy="502920"/>
          </a:xfrm>
          <a:prstGeom prst="rect">
            <a:avLst/>
          </a:prstGeom>
        </p:spPr>
      </p:pic>
      <p:pic>
        <p:nvPicPr>
          <p:cNvPr id="246" name="Graphic 245">
            <a:extLst>
              <a:ext uri="{FF2B5EF4-FFF2-40B4-BE49-F238E27FC236}">
                <a16:creationId xmlns:a16="http://schemas.microsoft.com/office/drawing/2014/main" id="{AC284B8E-89CC-367F-8792-8B98F764882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7263152" y="3057280"/>
            <a:ext cx="502920" cy="502920"/>
          </a:xfrm>
          <a:prstGeom prst="rect">
            <a:avLst/>
          </a:prstGeom>
        </p:spPr>
      </p:pic>
      <p:pic>
        <p:nvPicPr>
          <p:cNvPr id="247" name="Graphic 246">
            <a:extLst>
              <a:ext uri="{FF2B5EF4-FFF2-40B4-BE49-F238E27FC236}">
                <a16:creationId xmlns:a16="http://schemas.microsoft.com/office/drawing/2014/main" id="{C1530DF2-570D-E75B-54FA-3CF2640CE5D3}"/>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10973753" y="3057280"/>
            <a:ext cx="502920" cy="502920"/>
          </a:xfrm>
          <a:prstGeom prst="rect">
            <a:avLst/>
          </a:prstGeom>
        </p:spPr>
      </p:pic>
      <p:pic>
        <p:nvPicPr>
          <p:cNvPr id="248" name="Graphic 247">
            <a:extLst>
              <a:ext uri="{FF2B5EF4-FFF2-40B4-BE49-F238E27FC236}">
                <a16:creationId xmlns:a16="http://schemas.microsoft.com/office/drawing/2014/main" id="{1579138C-8087-8CF5-E290-51A456B5FAD7}"/>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8222954" y="3057280"/>
            <a:ext cx="502920" cy="502920"/>
          </a:xfrm>
          <a:prstGeom prst="rect">
            <a:avLst/>
          </a:prstGeom>
        </p:spPr>
      </p:pic>
      <p:pic>
        <p:nvPicPr>
          <p:cNvPr id="249" name="Graphic 248">
            <a:extLst>
              <a:ext uri="{FF2B5EF4-FFF2-40B4-BE49-F238E27FC236}">
                <a16:creationId xmlns:a16="http://schemas.microsoft.com/office/drawing/2014/main" id="{72FD4BE5-E9C2-5945-C40F-D5EAAA56A8F9}"/>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9148654" y="3057280"/>
            <a:ext cx="502920" cy="502920"/>
          </a:xfrm>
          <a:prstGeom prst="rect">
            <a:avLst/>
          </a:prstGeom>
        </p:spPr>
      </p:pic>
      <p:pic>
        <p:nvPicPr>
          <p:cNvPr id="250" name="Graphic 249">
            <a:extLst>
              <a:ext uri="{FF2B5EF4-FFF2-40B4-BE49-F238E27FC236}">
                <a16:creationId xmlns:a16="http://schemas.microsoft.com/office/drawing/2014/main" id="{485C7D4B-E380-DAF2-5866-1D10ABECE66B}"/>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10076814" y="3057280"/>
            <a:ext cx="502920" cy="502920"/>
          </a:xfrm>
          <a:prstGeom prst="rect">
            <a:avLst/>
          </a:prstGeom>
        </p:spPr>
      </p:pic>
      <p:pic>
        <p:nvPicPr>
          <p:cNvPr id="251" name="Graphic 250">
            <a:extLst>
              <a:ext uri="{FF2B5EF4-FFF2-40B4-BE49-F238E27FC236}">
                <a16:creationId xmlns:a16="http://schemas.microsoft.com/office/drawing/2014/main" id="{95EA8939-655C-135D-A8DF-706033AA542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682917" y="3904636"/>
            <a:ext cx="502920" cy="502920"/>
          </a:xfrm>
          <a:prstGeom prst="rect">
            <a:avLst/>
          </a:prstGeom>
        </p:spPr>
      </p:pic>
      <p:pic>
        <p:nvPicPr>
          <p:cNvPr id="252" name="Graphic 251">
            <a:extLst>
              <a:ext uri="{FF2B5EF4-FFF2-40B4-BE49-F238E27FC236}">
                <a16:creationId xmlns:a16="http://schemas.microsoft.com/office/drawing/2014/main" id="{F951F536-1B91-35FC-1F85-5BD9700A85A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1612278" y="3904636"/>
            <a:ext cx="502920" cy="502920"/>
          </a:xfrm>
          <a:prstGeom prst="rect">
            <a:avLst/>
          </a:prstGeom>
        </p:spPr>
      </p:pic>
      <p:pic>
        <p:nvPicPr>
          <p:cNvPr id="253" name="Graphic 252">
            <a:extLst>
              <a:ext uri="{FF2B5EF4-FFF2-40B4-BE49-F238E27FC236}">
                <a16:creationId xmlns:a16="http://schemas.microsoft.com/office/drawing/2014/main" id="{B38FB6D8-E9F1-73BF-1D0D-06812D609B83}"/>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2563751" y="3904636"/>
            <a:ext cx="502920" cy="502920"/>
          </a:xfrm>
          <a:prstGeom prst="rect">
            <a:avLst/>
          </a:prstGeom>
        </p:spPr>
      </p:pic>
      <p:pic>
        <p:nvPicPr>
          <p:cNvPr id="254" name="Graphic 253">
            <a:extLst>
              <a:ext uri="{FF2B5EF4-FFF2-40B4-BE49-F238E27FC236}">
                <a16:creationId xmlns:a16="http://schemas.microsoft.com/office/drawing/2014/main" id="{694E01F3-571D-172E-687F-F3372636D16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5390121" y="3904636"/>
            <a:ext cx="502920" cy="502920"/>
          </a:xfrm>
          <a:prstGeom prst="rect">
            <a:avLst/>
          </a:prstGeom>
        </p:spPr>
      </p:pic>
      <p:pic>
        <p:nvPicPr>
          <p:cNvPr id="255" name="Graphic 254">
            <a:extLst>
              <a:ext uri="{FF2B5EF4-FFF2-40B4-BE49-F238E27FC236}">
                <a16:creationId xmlns:a16="http://schemas.microsoft.com/office/drawing/2014/main" id="{789267DB-9EEF-F1CB-B80D-BADA180890D7}"/>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3474941" y="3904636"/>
            <a:ext cx="502920" cy="502920"/>
          </a:xfrm>
          <a:prstGeom prst="rect">
            <a:avLst/>
          </a:prstGeom>
        </p:spPr>
      </p:pic>
      <p:pic>
        <p:nvPicPr>
          <p:cNvPr id="256" name="Graphic 255">
            <a:extLst>
              <a:ext uri="{FF2B5EF4-FFF2-40B4-BE49-F238E27FC236}">
                <a16:creationId xmlns:a16="http://schemas.microsoft.com/office/drawing/2014/main" id="{A3DB0230-CB1F-3F03-E7DA-7E385B8CA0E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4444585" y="3904636"/>
            <a:ext cx="502920" cy="502920"/>
          </a:xfrm>
          <a:prstGeom prst="rect">
            <a:avLst/>
          </a:prstGeom>
        </p:spPr>
      </p:pic>
      <p:pic>
        <p:nvPicPr>
          <p:cNvPr id="257" name="Graphic 256">
            <a:extLst>
              <a:ext uri="{FF2B5EF4-FFF2-40B4-BE49-F238E27FC236}">
                <a16:creationId xmlns:a16="http://schemas.microsoft.com/office/drawing/2014/main" id="{6C892748-D3F4-161C-7573-4ABCA152B8A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6325419" y="3904636"/>
            <a:ext cx="502920" cy="502920"/>
          </a:xfrm>
          <a:prstGeom prst="rect">
            <a:avLst/>
          </a:prstGeom>
        </p:spPr>
      </p:pic>
      <p:pic>
        <p:nvPicPr>
          <p:cNvPr id="258" name="Graphic 257">
            <a:extLst>
              <a:ext uri="{FF2B5EF4-FFF2-40B4-BE49-F238E27FC236}">
                <a16:creationId xmlns:a16="http://schemas.microsoft.com/office/drawing/2014/main" id="{5114B91B-1CCB-6FD7-217A-5B031F155D14}"/>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7258336" y="3904636"/>
            <a:ext cx="502920" cy="502920"/>
          </a:xfrm>
          <a:prstGeom prst="rect">
            <a:avLst/>
          </a:prstGeom>
        </p:spPr>
      </p:pic>
      <p:pic>
        <p:nvPicPr>
          <p:cNvPr id="259" name="Graphic 258">
            <a:extLst>
              <a:ext uri="{FF2B5EF4-FFF2-40B4-BE49-F238E27FC236}">
                <a16:creationId xmlns:a16="http://schemas.microsoft.com/office/drawing/2014/main" id="{D40EEDA5-EEA7-B83E-61DD-97EC2F12305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6"/>
              </a:ext>
            </a:extLst>
          </a:blip>
          <a:stretch>
            <a:fillRect/>
          </a:stretch>
        </p:blipFill>
        <p:spPr>
          <a:xfrm>
            <a:off x="8191397" y="3904636"/>
            <a:ext cx="502920" cy="502920"/>
          </a:xfrm>
          <a:prstGeom prst="rect">
            <a:avLst/>
          </a:prstGeom>
        </p:spPr>
      </p:pic>
      <p:pic>
        <p:nvPicPr>
          <p:cNvPr id="260" name="Graphic 259">
            <a:extLst>
              <a:ext uri="{FF2B5EF4-FFF2-40B4-BE49-F238E27FC236}">
                <a16:creationId xmlns:a16="http://schemas.microsoft.com/office/drawing/2014/main" id="{A125E7B9-39E5-CEEC-061C-5DA07B53B1A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9146670" y="3904636"/>
            <a:ext cx="502920" cy="502920"/>
          </a:xfrm>
          <a:prstGeom prst="rect">
            <a:avLst/>
          </a:prstGeom>
        </p:spPr>
      </p:pic>
      <p:pic>
        <p:nvPicPr>
          <p:cNvPr id="261" name="Graphic 260">
            <a:extLst>
              <a:ext uri="{FF2B5EF4-FFF2-40B4-BE49-F238E27FC236}">
                <a16:creationId xmlns:a16="http://schemas.microsoft.com/office/drawing/2014/main" id="{3F5ABC5C-126A-3A0A-BA53-DEAA77837404}"/>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a:off x="10072230" y="3904636"/>
            <a:ext cx="502920" cy="502920"/>
          </a:xfrm>
          <a:prstGeom prst="rect">
            <a:avLst/>
          </a:prstGeom>
        </p:spPr>
      </p:pic>
      <p:pic>
        <p:nvPicPr>
          <p:cNvPr id="262" name="Graphic 261">
            <a:extLst>
              <a:ext uri="{FF2B5EF4-FFF2-40B4-BE49-F238E27FC236}">
                <a16:creationId xmlns:a16="http://schemas.microsoft.com/office/drawing/2014/main" id="{68EC5C66-C2BE-3B21-4EB1-C3EFFCA2D9B9}"/>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11021019" y="3904636"/>
            <a:ext cx="502920" cy="502920"/>
          </a:xfrm>
          <a:prstGeom prst="rect">
            <a:avLst/>
          </a:prstGeom>
        </p:spPr>
      </p:pic>
      <p:pic>
        <p:nvPicPr>
          <p:cNvPr id="263" name="Graphic 262">
            <a:extLst>
              <a:ext uri="{FF2B5EF4-FFF2-40B4-BE49-F238E27FC236}">
                <a16:creationId xmlns:a16="http://schemas.microsoft.com/office/drawing/2014/main" id="{CEFF97B0-3F66-4C5B-0B4A-24606167917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0"/>
              </a:ext>
            </a:extLst>
          </a:blip>
          <a:stretch>
            <a:fillRect/>
          </a:stretch>
        </p:blipFill>
        <p:spPr>
          <a:xfrm>
            <a:off x="682917" y="4737893"/>
            <a:ext cx="502920" cy="502920"/>
          </a:xfrm>
          <a:prstGeom prst="rect">
            <a:avLst/>
          </a:prstGeom>
        </p:spPr>
      </p:pic>
      <p:pic>
        <p:nvPicPr>
          <p:cNvPr id="264" name="Graphic 263">
            <a:extLst>
              <a:ext uri="{FF2B5EF4-FFF2-40B4-BE49-F238E27FC236}">
                <a16:creationId xmlns:a16="http://schemas.microsoft.com/office/drawing/2014/main" id="{646F00E1-142F-7438-4581-BC4A500668FD}"/>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1609950" y="4737893"/>
            <a:ext cx="502920" cy="502920"/>
          </a:xfrm>
          <a:prstGeom prst="rect">
            <a:avLst/>
          </a:prstGeom>
        </p:spPr>
      </p:pic>
      <p:pic>
        <p:nvPicPr>
          <p:cNvPr id="265" name="Graphic 264">
            <a:extLst>
              <a:ext uri="{FF2B5EF4-FFF2-40B4-BE49-F238E27FC236}">
                <a16:creationId xmlns:a16="http://schemas.microsoft.com/office/drawing/2014/main" id="{B671D018-3990-AB47-757B-C7DC6306E737}"/>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2"/>
              </a:ext>
            </a:extLst>
          </a:blip>
          <a:stretch>
            <a:fillRect/>
          </a:stretch>
        </p:blipFill>
        <p:spPr>
          <a:xfrm>
            <a:off x="2562579" y="4774693"/>
            <a:ext cx="502920" cy="502920"/>
          </a:xfrm>
          <a:prstGeom prst="rect">
            <a:avLst/>
          </a:prstGeom>
        </p:spPr>
      </p:pic>
      <p:pic>
        <p:nvPicPr>
          <p:cNvPr id="266" name="Graphic 265">
            <a:extLst>
              <a:ext uri="{FF2B5EF4-FFF2-40B4-BE49-F238E27FC236}">
                <a16:creationId xmlns:a16="http://schemas.microsoft.com/office/drawing/2014/main" id="{6D682A37-1C01-8123-F705-BE35A642D8C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3"/>
              </a:ext>
            </a:extLst>
          </a:blip>
          <a:stretch>
            <a:fillRect/>
          </a:stretch>
        </p:blipFill>
        <p:spPr>
          <a:xfrm>
            <a:off x="3492733" y="4737893"/>
            <a:ext cx="502920" cy="502920"/>
          </a:xfrm>
          <a:prstGeom prst="rect">
            <a:avLst/>
          </a:prstGeom>
        </p:spPr>
      </p:pic>
      <p:pic>
        <p:nvPicPr>
          <p:cNvPr id="267" name="Graphic 266">
            <a:extLst>
              <a:ext uri="{FF2B5EF4-FFF2-40B4-BE49-F238E27FC236}">
                <a16:creationId xmlns:a16="http://schemas.microsoft.com/office/drawing/2014/main" id="{F62DA5D9-46F7-7C8B-87ED-BB23CD68244D}"/>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4"/>
              </a:ext>
            </a:extLst>
          </a:blip>
          <a:stretch>
            <a:fillRect/>
          </a:stretch>
        </p:blipFill>
        <p:spPr>
          <a:xfrm>
            <a:off x="9120964" y="4737893"/>
            <a:ext cx="502920" cy="502920"/>
          </a:xfrm>
          <a:prstGeom prst="rect">
            <a:avLst/>
          </a:prstGeom>
        </p:spPr>
      </p:pic>
      <p:pic>
        <p:nvPicPr>
          <p:cNvPr id="268" name="Graphic 267">
            <a:extLst>
              <a:ext uri="{FF2B5EF4-FFF2-40B4-BE49-F238E27FC236}">
                <a16:creationId xmlns:a16="http://schemas.microsoft.com/office/drawing/2014/main" id="{D3AFF117-D1CB-7F25-5583-B60D2714CF74}"/>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5"/>
              </a:ext>
            </a:extLst>
          </a:blip>
          <a:stretch>
            <a:fillRect/>
          </a:stretch>
        </p:blipFill>
        <p:spPr>
          <a:xfrm>
            <a:off x="4443413" y="4737893"/>
            <a:ext cx="502920" cy="502920"/>
          </a:xfrm>
          <a:prstGeom prst="rect">
            <a:avLst/>
          </a:prstGeom>
        </p:spPr>
      </p:pic>
      <p:pic>
        <p:nvPicPr>
          <p:cNvPr id="269" name="Graphic 268">
            <a:extLst>
              <a:ext uri="{FF2B5EF4-FFF2-40B4-BE49-F238E27FC236}">
                <a16:creationId xmlns:a16="http://schemas.microsoft.com/office/drawing/2014/main" id="{7CD1F950-CDE2-49DC-62C4-2F6A64C5651C}"/>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6"/>
              </a:ext>
            </a:extLst>
          </a:blip>
          <a:stretch>
            <a:fillRect/>
          </a:stretch>
        </p:blipFill>
        <p:spPr>
          <a:xfrm>
            <a:off x="5388318" y="4737893"/>
            <a:ext cx="502920" cy="502920"/>
          </a:xfrm>
          <a:prstGeom prst="rect">
            <a:avLst/>
          </a:prstGeom>
        </p:spPr>
      </p:pic>
      <p:pic>
        <p:nvPicPr>
          <p:cNvPr id="270" name="Graphic 269">
            <a:extLst>
              <a:ext uri="{FF2B5EF4-FFF2-40B4-BE49-F238E27FC236}">
                <a16:creationId xmlns:a16="http://schemas.microsoft.com/office/drawing/2014/main" id="{88D1E340-C6CB-846D-3B8D-669F7F21F94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7"/>
              </a:ext>
            </a:extLst>
          </a:blip>
          <a:stretch>
            <a:fillRect/>
          </a:stretch>
        </p:blipFill>
        <p:spPr>
          <a:xfrm>
            <a:off x="6324357" y="4737893"/>
            <a:ext cx="502920" cy="502920"/>
          </a:xfrm>
          <a:prstGeom prst="rect">
            <a:avLst/>
          </a:prstGeom>
        </p:spPr>
      </p:pic>
      <p:pic>
        <p:nvPicPr>
          <p:cNvPr id="271" name="Graphic 270">
            <a:extLst>
              <a:ext uri="{FF2B5EF4-FFF2-40B4-BE49-F238E27FC236}">
                <a16:creationId xmlns:a16="http://schemas.microsoft.com/office/drawing/2014/main" id="{232480A9-115E-2F5B-5D10-F4451604ADA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8"/>
              </a:ext>
            </a:extLst>
          </a:blip>
          <a:stretch>
            <a:fillRect/>
          </a:stretch>
        </p:blipFill>
        <p:spPr>
          <a:xfrm>
            <a:off x="7252452" y="4737893"/>
            <a:ext cx="502920" cy="502920"/>
          </a:xfrm>
          <a:prstGeom prst="rect">
            <a:avLst/>
          </a:prstGeom>
        </p:spPr>
      </p:pic>
      <p:pic>
        <p:nvPicPr>
          <p:cNvPr id="272" name="Graphic 271">
            <a:extLst>
              <a:ext uri="{FF2B5EF4-FFF2-40B4-BE49-F238E27FC236}">
                <a16:creationId xmlns:a16="http://schemas.microsoft.com/office/drawing/2014/main" id="{94153303-C934-BA9A-05AB-5CB34D84E46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9"/>
              </a:ext>
            </a:extLst>
          </a:blip>
          <a:stretch>
            <a:fillRect/>
          </a:stretch>
        </p:blipFill>
        <p:spPr>
          <a:xfrm>
            <a:off x="8192869" y="4737893"/>
            <a:ext cx="502920" cy="502920"/>
          </a:xfrm>
          <a:prstGeom prst="rect">
            <a:avLst/>
          </a:prstGeom>
        </p:spPr>
      </p:pic>
      <p:pic>
        <p:nvPicPr>
          <p:cNvPr id="273" name="Graphic 272">
            <a:extLst>
              <a:ext uri="{FF2B5EF4-FFF2-40B4-BE49-F238E27FC236}">
                <a16:creationId xmlns:a16="http://schemas.microsoft.com/office/drawing/2014/main" id="{09E8C6E0-726E-2A37-0605-6504747A6ADE}"/>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60"/>
              </a:ext>
            </a:extLst>
          </a:blip>
          <a:stretch>
            <a:fillRect/>
          </a:stretch>
        </p:blipFill>
        <p:spPr>
          <a:xfrm>
            <a:off x="10064948" y="4737893"/>
            <a:ext cx="502920" cy="502920"/>
          </a:xfrm>
          <a:prstGeom prst="rect">
            <a:avLst/>
          </a:prstGeom>
        </p:spPr>
      </p:pic>
      <p:pic>
        <p:nvPicPr>
          <p:cNvPr id="274" name="Graphic 273">
            <a:extLst>
              <a:ext uri="{FF2B5EF4-FFF2-40B4-BE49-F238E27FC236}">
                <a16:creationId xmlns:a16="http://schemas.microsoft.com/office/drawing/2014/main" id="{98A53EDD-71B0-3B57-C117-9E6E5344D3A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61"/>
              </a:ext>
            </a:extLst>
          </a:blip>
          <a:stretch>
            <a:fillRect/>
          </a:stretch>
        </p:blipFill>
        <p:spPr>
          <a:xfrm>
            <a:off x="10973753" y="4737893"/>
            <a:ext cx="502920" cy="502920"/>
          </a:xfrm>
          <a:prstGeom prst="rect">
            <a:avLst/>
          </a:prstGeom>
        </p:spPr>
      </p:pic>
      <p:pic>
        <p:nvPicPr>
          <p:cNvPr id="275" name="Graphic 274">
            <a:extLst>
              <a:ext uri="{FF2B5EF4-FFF2-40B4-BE49-F238E27FC236}">
                <a16:creationId xmlns:a16="http://schemas.microsoft.com/office/drawing/2014/main" id="{17CA66F3-A238-216F-5DB4-8B345F7F9BB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62"/>
              </a:ext>
            </a:extLst>
          </a:blip>
          <a:stretch>
            <a:fillRect/>
          </a:stretch>
        </p:blipFill>
        <p:spPr>
          <a:xfrm>
            <a:off x="672202" y="5574218"/>
            <a:ext cx="502920" cy="502920"/>
          </a:xfrm>
          <a:prstGeom prst="rect">
            <a:avLst/>
          </a:prstGeom>
        </p:spPr>
      </p:pic>
      <p:pic>
        <p:nvPicPr>
          <p:cNvPr id="276" name="Graphic 275">
            <a:extLst>
              <a:ext uri="{FF2B5EF4-FFF2-40B4-BE49-F238E27FC236}">
                <a16:creationId xmlns:a16="http://schemas.microsoft.com/office/drawing/2014/main" id="{096ABD72-305B-82B3-DAE9-3042FAE9533E}"/>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63"/>
              </a:ext>
            </a:extLst>
          </a:blip>
          <a:stretch>
            <a:fillRect/>
          </a:stretch>
        </p:blipFill>
        <p:spPr>
          <a:xfrm>
            <a:off x="1609950" y="5574218"/>
            <a:ext cx="502920" cy="502920"/>
          </a:xfrm>
          <a:prstGeom prst="rect">
            <a:avLst/>
          </a:prstGeom>
        </p:spPr>
      </p:pic>
      <p:pic>
        <p:nvPicPr>
          <p:cNvPr id="277" name="Graphic 276">
            <a:extLst>
              <a:ext uri="{FF2B5EF4-FFF2-40B4-BE49-F238E27FC236}">
                <a16:creationId xmlns:a16="http://schemas.microsoft.com/office/drawing/2014/main" id="{D191F98B-1136-8764-0A6A-3E4EA40004B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64"/>
              </a:ext>
            </a:extLst>
          </a:blip>
          <a:stretch>
            <a:fillRect/>
          </a:stretch>
        </p:blipFill>
        <p:spPr>
          <a:xfrm>
            <a:off x="2554720" y="5574218"/>
            <a:ext cx="502920" cy="502920"/>
          </a:xfrm>
          <a:prstGeom prst="rect">
            <a:avLst/>
          </a:prstGeom>
        </p:spPr>
      </p:pic>
      <p:pic>
        <p:nvPicPr>
          <p:cNvPr id="278" name="Graphic 277">
            <a:extLst>
              <a:ext uri="{FF2B5EF4-FFF2-40B4-BE49-F238E27FC236}">
                <a16:creationId xmlns:a16="http://schemas.microsoft.com/office/drawing/2014/main" id="{E370F309-D790-A800-9D02-DC9AB19B19A5}"/>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65"/>
              </a:ext>
            </a:extLst>
          </a:blip>
          <a:stretch>
            <a:fillRect/>
          </a:stretch>
        </p:blipFill>
        <p:spPr>
          <a:xfrm>
            <a:off x="3501827" y="5574218"/>
            <a:ext cx="502920" cy="502920"/>
          </a:xfrm>
          <a:prstGeom prst="rect">
            <a:avLst/>
          </a:prstGeom>
        </p:spPr>
      </p:pic>
      <p:pic>
        <p:nvPicPr>
          <p:cNvPr id="279" name="Graphic 278">
            <a:extLst>
              <a:ext uri="{FF2B5EF4-FFF2-40B4-BE49-F238E27FC236}">
                <a16:creationId xmlns:a16="http://schemas.microsoft.com/office/drawing/2014/main" id="{2086298D-A544-2174-40E2-C05D0CDC6DA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66"/>
              </a:ext>
            </a:extLst>
          </a:blip>
          <a:stretch>
            <a:fillRect/>
          </a:stretch>
        </p:blipFill>
        <p:spPr>
          <a:xfrm>
            <a:off x="4453788" y="5574218"/>
            <a:ext cx="502920" cy="502920"/>
          </a:xfrm>
          <a:prstGeom prst="rect">
            <a:avLst/>
          </a:prstGeom>
        </p:spPr>
      </p:pic>
      <p:pic>
        <p:nvPicPr>
          <p:cNvPr id="280" name="Graphic 279">
            <a:extLst>
              <a:ext uri="{FF2B5EF4-FFF2-40B4-BE49-F238E27FC236}">
                <a16:creationId xmlns:a16="http://schemas.microsoft.com/office/drawing/2014/main" id="{8FA4773B-51DD-C6E8-9AB2-B18F3C1C7C3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67"/>
              </a:ext>
            </a:extLst>
          </a:blip>
          <a:stretch>
            <a:fillRect/>
          </a:stretch>
        </p:blipFill>
        <p:spPr>
          <a:xfrm>
            <a:off x="5372648" y="5574218"/>
            <a:ext cx="502920" cy="502920"/>
          </a:xfrm>
          <a:prstGeom prst="rect">
            <a:avLst/>
          </a:prstGeom>
        </p:spPr>
      </p:pic>
      <p:pic>
        <p:nvPicPr>
          <p:cNvPr id="281" name="Graphic 280">
            <a:extLst>
              <a:ext uri="{FF2B5EF4-FFF2-40B4-BE49-F238E27FC236}">
                <a16:creationId xmlns:a16="http://schemas.microsoft.com/office/drawing/2014/main" id="{235743CC-9CF1-9EF4-069E-F1DABE869269}"/>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68"/>
              </a:ext>
            </a:extLst>
          </a:blip>
          <a:stretch>
            <a:fillRect/>
          </a:stretch>
        </p:blipFill>
        <p:spPr>
          <a:xfrm>
            <a:off x="6316433" y="5574218"/>
            <a:ext cx="502920" cy="502920"/>
          </a:xfrm>
          <a:prstGeom prst="rect">
            <a:avLst/>
          </a:prstGeom>
        </p:spPr>
      </p:pic>
      <p:pic>
        <p:nvPicPr>
          <p:cNvPr id="282" name="Graphic 281">
            <a:extLst>
              <a:ext uri="{FF2B5EF4-FFF2-40B4-BE49-F238E27FC236}">
                <a16:creationId xmlns:a16="http://schemas.microsoft.com/office/drawing/2014/main" id="{617E5C0E-2579-62F8-689A-F14E582C7179}"/>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69"/>
              </a:ext>
            </a:extLst>
          </a:blip>
          <a:stretch>
            <a:fillRect/>
          </a:stretch>
        </p:blipFill>
        <p:spPr>
          <a:xfrm>
            <a:off x="8206713" y="5574218"/>
            <a:ext cx="502920" cy="502920"/>
          </a:xfrm>
          <a:prstGeom prst="rect">
            <a:avLst/>
          </a:prstGeom>
        </p:spPr>
      </p:pic>
      <p:pic>
        <p:nvPicPr>
          <p:cNvPr id="283" name="Graphic 282">
            <a:extLst>
              <a:ext uri="{FF2B5EF4-FFF2-40B4-BE49-F238E27FC236}">
                <a16:creationId xmlns:a16="http://schemas.microsoft.com/office/drawing/2014/main" id="{9352882B-A197-0DED-F912-4D4C38F7B10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70"/>
              </a:ext>
            </a:extLst>
          </a:blip>
          <a:stretch>
            <a:fillRect/>
          </a:stretch>
        </p:blipFill>
        <p:spPr>
          <a:xfrm>
            <a:off x="7275039" y="5574218"/>
            <a:ext cx="502920" cy="502920"/>
          </a:xfrm>
          <a:prstGeom prst="rect">
            <a:avLst/>
          </a:prstGeom>
        </p:spPr>
      </p:pic>
      <p:pic>
        <p:nvPicPr>
          <p:cNvPr id="284" name="Graphic 283">
            <a:extLst>
              <a:ext uri="{FF2B5EF4-FFF2-40B4-BE49-F238E27FC236}">
                <a16:creationId xmlns:a16="http://schemas.microsoft.com/office/drawing/2014/main" id="{CBABA4CA-2005-9510-DDEA-77395FD700CD}"/>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71"/>
              </a:ext>
            </a:extLst>
          </a:blip>
          <a:stretch>
            <a:fillRect/>
          </a:stretch>
        </p:blipFill>
        <p:spPr>
          <a:xfrm>
            <a:off x="9137684" y="5574218"/>
            <a:ext cx="502920" cy="502920"/>
          </a:xfrm>
          <a:prstGeom prst="rect">
            <a:avLst/>
          </a:prstGeom>
        </p:spPr>
      </p:pic>
      <p:pic>
        <p:nvPicPr>
          <p:cNvPr id="285" name="Graphic 284">
            <a:extLst>
              <a:ext uri="{FF2B5EF4-FFF2-40B4-BE49-F238E27FC236}">
                <a16:creationId xmlns:a16="http://schemas.microsoft.com/office/drawing/2014/main" id="{42E64435-D868-145B-907B-328A6E06A79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72"/>
              </a:ext>
            </a:extLst>
          </a:blip>
          <a:stretch>
            <a:fillRect/>
          </a:stretch>
        </p:blipFill>
        <p:spPr>
          <a:xfrm>
            <a:off x="10064948" y="5574218"/>
            <a:ext cx="502920" cy="502920"/>
          </a:xfrm>
          <a:prstGeom prst="rect">
            <a:avLst/>
          </a:prstGeom>
        </p:spPr>
      </p:pic>
      <p:pic>
        <p:nvPicPr>
          <p:cNvPr id="286" name="Graphic 285">
            <a:extLst>
              <a:ext uri="{FF2B5EF4-FFF2-40B4-BE49-F238E27FC236}">
                <a16:creationId xmlns:a16="http://schemas.microsoft.com/office/drawing/2014/main" id="{BBDF1586-0F72-40A7-2EB4-C39A9331FAB7}"/>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73"/>
              </a:ext>
            </a:extLst>
          </a:blip>
          <a:stretch>
            <a:fillRect/>
          </a:stretch>
        </p:blipFill>
        <p:spPr>
          <a:xfrm>
            <a:off x="10973753" y="5574218"/>
            <a:ext cx="502920" cy="502920"/>
          </a:xfrm>
          <a:prstGeom prst="rect">
            <a:avLst/>
          </a:prstGeom>
        </p:spPr>
      </p:pic>
    </p:spTree>
    <p:extLst>
      <p:ext uri="{BB962C8B-B14F-4D97-AF65-F5344CB8AC3E}">
        <p14:creationId xmlns:p14="http://schemas.microsoft.com/office/powerpoint/2010/main" val="128855476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Icons3">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3DD0BA-3AD3-630C-6145-34AC3B9D1509}"/>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sp>
        <p:nvSpPr>
          <p:cNvPr id="6" name="Slide Number Placeholder 5">
            <a:extLst>
              <a:ext uri="{FF2B5EF4-FFF2-40B4-BE49-F238E27FC236}">
                <a16:creationId xmlns:a16="http://schemas.microsoft.com/office/drawing/2014/main" id="{E1663F92-3940-92CB-881C-501FAD60C84E}"/>
              </a:ext>
            </a:extLst>
          </p:cNvPr>
          <p:cNvSpPr txBox="1">
            <a:spLocks/>
          </p:cNvSpPr>
          <p:nvPr userDrawn="1"/>
        </p:nvSpPr>
        <p:spPr>
          <a:xfrm>
            <a:off x="8610600" y="6356350"/>
            <a:ext cx="2743200" cy="365125"/>
          </a:xfrm>
          <a:prstGeom prst="rect">
            <a:avLst/>
          </a:prstGeom>
        </p:spPr>
        <p:txBody>
          <a:bodyPr anchor="ctr"/>
          <a:lstStyle>
            <a:defPPr>
              <a:defRPr lang="en-US"/>
            </a:defPPr>
            <a:lvl1pPr marL="0" algn="l" defTabSz="914400" rtl="0" eaLnBrk="1" latinLnBrk="0" hangingPunct="1">
              <a:defRPr sz="800" b="0" i="0" kern="1200">
                <a:solidFill>
                  <a:schemeClr val="bg1">
                    <a:lumMod val="65000"/>
                  </a:schemeClr>
                </a:solidFill>
                <a:latin typeface="Sofia Pro"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2532D0A-5A8B-40E1-85A8-9A958C03DD06}" type="slidenum">
              <a:rPr lang="en-US" smtClean="0"/>
              <a:pPr/>
              <a:t>‹#›</a:t>
            </a:fld>
            <a:endParaRPr lang="en-US"/>
          </a:p>
        </p:txBody>
      </p:sp>
      <p:sp>
        <p:nvSpPr>
          <p:cNvPr id="7" name="TextBox 6">
            <a:extLst>
              <a:ext uri="{FF2B5EF4-FFF2-40B4-BE49-F238E27FC236}">
                <a16:creationId xmlns:a16="http://schemas.microsoft.com/office/drawing/2014/main" id="{1CCDED80-0242-47C8-54FB-5D6CBA4BFC38}"/>
              </a:ext>
            </a:extLst>
          </p:cNvPr>
          <p:cNvSpPr txBox="1"/>
          <p:nvPr userDrawn="1"/>
        </p:nvSpPr>
        <p:spPr>
          <a:xfrm>
            <a:off x="534985" y="1852293"/>
            <a:ext cx="785816" cy="184666"/>
          </a:xfrm>
          <a:prstGeom prst="rect">
            <a:avLst/>
          </a:prstGeom>
          <a:noFill/>
        </p:spPr>
        <p:txBody>
          <a:bodyPr wrap="square" lIns="0" rIns="0" rtlCol="0">
            <a:spAutoFit/>
          </a:bodyPr>
          <a:lstStyle/>
          <a:p>
            <a:pPr algn="ctr"/>
            <a:r>
              <a:rPr lang="en-US" sz="600" err="1"/>
              <a:t>activity_PPT.svg</a:t>
            </a:r>
            <a:endParaRPr lang="en-US" sz="600"/>
          </a:p>
        </p:txBody>
      </p:sp>
      <p:sp>
        <p:nvSpPr>
          <p:cNvPr id="8" name="TextBox 7">
            <a:extLst>
              <a:ext uri="{FF2B5EF4-FFF2-40B4-BE49-F238E27FC236}">
                <a16:creationId xmlns:a16="http://schemas.microsoft.com/office/drawing/2014/main" id="{BB040933-2DE0-6185-DF4E-DF9346502992}"/>
              </a:ext>
            </a:extLst>
          </p:cNvPr>
          <p:cNvSpPr txBox="1"/>
          <p:nvPr userDrawn="1"/>
        </p:nvSpPr>
        <p:spPr>
          <a:xfrm>
            <a:off x="1475402" y="1852293"/>
            <a:ext cx="785816" cy="184666"/>
          </a:xfrm>
          <a:prstGeom prst="rect">
            <a:avLst/>
          </a:prstGeom>
          <a:noFill/>
        </p:spPr>
        <p:txBody>
          <a:bodyPr wrap="square" lIns="0" rIns="0" rtlCol="0">
            <a:spAutoFit/>
          </a:bodyPr>
          <a:lstStyle/>
          <a:p>
            <a:pPr algn="ctr"/>
            <a:r>
              <a:rPr lang="en-US" sz="600" err="1"/>
              <a:t>airplay_PPT.svg</a:t>
            </a:r>
            <a:endParaRPr lang="en-US" sz="600"/>
          </a:p>
        </p:txBody>
      </p:sp>
      <p:sp>
        <p:nvSpPr>
          <p:cNvPr id="9" name="TextBox 8">
            <a:extLst>
              <a:ext uri="{FF2B5EF4-FFF2-40B4-BE49-F238E27FC236}">
                <a16:creationId xmlns:a16="http://schemas.microsoft.com/office/drawing/2014/main" id="{D3BDF2B3-D187-7C30-F13E-79AFC691D339}"/>
              </a:ext>
            </a:extLst>
          </p:cNvPr>
          <p:cNvSpPr txBox="1"/>
          <p:nvPr userDrawn="1"/>
        </p:nvSpPr>
        <p:spPr>
          <a:xfrm>
            <a:off x="2415819" y="1852293"/>
            <a:ext cx="785816" cy="184666"/>
          </a:xfrm>
          <a:prstGeom prst="rect">
            <a:avLst/>
          </a:prstGeom>
          <a:noFill/>
        </p:spPr>
        <p:txBody>
          <a:bodyPr wrap="square" lIns="0" rIns="0" rtlCol="0">
            <a:spAutoFit/>
          </a:bodyPr>
          <a:lstStyle/>
          <a:p>
            <a:pPr algn="ctr"/>
            <a:r>
              <a:rPr lang="en-US" sz="600"/>
              <a:t>alert-</a:t>
            </a:r>
            <a:r>
              <a:rPr lang="en-US" sz="600" err="1"/>
              <a:t>circle_PPT.svg</a:t>
            </a:r>
            <a:endParaRPr lang="en-US" sz="600"/>
          </a:p>
        </p:txBody>
      </p:sp>
      <p:sp>
        <p:nvSpPr>
          <p:cNvPr id="10" name="TextBox 9">
            <a:extLst>
              <a:ext uri="{FF2B5EF4-FFF2-40B4-BE49-F238E27FC236}">
                <a16:creationId xmlns:a16="http://schemas.microsoft.com/office/drawing/2014/main" id="{7C6AE381-CAFC-AAD7-FEB8-72612B0B0945}"/>
              </a:ext>
            </a:extLst>
          </p:cNvPr>
          <p:cNvSpPr txBox="1"/>
          <p:nvPr userDrawn="1"/>
        </p:nvSpPr>
        <p:spPr>
          <a:xfrm>
            <a:off x="3356236" y="1852293"/>
            <a:ext cx="785816" cy="184666"/>
          </a:xfrm>
          <a:prstGeom prst="rect">
            <a:avLst/>
          </a:prstGeom>
          <a:noFill/>
        </p:spPr>
        <p:txBody>
          <a:bodyPr wrap="square" lIns="0" rIns="0" rtlCol="0">
            <a:spAutoFit/>
          </a:bodyPr>
          <a:lstStyle/>
          <a:p>
            <a:pPr algn="ctr"/>
            <a:r>
              <a:rPr lang="en-US" sz="600"/>
              <a:t>alert-</a:t>
            </a:r>
            <a:r>
              <a:rPr lang="en-US" sz="600" err="1"/>
              <a:t>octagon_PPT.svg</a:t>
            </a:r>
            <a:endParaRPr lang="en-US" sz="600"/>
          </a:p>
        </p:txBody>
      </p:sp>
      <p:sp>
        <p:nvSpPr>
          <p:cNvPr id="11" name="TextBox 10">
            <a:extLst>
              <a:ext uri="{FF2B5EF4-FFF2-40B4-BE49-F238E27FC236}">
                <a16:creationId xmlns:a16="http://schemas.microsoft.com/office/drawing/2014/main" id="{97EE6976-BEEA-74BA-FF62-2DEC9569BE8E}"/>
              </a:ext>
            </a:extLst>
          </p:cNvPr>
          <p:cNvSpPr txBox="1"/>
          <p:nvPr userDrawn="1"/>
        </p:nvSpPr>
        <p:spPr>
          <a:xfrm>
            <a:off x="4296653" y="1852293"/>
            <a:ext cx="785816" cy="184666"/>
          </a:xfrm>
          <a:prstGeom prst="rect">
            <a:avLst/>
          </a:prstGeom>
          <a:noFill/>
        </p:spPr>
        <p:txBody>
          <a:bodyPr wrap="square" lIns="0" rIns="0" rtlCol="0">
            <a:spAutoFit/>
          </a:bodyPr>
          <a:lstStyle/>
          <a:p>
            <a:pPr algn="ctr"/>
            <a:r>
              <a:rPr lang="en-US" sz="600"/>
              <a:t>alert-</a:t>
            </a:r>
            <a:r>
              <a:rPr lang="en-US" sz="600" err="1"/>
              <a:t>triangle_PPT.svg</a:t>
            </a:r>
            <a:endParaRPr lang="en-US" sz="600"/>
          </a:p>
        </p:txBody>
      </p:sp>
      <p:sp>
        <p:nvSpPr>
          <p:cNvPr id="12" name="TextBox 11">
            <a:extLst>
              <a:ext uri="{FF2B5EF4-FFF2-40B4-BE49-F238E27FC236}">
                <a16:creationId xmlns:a16="http://schemas.microsoft.com/office/drawing/2014/main" id="{95CCA7CF-D63D-C753-6D95-33B5B9C3E5D6}"/>
              </a:ext>
            </a:extLst>
          </p:cNvPr>
          <p:cNvSpPr txBox="1"/>
          <p:nvPr userDrawn="1"/>
        </p:nvSpPr>
        <p:spPr>
          <a:xfrm>
            <a:off x="5237070" y="1852293"/>
            <a:ext cx="785816" cy="184666"/>
          </a:xfrm>
          <a:prstGeom prst="rect">
            <a:avLst/>
          </a:prstGeom>
          <a:noFill/>
        </p:spPr>
        <p:txBody>
          <a:bodyPr wrap="square" lIns="0" rIns="0" rtlCol="0">
            <a:spAutoFit/>
          </a:bodyPr>
          <a:lstStyle/>
          <a:p>
            <a:pPr algn="ctr"/>
            <a:r>
              <a:rPr lang="en-US" sz="600"/>
              <a:t>align-</a:t>
            </a:r>
            <a:r>
              <a:rPr lang="en-US" sz="600" err="1"/>
              <a:t>center_PPT.svg</a:t>
            </a:r>
            <a:endParaRPr lang="en-US" sz="600"/>
          </a:p>
        </p:txBody>
      </p:sp>
      <p:sp>
        <p:nvSpPr>
          <p:cNvPr id="13" name="TextBox 12">
            <a:extLst>
              <a:ext uri="{FF2B5EF4-FFF2-40B4-BE49-F238E27FC236}">
                <a16:creationId xmlns:a16="http://schemas.microsoft.com/office/drawing/2014/main" id="{32A9EEE5-55F6-AE2C-4300-91E73F6F287F}"/>
              </a:ext>
            </a:extLst>
          </p:cNvPr>
          <p:cNvSpPr txBox="1"/>
          <p:nvPr userDrawn="1"/>
        </p:nvSpPr>
        <p:spPr>
          <a:xfrm>
            <a:off x="6177487" y="1852293"/>
            <a:ext cx="785816" cy="184666"/>
          </a:xfrm>
          <a:prstGeom prst="rect">
            <a:avLst/>
          </a:prstGeom>
          <a:noFill/>
        </p:spPr>
        <p:txBody>
          <a:bodyPr wrap="square" lIns="0" rIns="0" rtlCol="0">
            <a:spAutoFit/>
          </a:bodyPr>
          <a:lstStyle/>
          <a:p>
            <a:pPr algn="ctr"/>
            <a:r>
              <a:rPr lang="en-US" sz="600"/>
              <a:t>align-</a:t>
            </a:r>
            <a:r>
              <a:rPr lang="en-US" sz="600" err="1"/>
              <a:t>justify_PPT.svg</a:t>
            </a:r>
            <a:endParaRPr lang="en-US" sz="600"/>
          </a:p>
        </p:txBody>
      </p:sp>
      <p:sp>
        <p:nvSpPr>
          <p:cNvPr id="14" name="TextBox 13">
            <a:extLst>
              <a:ext uri="{FF2B5EF4-FFF2-40B4-BE49-F238E27FC236}">
                <a16:creationId xmlns:a16="http://schemas.microsoft.com/office/drawing/2014/main" id="{C7854D6C-2191-0CA2-38B7-8A242FAB3DF8}"/>
              </a:ext>
            </a:extLst>
          </p:cNvPr>
          <p:cNvSpPr txBox="1"/>
          <p:nvPr userDrawn="1"/>
        </p:nvSpPr>
        <p:spPr>
          <a:xfrm>
            <a:off x="7117904" y="1852293"/>
            <a:ext cx="785816" cy="184666"/>
          </a:xfrm>
          <a:prstGeom prst="rect">
            <a:avLst/>
          </a:prstGeom>
          <a:noFill/>
        </p:spPr>
        <p:txBody>
          <a:bodyPr wrap="square" lIns="0" rIns="0" rtlCol="0">
            <a:spAutoFit/>
          </a:bodyPr>
          <a:lstStyle/>
          <a:p>
            <a:pPr algn="ctr"/>
            <a:r>
              <a:rPr lang="en-US" sz="600"/>
              <a:t>align-</a:t>
            </a:r>
            <a:r>
              <a:rPr lang="en-US" sz="600" err="1"/>
              <a:t>left_PPT.svg</a:t>
            </a:r>
            <a:endParaRPr lang="en-US" sz="600"/>
          </a:p>
        </p:txBody>
      </p:sp>
      <p:sp>
        <p:nvSpPr>
          <p:cNvPr id="15" name="TextBox 14">
            <a:extLst>
              <a:ext uri="{FF2B5EF4-FFF2-40B4-BE49-F238E27FC236}">
                <a16:creationId xmlns:a16="http://schemas.microsoft.com/office/drawing/2014/main" id="{64787C11-4A5E-87E4-7DC0-9EB22C0EA6D3}"/>
              </a:ext>
            </a:extLst>
          </p:cNvPr>
          <p:cNvSpPr txBox="1"/>
          <p:nvPr userDrawn="1"/>
        </p:nvSpPr>
        <p:spPr>
          <a:xfrm>
            <a:off x="8058321" y="1852293"/>
            <a:ext cx="785816" cy="184666"/>
          </a:xfrm>
          <a:prstGeom prst="rect">
            <a:avLst/>
          </a:prstGeom>
          <a:noFill/>
        </p:spPr>
        <p:txBody>
          <a:bodyPr wrap="square" lIns="0" rIns="0" rtlCol="0">
            <a:spAutoFit/>
          </a:bodyPr>
          <a:lstStyle/>
          <a:p>
            <a:pPr algn="ctr"/>
            <a:r>
              <a:rPr lang="en-US" sz="600"/>
              <a:t>align-</a:t>
            </a:r>
            <a:r>
              <a:rPr lang="en-US" sz="600" err="1"/>
              <a:t>right_PPT.svg</a:t>
            </a:r>
            <a:endParaRPr lang="en-US" sz="600"/>
          </a:p>
        </p:txBody>
      </p:sp>
      <p:sp>
        <p:nvSpPr>
          <p:cNvPr id="16" name="TextBox 15">
            <a:extLst>
              <a:ext uri="{FF2B5EF4-FFF2-40B4-BE49-F238E27FC236}">
                <a16:creationId xmlns:a16="http://schemas.microsoft.com/office/drawing/2014/main" id="{08EF3175-667B-E99F-8ABD-63E595A8D5FA}"/>
              </a:ext>
            </a:extLst>
          </p:cNvPr>
          <p:cNvSpPr txBox="1"/>
          <p:nvPr userDrawn="1"/>
        </p:nvSpPr>
        <p:spPr>
          <a:xfrm>
            <a:off x="8998738" y="1852293"/>
            <a:ext cx="785816" cy="184666"/>
          </a:xfrm>
          <a:prstGeom prst="rect">
            <a:avLst/>
          </a:prstGeom>
          <a:noFill/>
        </p:spPr>
        <p:txBody>
          <a:bodyPr wrap="square" lIns="0" rIns="0" rtlCol="0">
            <a:spAutoFit/>
          </a:bodyPr>
          <a:lstStyle/>
          <a:p>
            <a:pPr algn="ctr"/>
            <a:r>
              <a:rPr lang="en-US" sz="600" err="1"/>
              <a:t>anchor_PPT.svg</a:t>
            </a:r>
            <a:endParaRPr lang="en-US" sz="600"/>
          </a:p>
        </p:txBody>
      </p:sp>
      <p:sp>
        <p:nvSpPr>
          <p:cNvPr id="17" name="TextBox 16">
            <a:extLst>
              <a:ext uri="{FF2B5EF4-FFF2-40B4-BE49-F238E27FC236}">
                <a16:creationId xmlns:a16="http://schemas.microsoft.com/office/drawing/2014/main" id="{6BD0C9C0-F014-6E00-3AF7-7E0E316700E1}"/>
              </a:ext>
            </a:extLst>
          </p:cNvPr>
          <p:cNvSpPr txBox="1"/>
          <p:nvPr userDrawn="1"/>
        </p:nvSpPr>
        <p:spPr>
          <a:xfrm>
            <a:off x="9939155" y="1852293"/>
            <a:ext cx="785816" cy="184666"/>
          </a:xfrm>
          <a:prstGeom prst="rect">
            <a:avLst/>
          </a:prstGeom>
          <a:noFill/>
        </p:spPr>
        <p:txBody>
          <a:bodyPr wrap="square" lIns="0" rIns="0" rtlCol="0">
            <a:spAutoFit/>
          </a:bodyPr>
          <a:lstStyle/>
          <a:p>
            <a:pPr algn="ctr"/>
            <a:r>
              <a:rPr lang="en-US" sz="600" err="1"/>
              <a:t>aperture_PPT.svg</a:t>
            </a:r>
            <a:endParaRPr lang="en-US" sz="600"/>
          </a:p>
        </p:txBody>
      </p:sp>
      <p:sp>
        <p:nvSpPr>
          <p:cNvPr id="18" name="TextBox 17">
            <a:extLst>
              <a:ext uri="{FF2B5EF4-FFF2-40B4-BE49-F238E27FC236}">
                <a16:creationId xmlns:a16="http://schemas.microsoft.com/office/drawing/2014/main" id="{EF082FBA-0F31-CB0C-D89D-75D2F90C0C1A}"/>
              </a:ext>
            </a:extLst>
          </p:cNvPr>
          <p:cNvSpPr txBox="1"/>
          <p:nvPr userDrawn="1"/>
        </p:nvSpPr>
        <p:spPr>
          <a:xfrm>
            <a:off x="10879571" y="1852293"/>
            <a:ext cx="785816" cy="184666"/>
          </a:xfrm>
          <a:prstGeom prst="rect">
            <a:avLst/>
          </a:prstGeom>
          <a:noFill/>
        </p:spPr>
        <p:txBody>
          <a:bodyPr wrap="square" lIns="0" rIns="0" rtlCol="0">
            <a:spAutoFit/>
          </a:bodyPr>
          <a:lstStyle/>
          <a:p>
            <a:pPr algn="ctr"/>
            <a:r>
              <a:rPr lang="en-US" sz="600" err="1"/>
              <a:t>apple_PPT.svg</a:t>
            </a:r>
            <a:endParaRPr lang="en-US" sz="600"/>
          </a:p>
        </p:txBody>
      </p:sp>
      <p:sp>
        <p:nvSpPr>
          <p:cNvPr id="19" name="TextBox 18">
            <a:extLst>
              <a:ext uri="{FF2B5EF4-FFF2-40B4-BE49-F238E27FC236}">
                <a16:creationId xmlns:a16="http://schemas.microsoft.com/office/drawing/2014/main" id="{F7DC1D21-3818-491A-9DE4-0F0BC46EE3B2}"/>
              </a:ext>
            </a:extLst>
          </p:cNvPr>
          <p:cNvSpPr txBox="1"/>
          <p:nvPr userDrawn="1"/>
        </p:nvSpPr>
        <p:spPr>
          <a:xfrm>
            <a:off x="534985" y="2710852"/>
            <a:ext cx="785816" cy="184666"/>
          </a:xfrm>
          <a:prstGeom prst="rect">
            <a:avLst/>
          </a:prstGeom>
          <a:noFill/>
        </p:spPr>
        <p:txBody>
          <a:bodyPr wrap="square" lIns="0" rIns="0" rtlCol="0">
            <a:spAutoFit/>
          </a:bodyPr>
          <a:lstStyle/>
          <a:p>
            <a:pPr algn="ctr"/>
            <a:r>
              <a:rPr lang="en-US" sz="600" err="1"/>
              <a:t>archive_PPT.svg</a:t>
            </a:r>
            <a:endParaRPr lang="en-US" sz="600"/>
          </a:p>
        </p:txBody>
      </p:sp>
      <p:sp>
        <p:nvSpPr>
          <p:cNvPr id="20" name="TextBox 19">
            <a:extLst>
              <a:ext uri="{FF2B5EF4-FFF2-40B4-BE49-F238E27FC236}">
                <a16:creationId xmlns:a16="http://schemas.microsoft.com/office/drawing/2014/main" id="{3C293E08-BF89-DACE-44E2-E427E976F126}"/>
              </a:ext>
            </a:extLst>
          </p:cNvPr>
          <p:cNvSpPr txBox="1"/>
          <p:nvPr userDrawn="1"/>
        </p:nvSpPr>
        <p:spPr>
          <a:xfrm>
            <a:off x="1475402" y="2710852"/>
            <a:ext cx="785816" cy="276999"/>
          </a:xfrm>
          <a:prstGeom prst="rect">
            <a:avLst/>
          </a:prstGeom>
          <a:noFill/>
        </p:spPr>
        <p:txBody>
          <a:bodyPr wrap="square" lIns="0" rIns="0" rtlCol="0">
            <a:spAutoFit/>
          </a:bodyPr>
          <a:lstStyle/>
          <a:p>
            <a:pPr algn="ctr"/>
            <a:r>
              <a:rPr lang="en-US" sz="600"/>
              <a:t>arrow-down-</a:t>
            </a:r>
            <a:r>
              <a:rPr lang="en-US" sz="600" err="1"/>
              <a:t>circle_PPT.svg</a:t>
            </a:r>
            <a:endParaRPr lang="en-US" sz="600"/>
          </a:p>
        </p:txBody>
      </p:sp>
      <p:sp>
        <p:nvSpPr>
          <p:cNvPr id="21" name="TextBox 20">
            <a:extLst>
              <a:ext uri="{FF2B5EF4-FFF2-40B4-BE49-F238E27FC236}">
                <a16:creationId xmlns:a16="http://schemas.microsoft.com/office/drawing/2014/main" id="{6155BD96-FFA2-F95C-26A8-54A2873A26A2}"/>
              </a:ext>
            </a:extLst>
          </p:cNvPr>
          <p:cNvSpPr txBox="1"/>
          <p:nvPr userDrawn="1"/>
        </p:nvSpPr>
        <p:spPr>
          <a:xfrm>
            <a:off x="2415819" y="2710852"/>
            <a:ext cx="785816" cy="276999"/>
          </a:xfrm>
          <a:prstGeom prst="rect">
            <a:avLst/>
          </a:prstGeom>
          <a:noFill/>
        </p:spPr>
        <p:txBody>
          <a:bodyPr wrap="square" lIns="0" rIns="0" rtlCol="0">
            <a:spAutoFit/>
          </a:bodyPr>
          <a:lstStyle/>
          <a:p>
            <a:pPr algn="ctr"/>
            <a:r>
              <a:rPr lang="en-US" sz="600"/>
              <a:t>arrow-down-</a:t>
            </a:r>
            <a:r>
              <a:rPr lang="en-US" sz="600" err="1"/>
              <a:t>left_PPT.svg</a:t>
            </a:r>
            <a:endParaRPr lang="en-US" sz="600"/>
          </a:p>
        </p:txBody>
      </p:sp>
      <p:sp>
        <p:nvSpPr>
          <p:cNvPr id="22" name="TextBox 21">
            <a:extLst>
              <a:ext uri="{FF2B5EF4-FFF2-40B4-BE49-F238E27FC236}">
                <a16:creationId xmlns:a16="http://schemas.microsoft.com/office/drawing/2014/main" id="{A72AD6DE-870F-860D-9360-FD41F41F4919}"/>
              </a:ext>
            </a:extLst>
          </p:cNvPr>
          <p:cNvSpPr txBox="1"/>
          <p:nvPr userDrawn="1"/>
        </p:nvSpPr>
        <p:spPr>
          <a:xfrm>
            <a:off x="3356236" y="2710852"/>
            <a:ext cx="785816" cy="276999"/>
          </a:xfrm>
          <a:prstGeom prst="rect">
            <a:avLst/>
          </a:prstGeom>
          <a:noFill/>
        </p:spPr>
        <p:txBody>
          <a:bodyPr wrap="square" lIns="0" rIns="0" rtlCol="0">
            <a:spAutoFit/>
          </a:bodyPr>
          <a:lstStyle/>
          <a:p>
            <a:pPr algn="ctr"/>
            <a:r>
              <a:rPr lang="en-US" sz="600"/>
              <a:t>arrow-down-</a:t>
            </a:r>
            <a:r>
              <a:rPr lang="en-US" sz="600" err="1"/>
              <a:t>right_PPT.svg</a:t>
            </a:r>
            <a:endParaRPr lang="en-US" sz="600"/>
          </a:p>
        </p:txBody>
      </p:sp>
      <p:sp>
        <p:nvSpPr>
          <p:cNvPr id="23" name="TextBox 22">
            <a:extLst>
              <a:ext uri="{FF2B5EF4-FFF2-40B4-BE49-F238E27FC236}">
                <a16:creationId xmlns:a16="http://schemas.microsoft.com/office/drawing/2014/main" id="{EC97CF45-53F2-A337-3127-45839EF32BEE}"/>
              </a:ext>
            </a:extLst>
          </p:cNvPr>
          <p:cNvSpPr txBox="1"/>
          <p:nvPr userDrawn="1"/>
        </p:nvSpPr>
        <p:spPr>
          <a:xfrm>
            <a:off x="4296653" y="2710852"/>
            <a:ext cx="785816" cy="184666"/>
          </a:xfrm>
          <a:prstGeom prst="rect">
            <a:avLst/>
          </a:prstGeom>
          <a:noFill/>
        </p:spPr>
        <p:txBody>
          <a:bodyPr wrap="square" lIns="0" rIns="0" rtlCol="0">
            <a:spAutoFit/>
          </a:bodyPr>
          <a:lstStyle/>
          <a:p>
            <a:pPr algn="ctr"/>
            <a:r>
              <a:rPr lang="en-US" sz="600"/>
              <a:t>arrow-</a:t>
            </a:r>
            <a:r>
              <a:rPr lang="en-US" sz="600" err="1"/>
              <a:t>down_PPT.svg</a:t>
            </a:r>
            <a:endParaRPr lang="en-US" sz="600"/>
          </a:p>
        </p:txBody>
      </p:sp>
      <p:sp>
        <p:nvSpPr>
          <p:cNvPr id="24" name="TextBox 23">
            <a:extLst>
              <a:ext uri="{FF2B5EF4-FFF2-40B4-BE49-F238E27FC236}">
                <a16:creationId xmlns:a16="http://schemas.microsoft.com/office/drawing/2014/main" id="{919A5C4F-2D7A-FB2D-C836-230D9B3F5CFB}"/>
              </a:ext>
            </a:extLst>
          </p:cNvPr>
          <p:cNvSpPr txBox="1"/>
          <p:nvPr userDrawn="1"/>
        </p:nvSpPr>
        <p:spPr>
          <a:xfrm>
            <a:off x="5237070" y="2710852"/>
            <a:ext cx="785816" cy="276999"/>
          </a:xfrm>
          <a:prstGeom prst="rect">
            <a:avLst/>
          </a:prstGeom>
          <a:noFill/>
        </p:spPr>
        <p:txBody>
          <a:bodyPr wrap="square" lIns="0" rIns="0" rtlCol="0">
            <a:spAutoFit/>
          </a:bodyPr>
          <a:lstStyle/>
          <a:p>
            <a:pPr algn="ctr"/>
            <a:r>
              <a:rPr lang="en-US" sz="600"/>
              <a:t>arrow-left-</a:t>
            </a:r>
            <a:r>
              <a:rPr lang="en-US" sz="600" err="1"/>
              <a:t>circle_PPT.svg</a:t>
            </a:r>
            <a:endParaRPr lang="en-US" sz="600"/>
          </a:p>
        </p:txBody>
      </p:sp>
      <p:sp>
        <p:nvSpPr>
          <p:cNvPr id="25" name="TextBox 24">
            <a:extLst>
              <a:ext uri="{FF2B5EF4-FFF2-40B4-BE49-F238E27FC236}">
                <a16:creationId xmlns:a16="http://schemas.microsoft.com/office/drawing/2014/main" id="{6875D95A-DB7F-C029-FA01-E3BA8E4ED616}"/>
              </a:ext>
            </a:extLst>
          </p:cNvPr>
          <p:cNvSpPr txBox="1"/>
          <p:nvPr userDrawn="1"/>
        </p:nvSpPr>
        <p:spPr>
          <a:xfrm>
            <a:off x="6177487" y="2710852"/>
            <a:ext cx="785816" cy="184666"/>
          </a:xfrm>
          <a:prstGeom prst="rect">
            <a:avLst/>
          </a:prstGeom>
          <a:noFill/>
        </p:spPr>
        <p:txBody>
          <a:bodyPr wrap="square" lIns="0" rIns="0" rtlCol="0">
            <a:spAutoFit/>
          </a:bodyPr>
          <a:lstStyle/>
          <a:p>
            <a:pPr algn="ctr"/>
            <a:r>
              <a:rPr lang="en-US" sz="600" err="1"/>
              <a:t>arrrow-left_PPT.svg</a:t>
            </a:r>
            <a:endParaRPr lang="en-US" sz="600"/>
          </a:p>
        </p:txBody>
      </p:sp>
      <p:sp>
        <p:nvSpPr>
          <p:cNvPr id="26" name="TextBox 25">
            <a:extLst>
              <a:ext uri="{FF2B5EF4-FFF2-40B4-BE49-F238E27FC236}">
                <a16:creationId xmlns:a16="http://schemas.microsoft.com/office/drawing/2014/main" id="{F481141B-D759-B5AD-FA08-02AB4FAF20FE}"/>
              </a:ext>
            </a:extLst>
          </p:cNvPr>
          <p:cNvSpPr txBox="1"/>
          <p:nvPr userDrawn="1"/>
        </p:nvSpPr>
        <p:spPr>
          <a:xfrm>
            <a:off x="7117904" y="2710852"/>
            <a:ext cx="785816" cy="276999"/>
          </a:xfrm>
          <a:prstGeom prst="rect">
            <a:avLst/>
          </a:prstGeom>
          <a:noFill/>
        </p:spPr>
        <p:txBody>
          <a:bodyPr wrap="square" lIns="0" rIns="0" rtlCol="0">
            <a:spAutoFit/>
          </a:bodyPr>
          <a:lstStyle/>
          <a:p>
            <a:pPr algn="ctr"/>
            <a:r>
              <a:rPr lang="en-US" sz="600"/>
              <a:t>arrow-right-</a:t>
            </a:r>
            <a:r>
              <a:rPr lang="en-US" sz="600" err="1"/>
              <a:t>circle_PPT.svg</a:t>
            </a:r>
            <a:endParaRPr lang="en-US" sz="600"/>
          </a:p>
        </p:txBody>
      </p:sp>
      <p:sp>
        <p:nvSpPr>
          <p:cNvPr id="27" name="TextBox 26">
            <a:extLst>
              <a:ext uri="{FF2B5EF4-FFF2-40B4-BE49-F238E27FC236}">
                <a16:creationId xmlns:a16="http://schemas.microsoft.com/office/drawing/2014/main" id="{8F093ECC-5E47-573C-6855-E45191CD51FC}"/>
              </a:ext>
            </a:extLst>
          </p:cNvPr>
          <p:cNvSpPr txBox="1"/>
          <p:nvPr userDrawn="1"/>
        </p:nvSpPr>
        <p:spPr>
          <a:xfrm>
            <a:off x="8058321" y="2710852"/>
            <a:ext cx="785816" cy="184666"/>
          </a:xfrm>
          <a:prstGeom prst="rect">
            <a:avLst/>
          </a:prstGeom>
          <a:noFill/>
        </p:spPr>
        <p:txBody>
          <a:bodyPr wrap="square" lIns="0" rIns="0" rtlCol="0">
            <a:spAutoFit/>
          </a:bodyPr>
          <a:lstStyle/>
          <a:p>
            <a:pPr algn="ctr"/>
            <a:r>
              <a:rPr lang="en-US" sz="600"/>
              <a:t>arrow-</a:t>
            </a:r>
            <a:r>
              <a:rPr lang="en-US" sz="600" err="1"/>
              <a:t>right_PPT.svg</a:t>
            </a:r>
            <a:endParaRPr lang="en-US" sz="600"/>
          </a:p>
        </p:txBody>
      </p:sp>
      <p:sp>
        <p:nvSpPr>
          <p:cNvPr id="28" name="TextBox 27">
            <a:extLst>
              <a:ext uri="{FF2B5EF4-FFF2-40B4-BE49-F238E27FC236}">
                <a16:creationId xmlns:a16="http://schemas.microsoft.com/office/drawing/2014/main" id="{BDED5EE9-002B-4C96-8680-21BC092FA43B}"/>
              </a:ext>
            </a:extLst>
          </p:cNvPr>
          <p:cNvSpPr txBox="1"/>
          <p:nvPr userDrawn="1"/>
        </p:nvSpPr>
        <p:spPr>
          <a:xfrm>
            <a:off x="8998738" y="2710852"/>
            <a:ext cx="785816" cy="276999"/>
          </a:xfrm>
          <a:prstGeom prst="rect">
            <a:avLst/>
          </a:prstGeom>
          <a:noFill/>
        </p:spPr>
        <p:txBody>
          <a:bodyPr wrap="square" lIns="0" rIns="0" rtlCol="0">
            <a:spAutoFit/>
          </a:bodyPr>
          <a:lstStyle/>
          <a:p>
            <a:pPr algn="ctr"/>
            <a:r>
              <a:rPr lang="en-US" sz="600"/>
              <a:t>arrow-up-</a:t>
            </a:r>
            <a:r>
              <a:rPr lang="en-US" sz="600" err="1"/>
              <a:t>cricle_PPT.svg</a:t>
            </a:r>
            <a:endParaRPr lang="en-US" sz="600"/>
          </a:p>
        </p:txBody>
      </p:sp>
      <p:sp>
        <p:nvSpPr>
          <p:cNvPr id="29" name="TextBox 28">
            <a:extLst>
              <a:ext uri="{FF2B5EF4-FFF2-40B4-BE49-F238E27FC236}">
                <a16:creationId xmlns:a16="http://schemas.microsoft.com/office/drawing/2014/main" id="{2B51630B-65D3-3B86-91B9-2EEA424EDC6F}"/>
              </a:ext>
            </a:extLst>
          </p:cNvPr>
          <p:cNvSpPr txBox="1"/>
          <p:nvPr userDrawn="1"/>
        </p:nvSpPr>
        <p:spPr>
          <a:xfrm>
            <a:off x="9939155" y="2710852"/>
            <a:ext cx="785816" cy="184666"/>
          </a:xfrm>
          <a:prstGeom prst="rect">
            <a:avLst/>
          </a:prstGeom>
          <a:noFill/>
        </p:spPr>
        <p:txBody>
          <a:bodyPr wrap="square" lIns="0" rIns="0" rtlCol="0">
            <a:spAutoFit/>
          </a:bodyPr>
          <a:lstStyle/>
          <a:p>
            <a:pPr algn="ctr"/>
            <a:r>
              <a:rPr lang="en-US" sz="600"/>
              <a:t>arrow-up-</a:t>
            </a:r>
            <a:r>
              <a:rPr lang="en-US" sz="600" err="1"/>
              <a:t>left_PPT.svg</a:t>
            </a:r>
            <a:endParaRPr lang="en-US" sz="600"/>
          </a:p>
        </p:txBody>
      </p:sp>
      <p:sp>
        <p:nvSpPr>
          <p:cNvPr id="30" name="TextBox 29">
            <a:extLst>
              <a:ext uri="{FF2B5EF4-FFF2-40B4-BE49-F238E27FC236}">
                <a16:creationId xmlns:a16="http://schemas.microsoft.com/office/drawing/2014/main" id="{2A5629C1-8B13-0055-E032-80BA8C97D1B6}"/>
              </a:ext>
            </a:extLst>
          </p:cNvPr>
          <p:cNvSpPr txBox="1"/>
          <p:nvPr userDrawn="1"/>
        </p:nvSpPr>
        <p:spPr>
          <a:xfrm>
            <a:off x="10879571" y="2710852"/>
            <a:ext cx="785816" cy="276999"/>
          </a:xfrm>
          <a:prstGeom prst="rect">
            <a:avLst/>
          </a:prstGeom>
          <a:noFill/>
        </p:spPr>
        <p:txBody>
          <a:bodyPr wrap="square" lIns="0" rIns="0" rtlCol="0">
            <a:spAutoFit/>
          </a:bodyPr>
          <a:lstStyle/>
          <a:p>
            <a:pPr algn="ctr"/>
            <a:r>
              <a:rPr lang="en-US" sz="600"/>
              <a:t>arrow-up-</a:t>
            </a:r>
            <a:r>
              <a:rPr lang="en-US" sz="600" err="1"/>
              <a:t>right_PPT.svg</a:t>
            </a:r>
            <a:endParaRPr lang="en-US" sz="600"/>
          </a:p>
        </p:txBody>
      </p:sp>
      <p:sp>
        <p:nvSpPr>
          <p:cNvPr id="31" name="TextBox 30">
            <a:extLst>
              <a:ext uri="{FF2B5EF4-FFF2-40B4-BE49-F238E27FC236}">
                <a16:creationId xmlns:a16="http://schemas.microsoft.com/office/drawing/2014/main" id="{7CC51DF8-1D08-87CD-9A84-2103975AC5BB}"/>
              </a:ext>
            </a:extLst>
          </p:cNvPr>
          <p:cNvSpPr txBox="1"/>
          <p:nvPr userDrawn="1"/>
        </p:nvSpPr>
        <p:spPr>
          <a:xfrm>
            <a:off x="534985" y="3548470"/>
            <a:ext cx="785816" cy="184666"/>
          </a:xfrm>
          <a:prstGeom prst="rect">
            <a:avLst/>
          </a:prstGeom>
          <a:noFill/>
        </p:spPr>
        <p:txBody>
          <a:bodyPr wrap="square" lIns="0" rIns="0" rtlCol="0">
            <a:spAutoFit/>
          </a:bodyPr>
          <a:lstStyle/>
          <a:p>
            <a:pPr algn="ctr"/>
            <a:r>
              <a:rPr lang="en-US" sz="600"/>
              <a:t>arrow-</a:t>
            </a:r>
            <a:r>
              <a:rPr lang="en-US" sz="600" err="1"/>
              <a:t>up_PPT.svg</a:t>
            </a:r>
            <a:endParaRPr lang="en-US" sz="600"/>
          </a:p>
        </p:txBody>
      </p:sp>
      <p:sp>
        <p:nvSpPr>
          <p:cNvPr id="32" name="TextBox 31">
            <a:extLst>
              <a:ext uri="{FF2B5EF4-FFF2-40B4-BE49-F238E27FC236}">
                <a16:creationId xmlns:a16="http://schemas.microsoft.com/office/drawing/2014/main" id="{462CC7F4-2AFB-C251-5C50-88D00CECF3AD}"/>
              </a:ext>
            </a:extLst>
          </p:cNvPr>
          <p:cNvSpPr txBox="1"/>
          <p:nvPr userDrawn="1"/>
        </p:nvSpPr>
        <p:spPr>
          <a:xfrm>
            <a:off x="1475402" y="3548470"/>
            <a:ext cx="785816" cy="184666"/>
          </a:xfrm>
          <a:prstGeom prst="rect">
            <a:avLst/>
          </a:prstGeom>
          <a:noFill/>
        </p:spPr>
        <p:txBody>
          <a:bodyPr wrap="square" lIns="0" rIns="0" rtlCol="0">
            <a:spAutoFit/>
          </a:bodyPr>
          <a:lstStyle/>
          <a:p>
            <a:pPr algn="ctr"/>
            <a:r>
              <a:rPr lang="en-US" sz="600"/>
              <a:t>at-</a:t>
            </a:r>
            <a:r>
              <a:rPr lang="en-US" sz="600" err="1"/>
              <a:t>sign_PPT.svg</a:t>
            </a:r>
            <a:endParaRPr lang="en-US" sz="600"/>
          </a:p>
        </p:txBody>
      </p:sp>
      <p:sp>
        <p:nvSpPr>
          <p:cNvPr id="33" name="TextBox 32">
            <a:extLst>
              <a:ext uri="{FF2B5EF4-FFF2-40B4-BE49-F238E27FC236}">
                <a16:creationId xmlns:a16="http://schemas.microsoft.com/office/drawing/2014/main" id="{00F85FCB-4ECD-C10D-7080-4BF437696B6D}"/>
              </a:ext>
            </a:extLst>
          </p:cNvPr>
          <p:cNvSpPr txBox="1"/>
          <p:nvPr userDrawn="1"/>
        </p:nvSpPr>
        <p:spPr>
          <a:xfrm>
            <a:off x="2415819" y="3548470"/>
            <a:ext cx="785816" cy="184666"/>
          </a:xfrm>
          <a:prstGeom prst="rect">
            <a:avLst/>
          </a:prstGeom>
          <a:noFill/>
        </p:spPr>
        <p:txBody>
          <a:bodyPr wrap="square" lIns="0" rIns="0" rtlCol="0">
            <a:spAutoFit/>
          </a:bodyPr>
          <a:lstStyle/>
          <a:p>
            <a:pPr algn="ctr"/>
            <a:r>
              <a:rPr lang="en-US" sz="600" err="1"/>
              <a:t>award_PPT.svg</a:t>
            </a:r>
            <a:endParaRPr lang="en-US" sz="600"/>
          </a:p>
        </p:txBody>
      </p:sp>
      <p:sp>
        <p:nvSpPr>
          <p:cNvPr id="34" name="TextBox 33">
            <a:extLst>
              <a:ext uri="{FF2B5EF4-FFF2-40B4-BE49-F238E27FC236}">
                <a16:creationId xmlns:a16="http://schemas.microsoft.com/office/drawing/2014/main" id="{7E245390-32D5-B3D7-E831-D6CBCE00CFAD}"/>
              </a:ext>
            </a:extLst>
          </p:cNvPr>
          <p:cNvSpPr txBox="1"/>
          <p:nvPr userDrawn="1"/>
        </p:nvSpPr>
        <p:spPr>
          <a:xfrm>
            <a:off x="3356236" y="3548470"/>
            <a:ext cx="785816" cy="184666"/>
          </a:xfrm>
          <a:prstGeom prst="rect">
            <a:avLst/>
          </a:prstGeom>
          <a:noFill/>
        </p:spPr>
        <p:txBody>
          <a:bodyPr wrap="square" lIns="0" rIns="0" rtlCol="0">
            <a:spAutoFit/>
          </a:bodyPr>
          <a:lstStyle/>
          <a:p>
            <a:pPr algn="ctr"/>
            <a:r>
              <a:rPr lang="en-US" sz="600"/>
              <a:t>bar-chart-2_PPT.svg</a:t>
            </a:r>
          </a:p>
        </p:txBody>
      </p:sp>
      <p:sp>
        <p:nvSpPr>
          <p:cNvPr id="35" name="TextBox 34">
            <a:extLst>
              <a:ext uri="{FF2B5EF4-FFF2-40B4-BE49-F238E27FC236}">
                <a16:creationId xmlns:a16="http://schemas.microsoft.com/office/drawing/2014/main" id="{F7F9DB70-6122-56D1-4A6D-B92DB422BA87}"/>
              </a:ext>
            </a:extLst>
          </p:cNvPr>
          <p:cNvSpPr txBox="1"/>
          <p:nvPr userDrawn="1"/>
        </p:nvSpPr>
        <p:spPr>
          <a:xfrm>
            <a:off x="4296653" y="3548470"/>
            <a:ext cx="785816" cy="184666"/>
          </a:xfrm>
          <a:prstGeom prst="rect">
            <a:avLst/>
          </a:prstGeom>
          <a:noFill/>
        </p:spPr>
        <p:txBody>
          <a:bodyPr wrap="square" lIns="0" rIns="0" rtlCol="0">
            <a:spAutoFit/>
          </a:bodyPr>
          <a:lstStyle/>
          <a:p>
            <a:pPr algn="ctr"/>
            <a:r>
              <a:rPr lang="en-US" sz="600"/>
              <a:t>bar-</a:t>
            </a:r>
            <a:r>
              <a:rPr lang="en-US" sz="600" err="1"/>
              <a:t>chart_PPT.svg</a:t>
            </a:r>
            <a:endParaRPr lang="en-US" sz="600"/>
          </a:p>
        </p:txBody>
      </p:sp>
      <p:sp>
        <p:nvSpPr>
          <p:cNvPr id="36" name="TextBox 35">
            <a:extLst>
              <a:ext uri="{FF2B5EF4-FFF2-40B4-BE49-F238E27FC236}">
                <a16:creationId xmlns:a16="http://schemas.microsoft.com/office/drawing/2014/main" id="{A603A9AE-08E2-5734-CF55-115B585F8C91}"/>
              </a:ext>
            </a:extLst>
          </p:cNvPr>
          <p:cNvSpPr txBox="1"/>
          <p:nvPr userDrawn="1"/>
        </p:nvSpPr>
        <p:spPr>
          <a:xfrm>
            <a:off x="5237070" y="3548470"/>
            <a:ext cx="785816" cy="276999"/>
          </a:xfrm>
          <a:prstGeom prst="rect">
            <a:avLst/>
          </a:prstGeom>
          <a:noFill/>
        </p:spPr>
        <p:txBody>
          <a:bodyPr wrap="square" lIns="0" rIns="0" rtlCol="0">
            <a:spAutoFit/>
          </a:bodyPr>
          <a:lstStyle/>
          <a:p>
            <a:pPr algn="ctr"/>
            <a:r>
              <a:rPr lang="en-US" sz="600"/>
              <a:t>battery-</a:t>
            </a:r>
            <a:r>
              <a:rPr lang="en-US" sz="600" err="1"/>
              <a:t>charging_PPT.svg</a:t>
            </a:r>
            <a:endParaRPr lang="en-US" sz="600"/>
          </a:p>
        </p:txBody>
      </p:sp>
      <p:sp>
        <p:nvSpPr>
          <p:cNvPr id="37" name="TextBox 36">
            <a:extLst>
              <a:ext uri="{FF2B5EF4-FFF2-40B4-BE49-F238E27FC236}">
                <a16:creationId xmlns:a16="http://schemas.microsoft.com/office/drawing/2014/main" id="{DFF412F1-3C1D-219C-7758-DC660E2D1BED}"/>
              </a:ext>
            </a:extLst>
          </p:cNvPr>
          <p:cNvSpPr txBox="1"/>
          <p:nvPr userDrawn="1"/>
        </p:nvSpPr>
        <p:spPr>
          <a:xfrm>
            <a:off x="6177487" y="3548470"/>
            <a:ext cx="785816" cy="184666"/>
          </a:xfrm>
          <a:prstGeom prst="rect">
            <a:avLst/>
          </a:prstGeom>
          <a:noFill/>
        </p:spPr>
        <p:txBody>
          <a:bodyPr wrap="square" lIns="0" rIns="0" rtlCol="0">
            <a:spAutoFit/>
          </a:bodyPr>
          <a:lstStyle/>
          <a:p>
            <a:pPr algn="ctr"/>
            <a:r>
              <a:rPr lang="en-US" sz="600" err="1"/>
              <a:t>battery_PPT.svg</a:t>
            </a:r>
            <a:endParaRPr lang="en-US" sz="600"/>
          </a:p>
        </p:txBody>
      </p:sp>
      <p:sp>
        <p:nvSpPr>
          <p:cNvPr id="38" name="TextBox 37">
            <a:extLst>
              <a:ext uri="{FF2B5EF4-FFF2-40B4-BE49-F238E27FC236}">
                <a16:creationId xmlns:a16="http://schemas.microsoft.com/office/drawing/2014/main" id="{7FD60551-3458-AF57-A7EF-83503C9EAAD3}"/>
              </a:ext>
            </a:extLst>
          </p:cNvPr>
          <p:cNvSpPr txBox="1"/>
          <p:nvPr userDrawn="1"/>
        </p:nvSpPr>
        <p:spPr>
          <a:xfrm>
            <a:off x="7117904" y="3548470"/>
            <a:ext cx="785816" cy="184666"/>
          </a:xfrm>
          <a:prstGeom prst="rect">
            <a:avLst/>
          </a:prstGeom>
          <a:noFill/>
        </p:spPr>
        <p:txBody>
          <a:bodyPr wrap="square" lIns="0" rIns="0" rtlCol="0">
            <a:spAutoFit/>
          </a:bodyPr>
          <a:lstStyle/>
          <a:p>
            <a:pPr algn="ctr"/>
            <a:r>
              <a:rPr lang="en-US" sz="600"/>
              <a:t>bell-</a:t>
            </a:r>
            <a:r>
              <a:rPr lang="en-US" sz="600" err="1"/>
              <a:t>off_PPT.svg</a:t>
            </a:r>
            <a:endParaRPr lang="en-US" sz="600"/>
          </a:p>
        </p:txBody>
      </p:sp>
      <p:sp>
        <p:nvSpPr>
          <p:cNvPr id="39" name="TextBox 38">
            <a:extLst>
              <a:ext uri="{FF2B5EF4-FFF2-40B4-BE49-F238E27FC236}">
                <a16:creationId xmlns:a16="http://schemas.microsoft.com/office/drawing/2014/main" id="{69DE9362-AF32-5B7F-83A9-3674FA66180A}"/>
              </a:ext>
            </a:extLst>
          </p:cNvPr>
          <p:cNvSpPr txBox="1"/>
          <p:nvPr userDrawn="1"/>
        </p:nvSpPr>
        <p:spPr>
          <a:xfrm>
            <a:off x="8058321" y="3548470"/>
            <a:ext cx="785816" cy="184666"/>
          </a:xfrm>
          <a:prstGeom prst="rect">
            <a:avLst/>
          </a:prstGeom>
          <a:noFill/>
        </p:spPr>
        <p:txBody>
          <a:bodyPr wrap="square" lIns="0" rIns="0" rtlCol="0">
            <a:spAutoFit/>
          </a:bodyPr>
          <a:lstStyle/>
          <a:p>
            <a:pPr algn="ctr"/>
            <a:r>
              <a:rPr lang="en-US" sz="600" err="1"/>
              <a:t>bell_PPT.svg</a:t>
            </a:r>
            <a:endParaRPr lang="en-US" sz="600"/>
          </a:p>
        </p:txBody>
      </p:sp>
      <p:sp>
        <p:nvSpPr>
          <p:cNvPr id="40" name="TextBox 39">
            <a:extLst>
              <a:ext uri="{FF2B5EF4-FFF2-40B4-BE49-F238E27FC236}">
                <a16:creationId xmlns:a16="http://schemas.microsoft.com/office/drawing/2014/main" id="{4C6EB92F-EF25-8EA9-658B-76DF7939FE30}"/>
              </a:ext>
            </a:extLst>
          </p:cNvPr>
          <p:cNvSpPr txBox="1"/>
          <p:nvPr userDrawn="1"/>
        </p:nvSpPr>
        <p:spPr>
          <a:xfrm>
            <a:off x="8998738" y="3548470"/>
            <a:ext cx="785816" cy="184666"/>
          </a:xfrm>
          <a:prstGeom prst="rect">
            <a:avLst/>
          </a:prstGeom>
          <a:noFill/>
        </p:spPr>
        <p:txBody>
          <a:bodyPr wrap="square" lIns="0" rIns="0" rtlCol="0">
            <a:spAutoFit/>
          </a:bodyPr>
          <a:lstStyle/>
          <a:p>
            <a:pPr algn="ctr"/>
            <a:r>
              <a:rPr lang="en-US" sz="600" err="1"/>
              <a:t>bluetooth_PPT.svg</a:t>
            </a:r>
            <a:endParaRPr lang="en-US" sz="600"/>
          </a:p>
        </p:txBody>
      </p:sp>
      <p:sp>
        <p:nvSpPr>
          <p:cNvPr id="41" name="TextBox 40">
            <a:extLst>
              <a:ext uri="{FF2B5EF4-FFF2-40B4-BE49-F238E27FC236}">
                <a16:creationId xmlns:a16="http://schemas.microsoft.com/office/drawing/2014/main" id="{1B2D73DD-F73F-287C-ED43-277E2FE739FB}"/>
              </a:ext>
            </a:extLst>
          </p:cNvPr>
          <p:cNvSpPr txBox="1"/>
          <p:nvPr userDrawn="1"/>
        </p:nvSpPr>
        <p:spPr>
          <a:xfrm>
            <a:off x="9939155" y="3548470"/>
            <a:ext cx="785816" cy="184666"/>
          </a:xfrm>
          <a:prstGeom prst="rect">
            <a:avLst/>
          </a:prstGeom>
          <a:noFill/>
        </p:spPr>
        <p:txBody>
          <a:bodyPr wrap="square" lIns="0" rIns="0" rtlCol="0">
            <a:spAutoFit/>
          </a:bodyPr>
          <a:lstStyle/>
          <a:p>
            <a:pPr algn="ctr"/>
            <a:r>
              <a:rPr lang="en-US" sz="600" err="1"/>
              <a:t>bold_PPT.svg</a:t>
            </a:r>
            <a:endParaRPr lang="en-US" sz="600"/>
          </a:p>
        </p:txBody>
      </p:sp>
      <p:sp>
        <p:nvSpPr>
          <p:cNvPr id="42" name="TextBox 41">
            <a:extLst>
              <a:ext uri="{FF2B5EF4-FFF2-40B4-BE49-F238E27FC236}">
                <a16:creationId xmlns:a16="http://schemas.microsoft.com/office/drawing/2014/main" id="{532C872D-F0A4-32D5-0E35-B603BE808D4C}"/>
              </a:ext>
            </a:extLst>
          </p:cNvPr>
          <p:cNvSpPr txBox="1"/>
          <p:nvPr userDrawn="1"/>
        </p:nvSpPr>
        <p:spPr>
          <a:xfrm>
            <a:off x="10879571" y="3548470"/>
            <a:ext cx="785816" cy="184666"/>
          </a:xfrm>
          <a:prstGeom prst="rect">
            <a:avLst/>
          </a:prstGeom>
          <a:noFill/>
        </p:spPr>
        <p:txBody>
          <a:bodyPr wrap="square" lIns="0" rIns="0" rtlCol="0">
            <a:spAutoFit/>
          </a:bodyPr>
          <a:lstStyle/>
          <a:p>
            <a:pPr algn="ctr"/>
            <a:r>
              <a:rPr lang="en-US" sz="600" err="1"/>
              <a:t>bone_PPT.svg</a:t>
            </a:r>
            <a:endParaRPr lang="en-US" sz="600"/>
          </a:p>
        </p:txBody>
      </p:sp>
      <p:sp>
        <p:nvSpPr>
          <p:cNvPr id="43" name="TextBox 42">
            <a:extLst>
              <a:ext uri="{FF2B5EF4-FFF2-40B4-BE49-F238E27FC236}">
                <a16:creationId xmlns:a16="http://schemas.microsoft.com/office/drawing/2014/main" id="{64EED967-A1F2-1D79-3DB6-2711B6675A20}"/>
              </a:ext>
            </a:extLst>
          </p:cNvPr>
          <p:cNvSpPr txBox="1"/>
          <p:nvPr userDrawn="1"/>
        </p:nvSpPr>
        <p:spPr>
          <a:xfrm>
            <a:off x="534985" y="4386089"/>
            <a:ext cx="785816" cy="184666"/>
          </a:xfrm>
          <a:prstGeom prst="rect">
            <a:avLst/>
          </a:prstGeom>
          <a:noFill/>
        </p:spPr>
        <p:txBody>
          <a:bodyPr wrap="square" lIns="0" rIns="0" rtlCol="0">
            <a:spAutoFit/>
          </a:bodyPr>
          <a:lstStyle/>
          <a:p>
            <a:pPr algn="ctr"/>
            <a:r>
              <a:rPr lang="en-US" sz="600"/>
              <a:t>book-</a:t>
            </a:r>
            <a:r>
              <a:rPr lang="en-US" sz="600" err="1"/>
              <a:t>open_PPT.svg</a:t>
            </a:r>
            <a:endParaRPr lang="en-US" sz="600"/>
          </a:p>
        </p:txBody>
      </p:sp>
      <p:sp>
        <p:nvSpPr>
          <p:cNvPr id="44" name="TextBox 43">
            <a:extLst>
              <a:ext uri="{FF2B5EF4-FFF2-40B4-BE49-F238E27FC236}">
                <a16:creationId xmlns:a16="http://schemas.microsoft.com/office/drawing/2014/main" id="{334C27C0-7A49-ED75-1A09-C1DCD35604B5}"/>
              </a:ext>
            </a:extLst>
          </p:cNvPr>
          <p:cNvSpPr txBox="1"/>
          <p:nvPr userDrawn="1"/>
        </p:nvSpPr>
        <p:spPr>
          <a:xfrm>
            <a:off x="1475402" y="4386089"/>
            <a:ext cx="785816" cy="184666"/>
          </a:xfrm>
          <a:prstGeom prst="rect">
            <a:avLst/>
          </a:prstGeom>
          <a:noFill/>
        </p:spPr>
        <p:txBody>
          <a:bodyPr wrap="square" lIns="0" rIns="0" rtlCol="0">
            <a:spAutoFit/>
          </a:bodyPr>
          <a:lstStyle/>
          <a:p>
            <a:pPr algn="ctr"/>
            <a:r>
              <a:rPr lang="en-US" sz="600" err="1"/>
              <a:t>book_PPT.svg</a:t>
            </a:r>
            <a:endParaRPr lang="en-US" sz="600"/>
          </a:p>
        </p:txBody>
      </p:sp>
      <p:sp>
        <p:nvSpPr>
          <p:cNvPr id="45" name="TextBox 44">
            <a:extLst>
              <a:ext uri="{FF2B5EF4-FFF2-40B4-BE49-F238E27FC236}">
                <a16:creationId xmlns:a16="http://schemas.microsoft.com/office/drawing/2014/main" id="{1531B6D7-1876-ADD8-942C-69CE7C9C7B3B}"/>
              </a:ext>
            </a:extLst>
          </p:cNvPr>
          <p:cNvSpPr txBox="1"/>
          <p:nvPr userDrawn="1"/>
        </p:nvSpPr>
        <p:spPr>
          <a:xfrm>
            <a:off x="2415819" y="4386089"/>
            <a:ext cx="785816" cy="184666"/>
          </a:xfrm>
          <a:prstGeom prst="rect">
            <a:avLst/>
          </a:prstGeom>
          <a:noFill/>
        </p:spPr>
        <p:txBody>
          <a:bodyPr wrap="square" lIns="0" rIns="0" rtlCol="0">
            <a:spAutoFit/>
          </a:bodyPr>
          <a:lstStyle/>
          <a:p>
            <a:pPr algn="ctr"/>
            <a:r>
              <a:rPr lang="en-US" sz="600" err="1"/>
              <a:t>bookmark_PPT.svg</a:t>
            </a:r>
            <a:endParaRPr lang="en-US" sz="600"/>
          </a:p>
        </p:txBody>
      </p:sp>
      <p:sp>
        <p:nvSpPr>
          <p:cNvPr id="46" name="TextBox 45">
            <a:extLst>
              <a:ext uri="{FF2B5EF4-FFF2-40B4-BE49-F238E27FC236}">
                <a16:creationId xmlns:a16="http://schemas.microsoft.com/office/drawing/2014/main" id="{F0FFC159-DC67-2F0E-FDC3-41EC18A6961F}"/>
              </a:ext>
            </a:extLst>
          </p:cNvPr>
          <p:cNvSpPr txBox="1"/>
          <p:nvPr userDrawn="1"/>
        </p:nvSpPr>
        <p:spPr>
          <a:xfrm>
            <a:off x="3356236" y="4386089"/>
            <a:ext cx="785816" cy="184666"/>
          </a:xfrm>
          <a:prstGeom prst="rect">
            <a:avLst/>
          </a:prstGeom>
          <a:noFill/>
        </p:spPr>
        <p:txBody>
          <a:bodyPr wrap="square" lIns="0" rIns="0" rtlCol="0">
            <a:spAutoFit/>
          </a:bodyPr>
          <a:lstStyle/>
          <a:p>
            <a:pPr algn="ctr"/>
            <a:r>
              <a:rPr lang="en-US" sz="600" err="1"/>
              <a:t>box_PPT.svg</a:t>
            </a:r>
            <a:endParaRPr lang="en-US" sz="600"/>
          </a:p>
        </p:txBody>
      </p:sp>
      <p:sp>
        <p:nvSpPr>
          <p:cNvPr id="47" name="TextBox 46">
            <a:extLst>
              <a:ext uri="{FF2B5EF4-FFF2-40B4-BE49-F238E27FC236}">
                <a16:creationId xmlns:a16="http://schemas.microsoft.com/office/drawing/2014/main" id="{821D6AAD-97EF-D458-BD30-D52F3C2A199E}"/>
              </a:ext>
            </a:extLst>
          </p:cNvPr>
          <p:cNvSpPr txBox="1"/>
          <p:nvPr userDrawn="1"/>
        </p:nvSpPr>
        <p:spPr>
          <a:xfrm>
            <a:off x="4296653" y="4386089"/>
            <a:ext cx="785816" cy="184666"/>
          </a:xfrm>
          <a:prstGeom prst="rect">
            <a:avLst/>
          </a:prstGeom>
          <a:noFill/>
        </p:spPr>
        <p:txBody>
          <a:bodyPr wrap="square" lIns="0" rIns="0" rtlCol="0">
            <a:spAutoFit/>
          </a:bodyPr>
          <a:lstStyle/>
          <a:p>
            <a:pPr algn="ctr"/>
            <a:r>
              <a:rPr lang="en-US" sz="600" err="1"/>
              <a:t>briefcase_PPT.svg</a:t>
            </a:r>
            <a:endParaRPr lang="en-US" sz="600"/>
          </a:p>
        </p:txBody>
      </p:sp>
      <p:sp>
        <p:nvSpPr>
          <p:cNvPr id="48" name="TextBox 47">
            <a:extLst>
              <a:ext uri="{FF2B5EF4-FFF2-40B4-BE49-F238E27FC236}">
                <a16:creationId xmlns:a16="http://schemas.microsoft.com/office/drawing/2014/main" id="{7E8B7374-89FD-2C42-3AF4-B3ED45157E06}"/>
              </a:ext>
            </a:extLst>
          </p:cNvPr>
          <p:cNvSpPr txBox="1"/>
          <p:nvPr userDrawn="1"/>
        </p:nvSpPr>
        <p:spPr>
          <a:xfrm>
            <a:off x="5237070" y="4386089"/>
            <a:ext cx="785816" cy="184666"/>
          </a:xfrm>
          <a:prstGeom prst="rect">
            <a:avLst/>
          </a:prstGeom>
          <a:noFill/>
        </p:spPr>
        <p:txBody>
          <a:bodyPr wrap="square" lIns="0" rIns="0" rtlCol="0">
            <a:spAutoFit/>
          </a:bodyPr>
          <a:lstStyle/>
          <a:p>
            <a:pPr algn="ctr"/>
            <a:r>
              <a:rPr lang="en-US" sz="600" err="1"/>
              <a:t>calendar_PPT.svg</a:t>
            </a:r>
            <a:endParaRPr lang="en-US" sz="600"/>
          </a:p>
        </p:txBody>
      </p:sp>
      <p:sp>
        <p:nvSpPr>
          <p:cNvPr id="49" name="TextBox 48">
            <a:extLst>
              <a:ext uri="{FF2B5EF4-FFF2-40B4-BE49-F238E27FC236}">
                <a16:creationId xmlns:a16="http://schemas.microsoft.com/office/drawing/2014/main" id="{DA621635-551D-938E-9314-D3899813FCEF}"/>
              </a:ext>
            </a:extLst>
          </p:cNvPr>
          <p:cNvSpPr txBox="1"/>
          <p:nvPr userDrawn="1"/>
        </p:nvSpPr>
        <p:spPr>
          <a:xfrm>
            <a:off x="6177487" y="4386089"/>
            <a:ext cx="785816" cy="184666"/>
          </a:xfrm>
          <a:prstGeom prst="rect">
            <a:avLst/>
          </a:prstGeom>
          <a:noFill/>
        </p:spPr>
        <p:txBody>
          <a:bodyPr wrap="square" lIns="0" rIns="0" rtlCol="0">
            <a:spAutoFit/>
          </a:bodyPr>
          <a:lstStyle/>
          <a:p>
            <a:pPr algn="ctr"/>
            <a:r>
              <a:rPr lang="en-US" sz="600"/>
              <a:t>camera-</a:t>
            </a:r>
            <a:r>
              <a:rPr lang="en-US" sz="600" err="1"/>
              <a:t>off_PPT.svg</a:t>
            </a:r>
            <a:endParaRPr lang="en-US" sz="600"/>
          </a:p>
        </p:txBody>
      </p:sp>
      <p:sp>
        <p:nvSpPr>
          <p:cNvPr id="50" name="TextBox 49">
            <a:extLst>
              <a:ext uri="{FF2B5EF4-FFF2-40B4-BE49-F238E27FC236}">
                <a16:creationId xmlns:a16="http://schemas.microsoft.com/office/drawing/2014/main" id="{52BC54A0-EEE1-267A-E35B-751B4BDB6308}"/>
              </a:ext>
            </a:extLst>
          </p:cNvPr>
          <p:cNvSpPr txBox="1"/>
          <p:nvPr userDrawn="1"/>
        </p:nvSpPr>
        <p:spPr>
          <a:xfrm>
            <a:off x="7117904" y="4386089"/>
            <a:ext cx="785816" cy="184666"/>
          </a:xfrm>
          <a:prstGeom prst="rect">
            <a:avLst/>
          </a:prstGeom>
          <a:noFill/>
        </p:spPr>
        <p:txBody>
          <a:bodyPr wrap="square" lIns="0" rIns="0" rtlCol="0">
            <a:spAutoFit/>
          </a:bodyPr>
          <a:lstStyle/>
          <a:p>
            <a:pPr algn="ctr"/>
            <a:r>
              <a:rPr lang="en-US" sz="600" err="1"/>
              <a:t>camera_PPT.svg</a:t>
            </a:r>
            <a:endParaRPr lang="en-US" sz="600"/>
          </a:p>
        </p:txBody>
      </p:sp>
      <p:sp>
        <p:nvSpPr>
          <p:cNvPr id="51" name="TextBox 50">
            <a:extLst>
              <a:ext uri="{FF2B5EF4-FFF2-40B4-BE49-F238E27FC236}">
                <a16:creationId xmlns:a16="http://schemas.microsoft.com/office/drawing/2014/main" id="{886710DD-9E7F-C625-A565-9D3D5AF45812}"/>
              </a:ext>
            </a:extLst>
          </p:cNvPr>
          <p:cNvSpPr txBox="1"/>
          <p:nvPr userDrawn="1"/>
        </p:nvSpPr>
        <p:spPr>
          <a:xfrm>
            <a:off x="8058321" y="4386089"/>
            <a:ext cx="785816" cy="184666"/>
          </a:xfrm>
          <a:prstGeom prst="rect">
            <a:avLst/>
          </a:prstGeom>
          <a:noFill/>
        </p:spPr>
        <p:txBody>
          <a:bodyPr wrap="square" lIns="0" rIns="0" rtlCol="0">
            <a:spAutoFit/>
          </a:bodyPr>
          <a:lstStyle/>
          <a:p>
            <a:pPr algn="ctr"/>
            <a:r>
              <a:rPr lang="en-US" sz="600" err="1"/>
              <a:t>cast_PPT.svg</a:t>
            </a:r>
            <a:endParaRPr lang="en-US" sz="600"/>
          </a:p>
        </p:txBody>
      </p:sp>
      <p:sp>
        <p:nvSpPr>
          <p:cNvPr id="52" name="TextBox 51">
            <a:extLst>
              <a:ext uri="{FF2B5EF4-FFF2-40B4-BE49-F238E27FC236}">
                <a16:creationId xmlns:a16="http://schemas.microsoft.com/office/drawing/2014/main" id="{B8F67E8D-6441-0B6A-C6B7-4E81D4AD0F65}"/>
              </a:ext>
            </a:extLst>
          </p:cNvPr>
          <p:cNvSpPr txBox="1"/>
          <p:nvPr userDrawn="1"/>
        </p:nvSpPr>
        <p:spPr>
          <a:xfrm>
            <a:off x="8998738" y="4386089"/>
            <a:ext cx="785816" cy="184666"/>
          </a:xfrm>
          <a:prstGeom prst="rect">
            <a:avLst/>
          </a:prstGeom>
          <a:noFill/>
        </p:spPr>
        <p:txBody>
          <a:bodyPr wrap="square" lIns="0" rIns="0" rtlCol="0">
            <a:spAutoFit/>
          </a:bodyPr>
          <a:lstStyle/>
          <a:p>
            <a:pPr algn="ctr"/>
            <a:r>
              <a:rPr lang="en-US" sz="600"/>
              <a:t>check-</a:t>
            </a:r>
            <a:r>
              <a:rPr lang="en-US" sz="600" err="1"/>
              <a:t>circle_PPT.svg</a:t>
            </a:r>
            <a:endParaRPr lang="en-US" sz="600"/>
          </a:p>
        </p:txBody>
      </p:sp>
      <p:sp>
        <p:nvSpPr>
          <p:cNvPr id="53" name="TextBox 52">
            <a:extLst>
              <a:ext uri="{FF2B5EF4-FFF2-40B4-BE49-F238E27FC236}">
                <a16:creationId xmlns:a16="http://schemas.microsoft.com/office/drawing/2014/main" id="{D6BCF269-E5F2-985D-A376-D345A8D7DE4A}"/>
              </a:ext>
            </a:extLst>
          </p:cNvPr>
          <p:cNvSpPr txBox="1"/>
          <p:nvPr userDrawn="1"/>
        </p:nvSpPr>
        <p:spPr>
          <a:xfrm>
            <a:off x="9939155" y="4386089"/>
            <a:ext cx="785816" cy="184666"/>
          </a:xfrm>
          <a:prstGeom prst="rect">
            <a:avLst/>
          </a:prstGeom>
          <a:noFill/>
        </p:spPr>
        <p:txBody>
          <a:bodyPr wrap="square" lIns="0" rIns="0" rtlCol="0">
            <a:spAutoFit/>
          </a:bodyPr>
          <a:lstStyle/>
          <a:p>
            <a:pPr algn="ctr"/>
            <a:r>
              <a:rPr lang="en-US" sz="600"/>
              <a:t>check-</a:t>
            </a:r>
            <a:r>
              <a:rPr lang="en-US" sz="600" err="1"/>
              <a:t>square_PPT.svg</a:t>
            </a:r>
            <a:endParaRPr lang="en-US" sz="600"/>
          </a:p>
        </p:txBody>
      </p:sp>
      <p:sp>
        <p:nvSpPr>
          <p:cNvPr id="54" name="TextBox 53">
            <a:extLst>
              <a:ext uri="{FF2B5EF4-FFF2-40B4-BE49-F238E27FC236}">
                <a16:creationId xmlns:a16="http://schemas.microsoft.com/office/drawing/2014/main" id="{FBC9E9C8-3303-2040-DD92-8122468E1103}"/>
              </a:ext>
            </a:extLst>
          </p:cNvPr>
          <p:cNvSpPr txBox="1"/>
          <p:nvPr userDrawn="1"/>
        </p:nvSpPr>
        <p:spPr>
          <a:xfrm>
            <a:off x="10879571" y="4386089"/>
            <a:ext cx="785816" cy="184666"/>
          </a:xfrm>
          <a:prstGeom prst="rect">
            <a:avLst/>
          </a:prstGeom>
          <a:noFill/>
        </p:spPr>
        <p:txBody>
          <a:bodyPr wrap="square" lIns="0" rIns="0" rtlCol="0">
            <a:spAutoFit/>
          </a:bodyPr>
          <a:lstStyle/>
          <a:p>
            <a:pPr algn="ctr"/>
            <a:r>
              <a:rPr lang="en-US" sz="600" err="1"/>
              <a:t>check_PPT.svg</a:t>
            </a:r>
            <a:endParaRPr lang="en-US" sz="600"/>
          </a:p>
        </p:txBody>
      </p:sp>
      <p:sp>
        <p:nvSpPr>
          <p:cNvPr id="55" name="TextBox 54">
            <a:extLst>
              <a:ext uri="{FF2B5EF4-FFF2-40B4-BE49-F238E27FC236}">
                <a16:creationId xmlns:a16="http://schemas.microsoft.com/office/drawing/2014/main" id="{A134C00C-E73E-D5CB-2B1C-6FDECCD6261F}"/>
              </a:ext>
            </a:extLst>
          </p:cNvPr>
          <p:cNvSpPr txBox="1"/>
          <p:nvPr userDrawn="1"/>
        </p:nvSpPr>
        <p:spPr>
          <a:xfrm>
            <a:off x="534985" y="5223708"/>
            <a:ext cx="785816" cy="184666"/>
          </a:xfrm>
          <a:prstGeom prst="rect">
            <a:avLst/>
          </a:prstGeom>
          <a:noFill/>
        </p:spPr>
        <p:txBody>
          <a:bodyPr wrap="square" lIns="0" rIns="0" rtlCol="0">
            <a:spAutoFit/>
          </a:bodyPr>
          <a:lstStyle/>
          <a:p>
            <a:pPr algn="ctr"/>
            <a:r>
              <a:rPr lang="en-US" sz="600" err="1"/>
              <a:t>cherry_PPT.svg</a:t>
            </a:r>
            <a:endParaRPr lang="en-US" sz="600"/>
          </a:p>
        </p:txBody>
      </p:sp>
      <p:sp>
        <p:nvSpPr>
          <p:cNvPr id="56" name="TextBox 55">
            <a:extLst>
              <a:ext uri="{FF2B5EF4-FFF2-40B4-BE49-F238E27FC236}">
                <a16:creationId xmlns:a16="http://schemas.microsoft.com/office/drawing/2014/main" id="{36919B93-F4F0-3C7C-0743-5B069B669AAF}"/>
              </a:ext>
            </a:extLst>
          </p:cNvPr>
          <p:cNvSpPr txBox="1"/>
          <p:nvPr userDrawn="1"/>
        </p:nvSpPr>
        <p:spPr>
          <a:xfrm>
            <a:off x="1475402" y="5223708"/>
            <a:ext cx="785816" cy="276999"/>
          </a:xfrm>
          <a:prstGeom prst="rect">
            <a:avLst/>
          </a:prstGeom>
          <a:noFill/>
        </p:spPr>
        <p:txBody>
          <a:bodyPr wrap="square" lIns="0" rIns="0" rtlCol="0">
            <a:spAutoFit/>
          </a:bodyPr>
          <a:lstStyle/>
          <a:p>
            <a:pPr algn="ctr"/>
            <a:r>
              <a:rPr lang="en-US" sz="600"/>
              <a:t>chevron-</a:t>
            </a:r>
            <a:r>
              <a:rPr lang="en-US" sz="600" err="1"/>
              <a:t>down_PPT.svg</a:t>
            </a:r>
            <a:endParaRPr lang="en-US" sz="600"/>
          </a:p>
        </p:txBody>
      </p:sp>
      <p:sp>
        <p:nvSpPr>
          <p:cNvPr id="57" name="TextBox 56">
            <a:extLst>
              <a:ext uri="{FF2B5EF4-FFF2-40B4-BE49-F238E27FC236}">
                <a16:creationId xmlns:a16="http://schemas.microsoft.com/office/drawing/2014/main" id="{E020487E-DECA-E888-5C92-E71A099C3A07}"/>
              </a:ext>
            </a:extLst>
          </p:cNvPr>
          <p:cNvSpPr txBox="1"/>
          <p:nvPr userDrawn="1"/>
        </p:nvSpPr>
        <p:spPr>
          <a:xfrm>
            <a:off x="2415819" y="5223708"/>
            <a:ext cx="785816" cy="184666"/>
          </a:xfrm>
          <a:prstGeom prst="rect">
            <a:avLst/>
          </a:prstGeom>
          <a:noFill/>
        </p:spPr>
        <p:txBody>
          <a:bodyPr wrap="square" lIns="0" rIns="0" rtlCol="0">
            <a:spAutoFit/>
          </a:bodyPr>
          <a:lstStyle/>
          <a:p>
            <a:pPr algn="ctr"/>
            <a:r>
              <a:rPr lang="en-US" sz="600"/>
              <a:t>chevron-</a:t>
            </a:r>
            <a:r>
              <a:rPr lang="en-US" sz="600" err="1"/>
              <a:t>left_PPT.svg</a:t>
            </a:r>
            <a:endParaRPr lang="en-US" sz="600"/>
          </a:p>
        </p:txBody>
      </p:sp>
      <p:sp>
        <p:nvSpPr>
          <p:cNvPr id="58" name="TextBox 57">
            <a:extLst>
              <a:ext uri="{FF2B5EF4-FFF2-40B4-BE49-F238E27FC236}">
                <a16:creationId xmlns:a16="http://schemas.microsoft.com/office/drawing/2014/main" id="{DE8AFE2F-F735-4B52-6AE0-DE8BD320028F}"/>
              </a:ext>
            </a:extLst>
          </p:cNvPr>
          <p:cNvSpPr txBox="1"/>
          <p:nvPr userDrawn="1"/>
        </p:nvSpPr>
        <p:spPr>
          <a:xfrm>
            <a:off x="3356236" y="5223708"/>
            <a:ext cx="785816" cy="184666"/>
          </a:xfrm>
          <a:prstGeom prst="rect">
            <a:avLst/>
          </a:prstGeom>
          <a:noFill/>
        </p:spPr>
        <p:txBody>
          <a:bodyPr wrap="square" lIns="0" rIns="0" rtlCol="0">
            <a:spAutoFit/>
          </a:bodyPr>
          <a:lstStyle/>
          <a:p>
            <a:pPr algn="ctr"/>
            <a:r>
              <a:rPr lang="en-US" sz="600"/>
              <a:t>chevron-</a:t>
            </a:r>
            <a:r>
              <a:rPr lang="en-US" sz="600" err="1"/>
              <a:t>right_PPT.svg</a:t>
            </a:r>
            <a:endParaRPr lang="en-US" sz="600"/>
          </a:p>
        </p:txBody>
      </p:sp>
      <p:sp>
        <p:nvSpPr>
          <p:cNvPr id="59" name="TextBox 58">
            <a:extLst>
              <a:ext uri="{FF2B5EF4-FFF2-40B4-BE49-F238E27FC236}">
                <a16:creationId xmlns:a16="http://schemas.microsoft.com/office/drawing/2014/main" id="{C4660BEE-2187-9895-C2F3-37B57FB06A5E}"/>
              </a:ext>
            </a:extLst>
          </p:cNvPr>
          <p:cNvSpPr txBox="1"/>
          <p:nvPr userDrawn="1"/>
        </p:nvSpPr>
        <p:spPr>
          <a:xfrm>
            <a:off x="4296653" y="5223708"/>
            <a:ext cx="785816" cy="184666"/>
          </a:xfrm>
          <a:prstGeom prst="rect">
            <a:avLst/>
          </a:prstGeom>
          <a:noFill/>
        </p:spPr>
        <p:txBody>
          <a:bodyPr wrap="square" lIns="0" rIns="0" rtlCol="0">
            <a:spAutoFit/>
          </a:bodyPr>
          <a:lstStyle/>
          <a:p>
            <a:pPr algn="ctr"/>
            <a:r>
              <a:rPr lang="en-US" sz="600"/>
              <a:t>chevron-</a:t>
            </a:r>
            <a:r>
              <a:rPr lang="en-US" sz="600" err="1"/>
              <a:t>up_PPT.svg</a:t>
            </a:r>
            <a:endParaRPr lang="en-US" sz="600"/>
          </a:p>
        </p:txBody>
      </p:sp>
      <p:sp>
        <p:nvSpPr>
          <p:cNvPr id="60" name="TextBox 59">
            <a:extLst>
              <a:ext uri="{FF2B5EF4-FFF2-40B4-BE49-F238E27FC236}">
                <a16:creationId xmlns:a16="http://schemas.microsoft.com/office/drawing/2014/main" id="{648F5A6F-2B76-1C2E-A4F2-F4188ACD15BB}"/>
              </a:ext>
            </a:extLst>
          </p:cNvPr>
          <p:cNvSpPr txBox="1"/>
          <p:nvPr userDrawn="1"/>
        </p:nvSpPr>
        <p:spPr>
          <a:xfrm>
            <a:off x="5237070" y="5223708"/>
            <a:ext cx="785816" cy="276999"/>
          </a:xfrm>
          <a:prstGeom prst="rect">
            <a:avLst/>
          </a:prstGeom>
          <a:noFill/>
        </p:spPr>
        <p:txBody>
          <a:bodyPr wrap="square" lIns="0" rIns="0" rtlCol="0">
            <a:spAutoFit/>
          </a:bodyPr>
          <a:lstStyle/>
          <a:p>
            <a:pPr algn="ctr"/>
            <a:r>
              <a:rPr lang="en-US" sz="600"/>
              <a:t>chevrons-</a:t>
            </a:r>
            <a:r>
              <a:rPr lang="en-US" sz="600" err="1"/>
              <a:t>down_PPT.svg</a:t>
            </a:r>
            <a:endParaRPr lang="en-US" sz="600"/>
          </a:p>
        </p:txBody>
      </p:sp>
      <p:sp>
        <p:nvSpPr>
          <p:cNvPr id="61" name="TextBox 60">
            <a:extLst>
              <a:ext uri="{FF2B5EF4-FFF2-40B4-BE49-F238E27FC236}">
                <a16:creationId xmlns:a16="http://schemas.microsoft.com/office/drawing/2014/main" id="{4713A6BD-ADE2-B529-4AA4-CA9FA7969FBD}"/>
              </a:ext>
            </a:extLst>
          </p:cNvPr>
          <p:cNvSpPr txBox="1"/>
          <p:nvPr userDrawn="1"/>
        </p:nvSpPr>
        <p:spPr>
          <a:xfrm>
            <a:off x="6177487" y="5223708"/>
            <a:ext cx="785816" cy="184666"/>
          </a:xfrm>
          <a:prstGeom prst="rect">
            <a:avLst/>
          </a:prstGeom>
          <a:noFill/>
        </p:spPr>
        <p:txBody>
          <a:bodyPr wrap="square" lIns="0" rIns="0" rtlCol="0">
            <a:spAutoFit/>
          </a:bodyPr>
          <a:lstStyle/>
          <a:p>
            <a:pPr algn="ctr"/>
            <a:r>
              <a:rPr lang="en-US" sz="600"/>
              <a:t>chevrons-</a:t>
            </a:r>
            <a:r>
              <a:rPr lang="en-US" sz="600" err="1"/>
              <a:t>left_PPT.svg</a:t>
            </a:r>
            <a:endParaRPr lang="en-US" sz="600"/>
          </a:p>
        </p:txBody>
      </p:sp>
      <p:sp>
        <p:nvSpPr>
          <p:cNvPr id="62" name="TextBox 61">
            <a:extLst>
              <a:ext uri="{FF2B5EF4-FFF2-40B4-BE49-F238E27FC236}">
                <a16:creationId xmlns:a16="http://schemas.microsoft.com/office/drawing/2014/main" id="{FA057118-133F-7A68-0832-D152611C2E89}"/>
              </a:ext>
            </a:extLst>
          </p:cNvPr>
          <p:cNvSpPr txBox="1"/>
          <p:nvPr userDrawn="1"/>
        </p:nvSpPr>
        <p:spPr>
          <a:xfrm>
            <a:off x="7117904" y="5223708"/>
            <a:ext cx="785816" cy="276999"/>
          </a:xfrm>
          <a:prstGeom prst="rect">
            <a:avLst/>
          </a:prstGeom>
          <a:noFill/>
        </p:spPr>
        <p:txBody>
          <a:bodyPr wrap="square" lIns="0" rIns="0" rtlCol="0">
            <a:spAutoFit/>
          </a:bodyPr>
          <a:lstStyle/>
          <a:p>
            <a:pPr algn="ctr"/>
            <a:r>
              <a:rPr lang="en-US" sz="600"/>
              <a:t>chevrons-</a:t>
            </a:r>
            <a:r>
              <a:rPr lang="en-US" sz="600" err="1"/>
              <a:t>right_PPT.svg</a:t>
            </a:r>
            <a:endParaRPr lang="en-US" sz="600"/>
          </a:p>
        </p:txBody>
      </p:sp>
      <p:sp>
        <p:nvSpPr>
          <p:cNvPr id="63" name="TextBox 62">
            <a:extLst>
              <a:ext uri="{FF2B5EF4-FFF2-40B4-BE49-F238E27FC236}">
                <a16:creationId xmlns:a16="http://schemas.microsoft.com/office/drawing/2014/main" id="{CBC514D7-A593-7869-77DB-75669C805161}"/>
              </a:ext>
            </a:extLst>
          </p:cNvPr>
          <p:cNvSpPr txBox="1"/>
          <p:nvPr userDrawn="1"/>
        </p:nvSpPr>
        <p:spPr>
          <a:xfrm>
            <a:off x="8058321" y="5223708"/>
            <a:ext cx="785816" cy="184666"/>
          </a:xfrm>
          <a:prstGeom prst="rect">
            <a:avLst/>
          </a:prstGeom>
          <a:noFill/>
        </p:spPr>
        <p:txBody>
          <a:bodyPr wrap="square" lIns="0" rIns="0" rtlCol="0">
            <a:spAutoFit/>
          </a:bodyPr>
          <a:lstStyle/>
          <a:p>
            <a:pPr algn="ctr"/>
            <a:r>
              <a:rPr lang="en-US" sz="600"/>
              <a:t>chevrons-</a:t>
            </a:r>
            <a:r>
              <a:rPr lang="en-US" sz="600" err="1"/>
              <a:t>up_PPT.svg</a:t>
            </a:r>
            <a:endParaRPr lang="en-US" sz="600"/>
          </a:p>
        </p:txBody>
      </p:sp>
      <p:sp>
        <p:nvSpPr>
          <p:cNvPr id="64" name="TextBox 63">
            <a:extLst>
              <a:ext uri="{FF2B5EF4-FFF2-40B4-BE49-F238E27FC236}">
                <a16:creationId xmlns:a16="http://schemas.microsoft.com/office/drawing/2014/main" id="{DDBE9766-3A7D-C441-5475-70B48C8F2845}"/>
              </a:ext>
            </a:extLst>
          </p:cNvPr>
          <p:cNvSpPr txBox="1"/>
          <p:nvPr userDrawn="1"/>
        </p:nvSpPr>
        <p:spPr>
          <a:xfrm>
            <a:off x="8998738" y="5223708"/>
            <a:ext cx="785816" cy="184666"/>
          </a:xfrm>
          <a:prstGeom prst="rect">
            <a:avLst/>
          </a:prstGeom>
          <a:noFill/>
        </p:spPr>
        <p:txBody>
          <a:bodyPr wrap="square" lIns="0" rIns="0" rtlCol="0">
            <a:spAutoFit/>
          </a:bodyPr>
          <a:lstStyle/>
          <a:p>
            <a:pPr algn="ctr"/>
            <a:r>
              <a:rPr lang="en-US" sz="600" err="1"/>
              <a:t>chrome_PPT.svg</a:t>
            </a:r>
            <a:endParaRPr lang="en-US" sz="600"/>
          </a:p>
        </p:txBody>
      </p:sp>
      <p:sp>
        <p:nvSpPr>
          <p:cNvPr id="65" name="TextBox 64">
            <a:extLst>
              <a:ext uri="{FF2B5EF4-FFF2-40B4-BE49-F238E27FC236}">
                <a16:creationId xmlns:a16="http://schemas.microsoft.com/office/drawing/2014/main" id="{8446CD9A-33FE-234C-C3B5-3B72401892B7}"/>
              </a:ext>
            </a:extLst>
          </p:cNvPr>
          <p:cNvSpPr txBox="1"/>
          <p:nvPr userDrawn="1"/>
        </p:nvSpPr>
        <p:spPr>
          <a:xfrm>
            <a:off x="9939155" y="5223708"/>
            <a:ext cx="785816" cy="184666"/>
          </a:xfrm>
          <a:prstGeom prst="rect">
            <a:avLst/>
          </a:prstGeom>
          <a:noFill/>
        </p:spPr>
        <p:txBody>
          <a:bodyPr wrap="square" lIns="0" rIns="0" rtlCol="0">
            <a:spAutoFit/>
          </a:bodyPr>
          <a:lstStyle/>
          <a:p>
            <a:pPr algn="ctr"/>
            <a:r>
              <a:rPr lang="en-US" sz="600" err="1"/>
              <a:t>circle_PPT.svg</a:t>
            </a:r>
            <a:endParaRPr lang="en-US" sz="600"/>
          </a:p>
        </p:txBody>
      </p:sp>
      <p:sp>
        <p:nvSpPr>
          <p:cNvPr id="66" name="TextBox 65">
            <a:extLst>
              <a:ext uri="{FF2B5EF4-FFF2-40B4-BE49-F238E27FC236}">
                <a16:creationId xmlns:a16="http://schemas.microsoft.com/office/drawing/2014/main" id="{B7E8D2D9-7719-C68C-F679-6AE84D4BF6EC}"/>
              </a:ext>
            </a:extLst>
          </p:cNvPr>
          <p:cNvSpPr txBox="1"/>
          <p:nvPr userDrawn="1"/>
        </p:nvSpPr>
        <p:spPr>
          <a:xfrm>
            <a:off x="10879571" y="5223708"/>
            <a:ext cx="785816" cy="184666"/>
          </a:xfrm>
          <a:prstGeom prst="rect">
            <a:avLst/>
          </a:prstGeom>
          <a:noFill/>
        </p:spPr>
        <p:txBody>
          <a:bodyPr wrap="square" lIns="0" rIns="0" rtlCol="0">
            <a:spAutoFit/>
          </a:bodyPr>
          <a:lstStyle/>
          <a:p>
            <a:pPr algn="ctr"/>
            <a:r>
              <a:rPr lang="en-US" sz="600" err="1"/>
              <a:t>clipboard_PPT.svg</a:t>
            </a:r>
            <a:endParaRPr lang="en-US" sz="600"/>
          </a:p>
        </p:txBody>
      </p:sp>
      <p:sp>
        <p:nvSpPr>
          <p:cNvPr id="67" name="TextBox 66">
            <a:extLst>
              <a:ext uri="{FF2B5EF4-FFF2-40B4-BE49-F238E27FC236}">
                <a16:creationId xmlns:a16="http://schemas.microsoft.com/office/drawing/2014/main" id="{DEAF163B-689A-AD47-C34D-5E53D5EBE108}"/>
              </a:ext>
            </a:extLst>
          </p:cNvPr>
          <p:cNvSpPr txBox="1"/>
          <p:nvPr userDrawn="1"/>
        </p:nvSpPr>
        <p:spPr>
          <a:xfrm>
            <a:off x="534985" y="6061326"/>
            <a:ext cx="785816" cy="184666"/>
          </a:xfrm>
          <a:prstGeom prst="rect">
            <a:avLst/>
          </a:prstGeom>
          <a:noFill/>
        </p:spPr>
        <p:txBody>
          <a:bodyPr wrap="square" lIns="0" rIns="0" rtlCol="0">
            <a:spAutoFit/>
          </a:bodyPr>
          <a:lstStyle/>
          <a:p>
            <a:pPr algn="ctr"/>
            <a:r>
              <a:rPr lang="en-US" sz="600" err="1"/>
              <a:t>clock_PPT.svg</a:t>
            </a:r>
            <a:endParaRPr lang="en-US" sz="600"/>
          </a:p>
        </p:txBody>
      </p:sp>
      <p:sp>
        <p:nvSpPr>
          <p:cNvPr id="68" name="TextBox 67">
            <a:extLst>
              <a:ext uri="{FF2B5EF4-FFF2-40B4-BE49-F238E27FC236}">
                <a16:creationId xmlns:a16="http://schemas.microsoft.com/office/drawing/2014/main" id="{39A092B5-E9FE-D642-7FA9-019B87AF85F2}"/>
              </a:ext>
            </a:extLst>
          </p:cNvPr>
          <p:cNvSpPr txBox="1"/>
          <p:nvPr userDrawn="1"/>
        </p:nvSpPr>
        <p:spPr>
          <a:xfrm>
            <a:off x="1475402" y="6061326"/>
            <a:ext cx="785816" cy="184666"/>
          </a:xfrm>
          <a:prstGeom prst="rect">
            <a:avLst/>
          </a:prstGeom>
          <a:noFill/>
        </p:spPr>
        <p:txBody>
          <a:bodyPr wrap="square" lIns="0" rIns="0" rtlCol="0">
            <a:spAutoFit/>
          </a:bodyPr>
          <a:lstStyle/>
          <a:p>
            <a:pPr algn="ctr"/>
            <a:r>
              <a:rPr lang="en-US" sz="600"/>
              <a:t>cloud-</a:t>
            </a:r>
            <a:r>
              <a:rPr lang="en-US" sz="600" err="1"/>
              <a:t>drizzle_PPT.svg</a:t>
            </a:r>
            <a:endParaRPr lang="en-US" sz="600"/>
          </a:p>
        </p:txBody>
      </p:sp>
      <p:sp>
        <p:nvSpPr>
          <p:cNvPr id="69" name="TextBox 68">
            <a:extLst>
              <a:ext uri="{FF2B5EF4-FFF2-40B4-BE49-F238E27FC236}">
                <a16:creationId xmlns:a16="http://schemas.microsoft.com/office/drawing/2014/main" id="{C07AD3AA-2751-192F-E24E-56F5978EEC60}"/>
              </a:ext>
            </a:extLst>
          </p:cNvPr>
          <p:cNvSpPr txBox="1"/>
          <p:nvPr userDrawn="1"/>
        </p:nvSpPr>
        <p:spPr>
          <a:xfrm>
            <a:off x="2415819" y="6061326"/>
            <a:ext cx="785816" cy="276999"/>
          </a:xfrm>
          <a:prstGeom prst="rect">
            <a:avLst/>
          </a:prstGeom>
          <a:noFill/>
        </p:spPr>
        <p:txBody>
          <a:bodyPr wrap="square" lIns="0" rIns="0" rtlCol="0">
            <a:spAutoFit/>
          </a:bodyPr>
          <a:lstStyle/>
          <a:p>
            <a:pPr algn="ctr"/>
            <a:r>
              <a:rPr lang="en-US" sz="600"/>
              <a:t>cloud-</a:t>
            </a:r>
            <a:r>
              <a:rPr lang="en-US" sz="600" err="1"/>
              <a:t>lightning_PPT.svg</a:t>
            </a:r>
            <a:endParaRPr lang="en-US" sz="600"/>
          </a:p>
        </p:txBody>
      </p:sp>
      <p:sp>
        <p:nvSpPr>
          <p:cNvPr id="70" name="TextBox 69">
            <a:extLst>
              <a:ext uri="{FF2B5EF4-FFF2-40B4-BE49-F238E27FC236}">
                <a16:creationId xmlns:a16="http://schemas.microsoft.com/office/drawing/2014/main" id="{67276947-1351-6D9D-972D-FC66EE028AB8}"/>
              </a:ext>
            </a:extLst>
          </p:cNvPr>
          <p:cNvSpPr txBox="1"/>
          <p:nvPr userDrawn="1"/>
        </p:nvSpPr>
        <p:spPr>
          <a:xfrm>
            <a:off x="3356236" y="6061326"/>
            <a:ext cx="785816" cy="184666"/>
          </a:xfrm>
          <a:prstGeom prst="rect">
            <a:avLst/>
          </a:prstGeom>
          <a:noFill/>
        </p:spPr>
        <p:txBody>
          <a:bodyPr wrap="square" lIns="0" rIns="0" rtlCol="0">
            <a:spAutoFit/>
          </a:bodyPr>
          <a:lstStyle/>
          <a:p>
            <a:pPr algn="ctr"/>
            <a:r>
              <a:rPr lang="en-US" sz="600"/>
              <a:t>cloud-</a:t>
            </a:r>
            <a:r>
              <a:rPr lang="en-US" sz="600" err="1"/>
              <a:t>off_PPT.svg</a:t>
            </a:r>
            <a:endParaRPr lang="en-US" sz="600"/>
          </a:p>
        </p:txBody>
      </p:sp>
      <p:sp>
        <p:nvSpPr>
          <p:cNvPr id="71" name="TextBox 70">
            <a:extLst>
              <a:ext uri="{FF2B5EF4-FFF2-40B4-BE49-F238E27FC236}">
                <a16:creationId xmlns:a16="http://schemas.microsoft.com/office/drawing/2014/main" id="{9FE5DDDE-FE9D-19D2-78CA-DF22EFA8187F}"/>
              </a:ext>
            </a:extLst>
          </p:cNvPr>
          <p:cNvSpPr txBox="1"/>
          <p:nvPr userDrawn="1"/>
        </p:nvSpPr>
        <p:spPr>
          <a:xfrm>
            <a:off x="4296653" y="6061326"/>
            <a:ext cx="785816" cy="184666"/>
          </a:xfrm>
          <a:prstGeom prst="rect">
            <a:avLst/>
          </a:prstGeom>
          <a:noFill/>
        </p:spPr>
        <p:txBody>
          <a:bodyPr wrap="square" lIns="0" rIns="0" rtlCol="0">
            <a:spAutoFit/>
          </a:bodyPr>
          <a:lstStyle/>
          <a:p>
            <a:pPr algn="ctr"/>
            <a:r>
              <a:rPr lang="en-US" sz="600"/>
              <a:t>cloud-</a:t>
            </a:r>
            <a:r>
              <a:rPr lang="en-US" sz="600" err="1"/>
              <a:t>rain_PPT.svg</a:t>
            </a:r>
            <a:endParaRPr lang="en-US" sz="600"/>
          </a:p>
        </p:txBody>
      </p:sp>
      <p:sp>
        <p:nvSpPr>
          <p:cNvPr id="72" name="TextBox 71">
            <a:extLst>
              <a:ext uri="{FF2B5EF4-FFF2-40B4-BE49-F238E27FC236}">
                <a16:creationId xmlns:a16="http://schemas.microsoft.com/office/drawing/2014/main" id="{7D8B637E-A32F-BC04-B41E-BDCE777D4F4E}"/>
              </a:ext>
            </a:extLst>
          </p:cNvPr>
          <p:cNvSpPr txBox="1"/>
          <p:nvPr userDrawn="1"/>
        </p:nvSpPr>
        <p:spPr>
          <a:xfrm>
            <a:off x="5237070" y="6061326"/>
            <a:ext cx="785816" cy="184666"/>
          </a:xfrm>
          <a:prstGeom prst="rect">
            <a:avLst/>
          </a:prstGeom>
          <a:noFill/>
        </p:spPr>
        <p:txBody>
          <a:bodyPr wrap="square" lIns="0" rIns="0" rtlCol="0">
            <a:spAutoFit/>
          </a:bodyPr>
          <a:lstStyle/>
          <a:p>
            <a:pPr algn="ctr"/>
            <a:r>
              <a:rPr lang="en-US" sz="600"/>
              <a:t>cloud-</a:t>
            </a:r>
            <a:r>
              <a:rPr lang="en-US" sz="600" err="1"/>
              <a:t>snow_PPT.svg</a:t>
            </a:r>
            <a:endParaRPr lang="en-US" sz="600"/>
          </a:p>
        </p:txBody>
      </p:sp>
      <p:sp>
        <p:nvSpPr>
          <p:cNvPr id="73" name="TextBox 72">
            <a:extLst>
              <a:ext uri="{FF2B5EF4-FFF2-40B4-BE49-F238E27FC236}">
                <a16:creationId xmlns:a16="http://schemas.microsoft.com/office/drawing/2014/main" id="{85510F37-0594-32B9-73EB-8AEF06C98EC2}"/>
              </a:ext>
            </a:extLst>
          </p:cNvPr>
          <p:cNvSpPr txBox="1"/>
          <p:nvPr userDrawn="1"/>
        </p:nvSpPr>
        <p:spPr>
          <a:xfrm>
            <a:off x="6177487" y="6061326"/>
            <a:ext cx="785816" cy="184666"/>
          </a:xfrm>
          <a:prstGeom prst="rect">
            <a:avLst/>
          </a:prstGeom>
          <a:noFill/>
        </p:spPr>
        <p:txBody>
          <a:bodyPr wrap="square" lIns="0" rIns="0" rtlCol="0">
            <a:spAutoFit/>
          </a:bodyPr>
          <a:lstStyle/>
          <a:p>
            <a:pPr algn="ctr"/>
            <a:r>
              <a:rPr lang="en-US" sz="600" err="1"/>
              <a:t>cloud_PPT.svg</a:t>
            </a:r>
            <a:endParaRPr lang="en-US" sz="600"/>
          </a:p>
        </p:txBody>
      </p:sp>
      <p:sp>
        <p:nvSpPr>
          <p:cNvPr id="74" name="TextBox 73">
            <a:extLst>
              <a:ext uri="{FF2B5EF4-FFF2-40B4-BE49-F238E27FC236}">
                <a16:creationId xmlns:a16="http://schemas.microsoft.com/office/drawing/2014/main" id="{F1DCBA1B-20D5-4FC7-F6F9-0D6C6295BD50}"/>
              </a:ext>
            </a:extLst>
          </p:cNvPr>
          <p:cNvSpPr txBox="1"/>
          <p:nvPr userDrawn="1"/>
        </p:nvSpPr>
        <p:spPr>
          <a:xfrm>
            <a:off x="7117904" y="6061326"/>
            <a:ext cx="785816" cy="184666"/>
          </a:xfrm>
          <a:prstGeom prst="rect">
            <a:avLst/>
          </a:prstGeom>
          <a:noFill/>
        </p:spPr>
        <p:txBody>
          <a:bodyPr wrap="square" lIns="0" rIns="0" rtlCol="0">
            <a:spAutoFit/>
          </a:bodyPr>
          <a:lstStyle/>
          <a:p>
            <a:pPr algn="ctr"/>
            <a:r>
              <a:rPr lang="en-US" sz="600" err="1"/>
              <a:t>clover_PPT.svg</a:t>
            </a:r>
            <a:endParaRPr lang="en-US" sz="600"/>
          </a:p>
        </p:txBody>
      </p:sp>
      <p:sp>
        <p:nvSpPr>
          <p:cNvPr id="75" name="TextBox 74">
            <a:extLst>
              <a:ext uri="{FF2B5EF4-FFF2-40B4-BE49-F238E27FC236}">
                <a16:creationId xmlns:a16="http://schemas.microsoft.com/office/drawing/2014/main" id="{7E7CDE33-C896-E0BC-5846-B2C9DF637A01}"/>
              </a:ext>
            </a:extLst>
          </p:cNvPr>
          <p:cNvSpPr txBox="1"/>
          <p:nvPr userDrawn="1"/>
        </p:nvSpPr>
        <p:spPr>
          <a:xfrm>
            <a:off x="8058321" y="6061326"/>
            <a:ext cx="785816" cy="184666"/>
          </a:xfrm>
          <a:prstGeom prst="rect">
            <a:avLst/>
          </a:prstGeom>
          <a:noFill/>
        </p:spPr>
        <p:txBody>
          <a:bodyPr wrap="square" lIns="0" rIns="0" rtlCol="0">
            <a:spAutoFit/>
          </a:bodyPr>
          <a:lstStyle/>
          <a:p>
            <a:pPr algn="ctr"/>
            <a:r>
              <a:rPr lang="en-US" sz="600" err="1"/>
              <a:t>code_PPT.svg</a:t>
            </a:r>
            <a:endParaRPr lang="en-US" sz="600"/>
          </a:p>
        </p:txBody>
      </p:sp>
      <p:sp>
        <p:nvSpPr>
          <p:cNvPr id="76" name="TextBox 75">
            <a:extLst>
              <a:ext uri="{FF2B5EF4-FFF2-40B4-BE49-F238E27FC236}">
                <a16:creationId xmlns:a16="http://schemas.microsoft.com/office/drawing/2014/main" id="{45D62C2A-755D-EE83-1486-4E8D46E537AC}"/>
              </a:ext>
            </a:extLst>
          </p:cNvPr>
          <p:cNvSpPr txBox="1"/>
          <p:nvPr userDrawn="1"/>
        </p:nvSpPr>
        <p:spPr>
          <a:xfrm>
            <a:off x="8998738" y="6061326"/>
            <a:ext cx="785816" cy="184666"/>
          </a:xfrm>
          <a:prstGeom prst="rect">
            <a:avLst/>
          </a:prstGeom>
          <a:noFill/>
        </p:spPr>
        <p:txBody>
          <a:bodyPr wrap="square" lIns="0" rIns="0" rtlCol="0">
            <a:spAutoFit/>
          </a:bodyPr>
          <a:lstStyle/>
          <a:p>
            <a:pPr algn="ctr"/>
            <a:r>
              <a:rPr lang="en-US" sz="600" err="1"/>
              <a:t>coffee_PPT.svg</a:t>
            </a:r>
            <a:endParaRPr lang="en-US" sz="600"/>
          </a:p>
        </p:txBody>
      </p:sp>
      <p:sp>
        <p:nvSpPr>
          <p:cNvPr id="77" name="TextBox 76">
            <a:extLst>
              <a:ext uri="{FF2B5EF4-FFF2-40B4-BE49-F238E27FC236}">
                <a16:creationId xmlns:a16="http://schemas.microsoft.com/office/drawing/2014/main" id="{D293C6A1-A57F-8D67-99A2-C200A11E73B0}"/>
              </a:ext>
            </a:extLst>
          </p:cNvPr>
          <p:cNvSpPr txBox="1"/>
          <p:nvPr userDrawn="1"/>
        </p:nvSpPr>
        <p:spPr>
          <a:xfrm>
            <a:off x="9939155" y="6061326"/>
            <a:ext cx="785816" cy="184666"/>
          </a:xfrm>
          <a:prstGeom prst="rect">
            <a:avLst/>
          </a:prstGeom>
          <a:noFill/>
        </p:spPr>
        <p:txBody>
          <a:bodyPr wrap="square" lIns="0" rIns="0" rtlCol="0">
            <a:spAutoFit/>
          </a:bodyPr>
          <a:lstStyle/>
          <a:p>
            <a:pPr algn="ctr"/>
            <a:r>
              <a:rPr lang="en-US" sz="600" err="1"/>
              <a:t>columns_PPT.svg</a:t>
            </a:r>
            <a:endParaRPr lang="en-US" sz="600"/>
          </a:p>
        </p:txBody>
      </p:sp>
      <p:sp>
        <p:nvSpPr>
          <p:cNvPr id="78" name="TextBox 77">
            <a:extLst>
              <a:ext uri="{FF2B5EF4-FFF2-40B4-BE49-F238E27FC236}">
                <a16:creationId xmlns:a16="http://schemas.microsoft.com/office/drawing/2014/main" id="{2EA4FBD6-B2B2-F44E-F0C7-6F3A91E62AE5}"/>
              </a:ext>
            </a:extLst>
          </p:cNvPr>
          <p:cNvSpPr txBox="1"/>
          <p:nvPr userDrawn="1"/>
        </p:nvSpPr>
        <p:spPr>
          <a:xfrm>
            <a:off x="10879571" y="6061326"/>
            <a:ext cx="785816" cy="184666"/>
          </a:xfrm>
          <a:prstGeom prst="rect">
            <a:avLst/>
          </a:prstGeom>
          <a:noFill/>
        </p:spPr>
        <p:txBody>
          <a:bodyPr wrap="square" lIns="0" rIns="0" rtlCol="0">
            <a:spAutoFit/>
          </a:bodyPr>
          <a:lstStyle/>
          <a:p>
            <a:pPr algn="ctr"/>
            <a:r>
              <a:rPr lang="en-US" sz="600" err="1"/>
              <a:t>command_PPT.svg</a:t>
            </a:r>
            <a:endParaRPr lang="en-US" sz="600"/>
          </a:p>
        </p:txBody>
      </p:sp>
      <p:pic>
        <p:nvPicPr>
          <p:cNvPr id="79" name="Graphic 78">
            <a:extLst>
              <a:ext uri="{FF2B5EF4-FFF2-40B4-BE49-F238E27FC236}">
                <a16:creationId xmlns:a16="http://schemas.microsoft.com/office/drawing/2014/main" id="{13146B9E-6B85-D1A1-FC15-EB3663902AC5}"/>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701136" y="1385093"/>
            <a:ext cx="499014" cy="499014"/>
          </a:xfrm>
          <a:prstGeom prst="rect">
            <a:avLst/>
          </a:prstGeom>
        </p:spPr>
      </p:pic>
      <p:pic>
        <p:nvPicPr>
          <p:cNvPr id="80" name="Graphic 79">
            <a:extLst>
              <a:ext uri="{FF2B5EF4-FFF2-40B4-BE49-F238E27FC236}">
                <a16:creationId xmlns:a16="http://schemas.microsoft.com/office/drawing/2014/main" id="{3939E266-B5B5-D615-B52F-012180773EC9}"/>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39913" y="1385093"/>
            <a:ext cx="502920" cy="502920"/>
          </a:xfrm>
          <a:prstGeom prst="rect">
            <a:avLst/>
          </a:prstGeom>
        </p:spPr>
      </p:pic>
      <p:pic>
        <p:nvPicPr>
          <p:cNvPr id="81" name="Graphic 80">
            <a:extLst>
              <a:ext uri="{FF2B5EF4-FFF2-40B4-BE49-F238E27FC236}">
                <a16:creationId xmlns:a16="http://schemas.microsoft.com/office/drawing/2014/main" id="{E08C8DA6-114F-7E87-CDE3-29F89FBABCA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52738" y="1385093"/>
            <a:ext cx="502920" cy="502920"/>
          </a:xfrm>
          <a:prstGeom prst="rect">
            <a:avLst/>
          </a:prstGeom>
        </p:spPr>
      </p:pic>
      <p:pic>
        <p:nvPicPr>
          <p:cNvPr id="82" name="Graphic 81">
            <a:extLst>
              <a:ext uri="{FF2B5EF4-FFF2-40B4-BE49-F238E27FC236}">
                <a16:creationId xmlns:a16="http://schemas.microsoft.com/office/drawing/2014/main" id="{C9E7124A-5516-6912-C682-A967166C1DAD}"/>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82249" y="1385093"/>
            <a:ext cx="502920" cy="502920"/>
          </a:xfrm>
          <a:prstGeom prst="rect">
            <a:avLst/>
          </a:prstGeom>
        </p:spPr>
      </p:pic>
      <p:pic>
        <p:nvPicPr>
          <p:cNvPr id="83" name="Graphic 82">
            <a:extLst>
              <a:ext uri="{FF2B5EF4-FFF2-40B4-BE49-F238E27FC236}">
                <a16:creationId xmlns:a16="http://schemas.microsoft.com/office/drawing/2014/main" id="{17C5D09B-DCFB-C499-9613-54663C486497}"/>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33572" y="1385093"/>
            <a:ext cx="502920" cy="502920"/>
          </a:xfrm>
          <a:prstGeom prst="rect">
            <a:avLst/>
          </a:prstGeom>
        </p:spPr>
      </p:pic>
      <p:pic>
        <p:nvPicPr>
          <p:cNvPr id="84" name="Graphic 83">
            <a:extLst>
              <a:ext uri="{FF2B5EF4-FFF2-40B4-BE49-F238E27FC236}">
                <a16:creationId xmlns:a16="http://schemas.microsoft.com/office/drawing/2014/main" id="{9A96553A-6B33-1101-BC2F-717CD2389DF9}"/>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90466" y="1385093"/>
            <a:ext cx="457200" cy="457200"/>
          </a:xfrm>
          <a:prstGeom prst="rect">
            <a:avLst/>
          </a:prstGeom>
        </p:spPr>
      </p:pic>
      <p:pic>
        <p:nvPicPr>
          <p:cNvPr id="85" name="Graphic 84">
            <a:extLst>
              <a:ext uri="{FF2B5EF4-FFF2-40B4-BE49-F238E27FC236}">
                <a16:creationId xmlns:a16="http://schemas.microsoft.com/office/drawing/2014/main" id="{2D686F34-5603-ABE1-991C-84C2FFFBB06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07608" y="1385093"/>
            <a:ext cx="502920" cy="502920"/>
          </a:xfrm>
          <a:prstGeom prst="rect">
            <a:avLst/>
          </a:prstGeom>
        </p:spPr>
      </p:pic>
      <p:pic>
        <p:nvPicPr>
          <p:cNvPr id="86" name="Graphic 85">
            <a:extLst>
              <a:ext uri="{FF2B5EF4-FFF2-40B4-BE49-F238E27FC236}">
                <a16:creationId xmlns:a16="http://schemas.microsoft.com/office/drawing/2014/main" id="{FA97BAAE-B3A2-B252-9FA1-F05C5DE5A76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50291" y="1385093"/>
            <a:ext cx="502920" cy="502920"/>
          </a:xfrm>
          <a:prstGeom prst="rect">
            <a:avLst/>
          </a:prstGeom>
        </p:spPr>
      </p:pic>
      <p:pic>
        <p:nvPicPr>
          <p:cNvPr id="87" name="Graphic 86">
            <a:extLst>
              <a:ext uri="{FF2B5EF4-FFF2-40B4-BE49-F238E27FC236}">
                <a16:creationId xmlns:a16="http://schemas.microsoft.com/office/drawing/2014/main" id="{90AE9E24-F4E3-9769-340C-B74A7545F59E}"/>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192974" y="1385093"/>
            <a:ext cx="502920" cy="502920"/>
          </a:xfrm>
          <a:prstGeom prst="rect">
            <a:avLst/>
          </a:prstGeom>
        </p:spPr>
      </p:pic>
      <p:pic>
        <p:nvPicPr>
          <p:cNvPr id="88" name="Graphic 87">
            <a:extLst>
              <a:ext uri="{FF2B5EF4-FFF2-40B4-BE49-F238E27FC236}">
                <a16:creationId xmlns:a16="http://schemas.microsoft.com/office/drawing/2014/main" id="{ED7D0919-006F-648A-5E71-28D0D7EAAD9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135657" y="1385093"/>
            <a:ext cx="502920" cy="502920"/>
          </a:xfrm>
          <a:prstGeom prst="rect">
            <a:avLst/>
          </a:prstGeom>
        </p:spPr>
      </p:pic>
      <p:pic>
        <p:nvPicPr>
          <p:cNvPr id="89" name="Graphic 88">
            <a:extLst>
              <a:ext uri="{FF2B5EF4-FFF2-40B4-BE49-F238E27FC236}">
                <a16:creationId xmlns:a16="http://schemas.microsoft.com/office/drawing/2014/main" id="{544B972C-E7FF-2BC4-0404-56D9AE1B2C1C}"/>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078340" y="1385093"/>
            <a:ext cx="502920" cy="502920"/>
          </a:xfrm>
          <a:prstGeom prst="rect">
            <a:avLst/>
          </a:prstGeom>
        </p:spPr>
      </p:pic>
      <p:pic>
        <p:nvPicPr>
          <p:cNvPr id="90" name="Graphic 89">
            <a:extLst>
              <a:ext uri="{FF2B5EF4-FFF2-40B4-BE49-F238E27FC236}">
                <a16:creationId xmlns:a16="http://schemas.microsoft.com/office/drawing/2014/main" id="{41B4BC21-102A-DBC5-5C30-BC5BC09985EE}"/>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021019" y="1385093"/>
            <a:ext cx="502920" cy="502920"/>
          </a:xfrm>
          <a:prstGeom prst="rect">
            <a:avLst/>
          </a:prstGeom>
        </p:spPr>
      </p:pic>
      <p:pic>
        <p:nvPicPr>
          <p:cNvPr id="91" name="Graphic 90">
            <a:extLst>
              <a:ext uri="{FF2B5EF4-FFF2-40B4-BE49-F238E27FC236}">
                <a16:creationId xmlns:a16="http://schemas.microsoft.com/office/drawing/2014/main" id="{4B235762-4B4A-CB10-1248-FB612A572BC7}"/>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85041" y="2220312"/>
            <a:ext cx="502920" cy="502920"/>
          </a:xfrm>
          <a:prstGeom prst="rect">
            <a:avLst/>
          </a:prstGeom>
        </p:spPr>
      </p:pic>
      <p:pic>
        <p:nvPicPr>
          <p:cNvPr id="92" name="Graphic 91">
            <a:extLst>
              <a:ext uri="{FF2B5EF4-FFF2-40B4-BE49-F238E27FC236}">
                <a16:creationId xmlns:a16="http://schemas.microsoft.com/office/drawing/2014/main" id="{8D9CF2BA-FADB-1A92-79F1-8C88B8EC63A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443017" y="2220312"/>
            <a:ext cx="502920" cy="502920"/>
          </a:xfrm>
          <a:prstGeom prst="rect">
            <a:avLst/>
          </a:prstGeom>
        </p:spPr>
      </p:pic>
      <p:pic>
        <p:nvPicPr>
          <p:cNvPr id="93" name="Graphic 92">
            <a:extLst>
              <a:ext uri="{FF2B5EF4-FFF2-40B4-BE49-F238E27FC236}">
                <a16:creationId xmlns:a16="http://schemas.microsoft.com/office/drawing/2014/main" id="{1CFC1CE8-BE22-CA6A-A746-F454F715EA2F}"/>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624535" y="2220312"/>
            <a:ext cx="502920" cy="502920"/>
          </a:xfrm>
          <a:prstGeom prst="rect">
            <a:avLst/>
          </a:prstGeom>
        </p:spPr>
      </p:pic>
      <p:pic>
        <p:nvPicPr>
          <p:cNvPr id="94" name="Graphic 93">
            <a:extLst>
              <a:ext uri="{FF2B5EF4-FFF2-40B4-BE49-F238E27FC236}">
                <a16:creationId xmlns:a16="http://schemas.microsoft.com/office/drawing/2014/main" id="{25276AAE-72E5-644C-49DA-E821AAED773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564029" y="2220312"/>
            <a:ext cx="502920" cy="502920"/>
          </a:xfrm>
          <a:prstGeom prst="rect">
            <a:avLst/>
          </a:prstGeom>
        </p:spPr>
      </p:pic>
      <p:pic>
        <p:nvPicPr>
          <p:cNvPr id="95" name="Graphic 94">
            <a:extLst>
              <a:ext uri="{FF2B5EF4-FFF2-40B4-BE49-F238E27FC236}">
                <a16:creationId xmlns:a16="http://schemas.microsoft.com/office/drawing/2014/main" id="{E52F2B31-9F42-1D14-AFB1-4055C74DF90C}"/>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503523" y="2220312"/>
            <a:ext cx="502920" cy="502920"/>
          </a:xfrm>
          <a:prstGeom prst="rect">
            <a:avLst/>
          </a:prstGeom>
        </p:spPr>
      </p:pic>
      <p:pic>
        <p:nvPicPr>
          <p:cNvPr id="96" name="Graphic 95">
            <a:extLst>
              <a:ext uri="{FF2B5EF4-FFF2-40B4-BE49-F238E27FC236}">
                <a16:creationId xmlns:a16="http://schemas.microsoft.com/office/drawing/2014/main" id="{CF1EA150-0294-8DBB-1388-ACBE6EA36F8E}"/>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322005" y="2220312"/>
            <a:ext cx="502920" cy="502920"/>
          </a:xfrm>
          <a:prstGeom prst="rect">
            <a:avLst/>
          </a:prstGeom>
        </p:spPr>
      </p:pic>
      <p:pic>
        <p:nvPicPr>
          <p:cNvPr id="97" name="Graphic 96">
            <a:extLst>
              <a:ext uri="{FF2B5EF4-FFF2-40B4-BE49-F238E27FC236}">
                <a16:creationId xmlns:a16="http://schemas.microsoft.com/office/drawing/2014/main" id="{0803ACFF-8B99-8A9D-476A-0DB4F0434F35}"/>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382511" y="2220312"/>
            <a:ext cx="502920" cy="502920"/>
          </a:xfrm>
          <a:prstGeom prst="rect">
            <a:avLst/>
          </a:prstGeom>
        </p:spPr>
      </p:pic>
      <p:pic>
        <p:nvPicPr>
          <p:cNvPr id="98" name="Graphic 97">
            <a:extLst>
              <a:ext uri="{FF2B5EF4-FFF2-40B4-BE49-F238E27FC236}">
                <a16:creationId xmlns:a16="http://schemas.microsoft.com/office/drawing/2014/main" id="{C927739B-5828-53A3-D0D9-437916624D0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200993" y="2220312"/>
            <a:ext cx="502920" cy="502920"/>
          </a:xfrm>
          <a:prstGeom prst="rect">
            <a:avLst/>
          </a:prstGeom>
        </p:spPr>
      </p:pic>
      <p:pic>
        <p:nvPicPr>
          <p:cNvPr id="99" name="Graphic 98">
            <a:extLst>
              <a:ext uri="{FF2B5EF4-FFF2-40B4-BE49-F238E27FC236}">
                <a16:creationId xmlns:a16="http://schemas.microsoft.com/office/drawing/2014/main" id="{4C4E3C02-AFFE-6A8D-C831-1E2CB3D9403B}"/>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261499" y="2220312"/>
            <a:ext cx="502920" cy="502920"/>
          </a:xfrm>
          <a:prstGeom prst="rect">
            <a:avLst/>
          </a:prstGeom>
        </p:spPr>
      </p:pic>
      <p:pic>
        <p:nvPicPr>
          <p:cNvPr id="100" name="Graphic 99">
            <a:extLst>
              <a:ext uri="{FF2B5EF4-FFF2-40B4-BE49-F238E27FC236}">
                <a16:creationId xmlns:a16="http://schemas.microsoft.com/office/drawing/2014/main" id="{35543CC6-7B48-9542-0C08-F15A4630E375}"/>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678067" y="3064390"/>
            <a:ext cx="502920" cy="502920"/>
          </a:xfrm>
          <a:prstGeom prst="rect">
            <a:avLst/>
          </a:prstGeom>
        </p:spPr>
      </p:pic>
      <p:pic>
        <p:nvPicPr>
          <p:cNvPr id="101" name="Graphic 100">
            <a:extLst>
              <a:ext uri="{FF2B5EF4-FFF2-40B4-BE49-F238E27FC236}">
                <a16:creationId xmlns:a16="http://schemas.microsoft.com/office/drawing/2014/main" id="{E301BAC2-2028-ED40-2CA3-305E889233F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9140487" y="2220312"/>
            <a:ext cx="502920" cy="502920"/>
          </a:xfrm>
          <a:prstGeom prst="rect">
            <a:avLst/>
          </a:prstGeom>
        </p:spPr>
      </p:pic>
      <p:pic>
        <p:nvPicPr>
          <p:cNvPr id="102" name="Graphic 101">
            <a:extLst>
              <a:ext uri="{FF2B5EF4-FFF2-40B4-BE49-F238E27FC236}">
                <a16:creationId xmlns:a16="http://schemas.microsoft.com/office/drawing/2014/main" id="{8058D520-C6E6-6E60-ABF4-FE44356E7A2B}"/>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0079981" y="2220312"/>
            <a:ext cx="457200" cy="457200"/>
          </a:xfrm>
          <a:prstGeom prst="rect">
            <a:avLst/>
          </a:prstGeom>
        </p:spPr>
      </p:pic>
      <p:pic>
        <p:nvPicPr>
          <p:cNvPr id="103" name="Graphic 102">
            <a:extLst>
              <a:ext uri="{FF2B5EF4-FFF2-40B4-BE49-F238E27FC236}">
                <a16:creationId xmlns:a16="http://schemas.microsoft.com/office/drawing/2014/main" id="{D9AAFF33-06AD-0EA6-0637-A4BA14C24F15}"/>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0973753" y="2220312"/>
            <a:ext cx="502920" cy="502920"/>
          </a:xfrm>
          <a:prstGeom prst="rect">
            <a:avLst/>
          </a:prstGeom>
        </p:spPr>
      </p:pic>
      <p:pic>
        <p:nvPicPr>
          <p:cNvPr id="104" name="Graphic 103">
            <a:extLst>
              <a:ext uri="{FF2B5EF4-FFF2-40B4-BE49-F238E27FC236}">
                <a16:creationId xmlns:a16="http://schemas.microsoft.com/office/drawing/2014/main" id="{0485F089-06A8-6B54-179F-D8201017DB8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634329" y="3064390"/>
            <a:ext cx="502920" cy="502920"/>
          </a:xfrm>
          <a:prstGeom prst="rect">
            <a:avLst/>
          </a:prstGeom>
        </p:spPr>
      </p:pic>
      <p:pic>
        <p:nvPicPr>
          <p:cNvPr id="105" name="Graphic 104">
            <a:extLst>
              <a:ext uri="{FF2B5EF4-FFF2-40B4-BE49-F238E27FC236}">
                <a16:creationId xmlns:a16="http://schemas.microsoft.com/office/drawing/2014/main" id="{467C1698-0ABF-27FF-E877-307DEB16E263}"/>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2570101" y="3064390"/>
            <a:ext cx="502920" cy="502920"/>
          </a:xfrm>
          <a:prstGeom prst="rect">
            <a:avLst/>
          </a:prstGeom>
        </p:spPr>
      </p:pic>
      <p:pic>
        <p:nvPicPr>
          <p:cNvPr id="106" name="Graphic 105">
            <a:extLst>
              <a:ext uri="{FF2B5EF4-FFF2-40B4-BE49-F238E27FC236}">
                <a16:creationId xmlns:a16="http://schemas.microsoft.com/office/drawing/2014/main" id="{F0F6EBCA-45E8-2572-F3F4-1EDA05AA505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4419889" y="3064390"/>
            <a:ext cx="502920" cy="502920"/>
          </a:xfrm>
          <a:prstGeom prst="rect">
            <a:avLst/>
          </a:prstGeom>
        </p:spPr>
      </p:pic>
      <p:pic>
        <p:nvPicPr>
          <p:cNvPr id="107" name="Graphic 106">
            <a:extLst>
              <a:ext uri="{FF2B5EF4-FFF2-40B4-BE49-F238E27FC236}">
                <a16:creationId xmlns:a16="http://schemas.microsoft.com/office/drawing/2014/main" id="{8AE212E4-89A7-CC90-640D-FA65136DD94F}"/>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3479663" y="3064390"/>
            <a:ext cx="502920" cy="502920"/>
          </a:xfrm>
          <a:prstGeom prst="rect">
            <a:avLst/>
          </a:prstGeom>
        </p:spPr>
      </p:pic>
      <p:pic>
        <p:nvPicPr>
          <p:cNvPr id="108" name="Graphic 107">
            <a:extLst>
              <a:ext uri="{FF2B5EF4-FFF2-40B4-BE49-F238E27FC236}">
                <a16:creationId xmlns:a16="http://schemas.microsoft.com/office/drawing/2014/main" id="{546667AA-6999-AD3C-1B09-1BB71564FC35}"/>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6333525" y="3064390"/>
            <a:ext cx="502920" cy="502920"/>
          </a:xfrm>
          <a:prstGeom prst="rect">
            <a:avLst/>
          </a:prstGeom>
        </p:spPr>
      </p:pic>
      <p:pic>
        <p:nvPicPr>
          <p:cNvPr id="109" name="Graphic 108">
            <a:extLst>
              <a:ext uri="{FF2B5EF4-FFF2-40B4-BE49-F238E27FC236}">
                <a16:creationId xmlns:a16="http://schemas.microsoft.com/office/drawing/2014/main" id="{11C91083-D046-1AF4-8A69-777878282559}"/>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5431121" y="3064390"/>
            <a:ext cx="502920" cy="502920"/>
          </a:xfrm>
          <a:prstGeom prst="rect">
            <a:avLst/>
          </a:prstGeom>
        </p:spPr>
      </p:pic>
      <p:pic>
        <p:nvPicPr>
          <p:cNvPr id="110" name="Graphic 109">
            <a:extLst>
              <a:ext uri="{FF2B5EF4-FFF2-40B4-BE49-F238E27FC236}">
                <a16:creationId xmlns:a16="http://schemas.microsoft.com/office/drawing/2014/main" id="{72DED2CB-ADA5-9401-2773-6BA8C091096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8167057" y="3064390"/>
            <a:ext cx="502920" cy="502920"/>
          </a:xfrm>
          <a:prstGeom prst="rect">
            <a:avLst/>
          </a:prstGeom>
        </p:spPr>
      </p:pic>
      <p:pic>
        <p:nvPicPr>
          <p:cNvPr id="111" name="Graphic 110">
            <a:extLst>
              <a:ext uri="{FF2B5EF4-FFF2-40B4-BE49-F238E27FC236}">
                <a16:creationId xmlns:a16="http://schemas.microsoft.com/office/drawing/2014/main" id="{91AB0465-EA54-2971-8F9F-0D6385F12777}"/>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7250291" y="3062100"/>
            <a:ext cx="502920" cy="502920"/>
          </a:xfrm>
          <a:prstGeom prst="rect">
            <a:avLst/>
          </a:prstGeom>
        </p:spPr>
      </p:pic>
      <p:pic>
        <p:nvPicPr>
          <p:cNvPr id="112" name="Graphic 111">
            <a:extLst>
              <a:ext uri="{FF2B5EF4-FFF2-40B4-BE49-F238E27FC236}">
                <a16:creationId xmlns:a16="http://schemas.microsoft.com/office/drawing/2014/main" id="{638DDF7A-C14E-1598-0FD6-5BDECE92D39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9114051" y="3064390"/>
            <a:ext cx="502920" cy="502920"/>
          </a:xfrm>
          <a:prstGeom prst="rect">
            <a:avLst/>
          </a:prstGeom>
        </p:spPr>
      </p:pic>
      <p:pic>
        <p:nvPicPr>
          <p:cNvPr id="113" name="Graphic 112">
            <a:extLst>
              <a:ext uri="{FF2B5EF4-FFF2-40B4-BE49-F238E27FC236}">
                <a16:creationId xmlns:a16="http://schemas.microsoft.com/office/drawing/2014/main" id="{415D8D50-57FD-8966-C463-B7EB8DB4DFBC}"/>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10064757" y="3064390"/>
            <a:ext cx="502920" cy="502920"/>
          </a:xfrm>
          <a:prstGeom prst="rect">
            <a:avLst/>
          </a:prstGeom>
        </p:spPr>
      </p:pic>
      <p:pic>
        <p:nvPicPr>
          <p:cNvPr id="114" name="Graphic 113">
            <a:extLst>
              <a:ext uri="{FF2B5EF4-FFF2-40B4-BE49-F238E27FC236}">
                <a16:creationId xmlns:a16="http://schemas.microsoft.com/office/drawing/2014/main" id="{B1B4E8E3-6FB8-546E-4CDB-F5CB178E261E}"/>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11021019" y="3064390"/>
            <a:ext cx="502920" cy="502920"/>
          </a:xfrm>
          <a:prstGeom prst="rect">
            <a:avLst/>
          </a:prstGeom>
        </p:spPr>
      </p:pic>
      <p:pic>
        <p:nvPicPr>
          <p:cNvPr id="115" name="Graphic 114">
            <a:extLst>
              <a:ext uri="{FF2B5EF4-FFF2-40B4-BE49-F238E27FC236}">
                <a16:creationId xmlns:a16="http://schemas.microsoft.com/office/drawing/2014/main" id="{CAE54CD4-BA53-459F-089A-67C3F4078509}"/>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677582" y="3894865"/>
            <a:ext cx="502920" cy="502920"/>
          </a:xfrm>
          <a:prstGeom prst="rect">
            <a:avLst/>
          </a:prstGeom>
        </p:spPr>
      </p:pic>
      <p:pic>
        <p:nvPicPr>
          <p:cNvPr id="116" name="Graphic 115">
            <a:extLst>
              <a:ext uri="{FF2B5EF4-FFF2-40B4-BE49-F238E27FC236}">
                <a16:creationId xmlns:a16="http://schemas.microsoft.com/office/drawing/2014/main" id="{48C722FF-9BAC-FB86-C9E1-B3143F80973C}"/>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1620145" y="3894865"/>
            <a:ext cx="502920" cy="502920"/>
          </a:xfrm>
          <a:prstGeom prst="rect">
            <a:avLst/>
          </a:prstGeom>
        </p:spPr>
      </p:pic>
      <p:pic>
        <p:nvPicPr>
          <p:cNvPr id="117" name="Graphic 116">
            <a:extLst>
              <a:ext uri="{FF2B5EF4-FFF2-40B4-BE49-F238E27FC236}">
                <a16:creationId xmlns:a16="http://schemas.microsoft.com/office/drawing/2014/main" id="{D29CF596-81BE-2F11-04F8-73A1AC397BBB}"/>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2567867" y="3894865"/>
            <a:ext cx="502920" cy="502920"/>
          </a:xfrm>
          <a:prstGeom prst="rect">
            <a:avLst/>
          </a:prstGeom>
        </p:spPr>
      </p:pic>
      <p:pic>
        <p:nvPicPr>
          <p:cNvPr id="118" name="Graphic 117">
            <a:extLst>
              <a:ext uri="{FF2B5EF4-FFF2-40B4-BE49-F238E27FC236}">
                <a16:creationId xmlns:a16="http://schemas.microsoft.com/office/drawing/2014/main" id="{23837702-6E98-BA72-F17D-FB90818F3D9B}"/>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3496037" y="3894865"/>
            <a:ext cx="502920" cy="502920"/>
          </a:xfrm>
          <a:prstGeom prst="rect">
            <a:avLst/>
          </a:prstGeom>
        </p:spPr>
      </p:pic>
      <p:pic>
        <p:nvPicPr>
          <p:cNvPr id="119" name="Graphic 118">
            <a:extLst>
              <a:ext uri="{FF2B5EF4-FFF2-40B4-BE49-F238E27FC236}">
                <a16:creationId xmlns:a16="http://schemas.microsoft.com/office/drawing/2014/main" id="{978B1237-DD78-53BF-F14F-49BFD0322A1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4419889" y="3894865"/>
            <a:ext cx="502920" cy="502920"/>
          </a:xfrm>
          <a:prstGeom prst="rect">
            <a:avLst/>
          </a:prstGeom>
        </p:spPr>
      </p:pic>
      <p:pic>
        <p:nvPicPr>
          <p:cNvPr id="120" name="Graphic 119">
            <a:extLst>
              <a:ext uri="{FF2B5EF4-FFF2-40B4-BE49-F238E27FC236}">
                <a16:creationId xmlns:a16="http://schemas.microsoft.com/office/drawing/2014/main" id="{628CC274-6531-4866-2024-367E1FFEFC3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5367606" y="3894865"/>
            <a:ext cx="502920" cy="502920"/>
          </a:xfrm>
          <a:prstGeom prst="rect">
            <a:avLst/>
          </a:prstGeom>
        </p:spPr>
      </p:pic>
      <p:pic>
        <p:nvPicPr>
          <p:cNvPr id="121" name="Graphic 120">
            <a:extLst>
              <a:ext uri="{FF2B5EF4-FFF2-40B4-BE49-F238E27FC236}">
                <a16:creationId xmlns:a16="http://schemas.microsoft.com/office/drawing/2014/main" id="{3FC0DBA5-5C3D-8958-71A2-20CF5A63D4F5}"/>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7250291" y="3894865"/>
            <a:ext cx="502920" cy="502920"/>
          </a:xfrm>
          <a:prstGeom prst="rect">
            <a:avLst/>
          </a:prstGeom>
        </p:spPr>
      </p:pic>
      <p:pic>
        <p:nvPicPr>
          <p:cNvPr id="122" name="Graphic 121">
            <a:extLst>
              <a:ext uri="{FF2B5EF4-FFF2-40B4-BE49-F238E27FC236}">
                <a16:creationId xmlns:a16="http://schemas.microsoft.com/office/drawing/2014/main" id="{C3434C15-9DC6-8954-3DD5-F67CD57A7777}"/>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6333525" y="3894865"/>
            <a:ext cx="502920" cy="502920"/>
          </a:xfrm>
          <a:prstGeom prst="rect">
            <a:avLst/>
          </a:prstGeom>
        </p:spPr>
      </p:pic>
      <p:pic>
        <p:nvPicPr>
          <p:cNvPr id="123" name="Graphic 122">
            <a:extLst>
              <a:ext uri="{FF2B5EF4-FFF2-40B4-BE49-F238E27FC236}">
                <a16:creationId xmlns:a16="http://schemas.microsoft.com/office/drawing/2014/main" id="{36815A40-E060-E30D-A913-3A0F2527236F}"/>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6"/>
              </a:ext>
            </a:extLst>
          </a:blip>
          <a:stretch>
            <a:fillRect/>
          </a:stretch>
        </p:blipFill>
        <p:spPr>
          <a:xfrm>
            <a:off x="8209417" y="3894865"/>
            <a:ext cx="502920" cy="502920"/>
          </a:xfrm>
          <a:prstGeom prst="rect">
            <a:avLst/>
          </a:prstGeom>
        </p:spPr>
      </p:pic>
      <p:pic>
        <p:nvPicPr>
          <p:cNvPr id="124" name="Graphic 123">
            <a:extLst>
              <a:ext uri="{FF2B5EF4-FFF2-40B4-BE49-F238E27FC236}">
                <a16:creationId xmlns:a16="http://schemas.microsoft.com/office/drawing/2014/main" id="{4426189B-28F5-C87D-F7AB-10A0F0A4372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11023549" y="3894865"/>
            <a:ext cx="502920" cy="502920"/>
          </a:xfrm>
          <a:prstGeom prst="rect">
            <a:avLst/>
          </a:prstGeom>
        </p:spPr>
      </p:pic>
      <p:pic>
        <p:nvPicPr>
          <p:cNvPr id="125" name="Graphic 124">
            <a:extLst>
              <a:ext uri="{FF2B5EF4-FFF2-40B4-BE49-F238E27FC236}">
                <a16:creationId xmlns:a16="http://schemas.microsoft.com/office/drawing/2014/main" id="{9CC3DCD4-A0D3-0449-7471-9BB19D2F808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a:off x="9133277" y="3894865"/>
            <a:ext cx="502920" cy="502920"/>
          </a:xfrm>
          <a:prstGeom prst="rect">
            <a:avLst/>
          </a:prstGeom>
        </p:spPr>
      </p:pic>
      <p:pic>
        <p:nvPicPr>
          <p:cNvPr id="126" name="Graphic 125">
            <a:extLst>
              <a:ext uri="{FF2B5EF4-FFF2-40B4-BE49-F238E27FC236}">
                <a16:creationId xmlns:a16="http://schemas.microsoft.com/office/drawing/2014/main" id="{394F87F4-E5D0-8864-67BA-EF4CA31860F5}"/>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10057121" y="3894865"/>
            <a:ext cx="502920" cy="502920"/>
          </a:xfrm>
          <a:prstGeom prst="rect">
            <a:avLst/>
          </a:prstGeom>
        </p:spPr>
      </p:pic>
      <p:pic>
        <p:nvPicPr>
          <p:cNvPr id="127" name="Graphic 126">
            <a:extLst>
              <a:ext uri="{FF2B5EF4-FFF2-40B4-BE49-F238E27FC236}">
                <a16:creationId xmlns:a16="http://schemas.microsoft.com/office/drawing/2014/main" id="{504203BE-5276-185A-FE91-233D2A03B72E}"/>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0"/>
              </a:ext>
            </a:extLst>
          </a:blip>
          <a:stretch>
            <a:fillRect/>
          </a:stretch>
        </p:blipFill>
        <p:spPr>
          <a:xfrm>
            <a:off x="691453" y="4733180"/>
            <a:ext cx="502920" cy="502920"/>
          </a:xfrm>
          <a:prstGeom prst="rect">
            <a:avLst/>
          </a:prstGeom>
        </p:spPr>
      </p:pic>
      <p:pic>
        <p:nvPicPr>
          <p:cNvPr id="128" name="Graphic 127">
            <a:extLst>
              <a:ext uri="{FF2B5EF4-FFF2-40B4-BE49-F238E27FC236}">
                <a16:creationId xmlns:a16="http://schemas.microsoft.com/office/drawing/2014/main" id="{0C8B83DD-1E35-92B6-76C7-2B9B0369DEE7}"/>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1587009" y="4733180"/>
            <a:ext cx="502920" cy="502920"/>
          </a:xfrm>
          <a:prstGeom prst="rect">
            <a:avLst/>
          </a:prstGeom>
        </p:spPr>
      </p:pic>
      <p:pic>
        <p:nvPicPr>
          <p:cNvPr id="129" name="Graphic 128">
            <a:extLst>
              <a:ext uri="{FF2B5EF4-FFF2-40B4-BE49-F238E27FC236}">
                <a16:creationId xmlns:a16="http://schemas.microsoft.com/office/drawing/2014/main" id="{3CE2F064-D497-2516-E862-BA5D33B0387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2"/>
              </a:ext>
            </a:extLst>
          </a:blip>
          <a:stretch>
            <a:fillRect/>
          </a:stretch>
        </p:blipFill>
        <p:spPr>
          <a:xfrm>
            <a:off x="2527426" y="4733180"/>
            <a:ext cx="502920" cy="502920"/>
          </a:xfrm>
          <a:prstGeom prst="rect">
            <a:avLst/>
          </a:prstGeom>
        </p:spPr>
      </p:pic>
      <p:pic>
        <p:nvPicPr>
          <p:cNvPr id="130" name="Graphic 129">
            <a:extLst>
              <a:ext uri="{FF2B5EF4-FFF2-40B4-BE49-F238E27FC236}">
                <a16:creationId xmlns:a16="http://schemas.microsoft.com/office/drawing/2014/main" id="{661BF6B8-F526-213F-FB4E-708575695C0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3"/>
              </a:ext>
            </a:extLst>
          </a:blip>
          <a:stretch>
            <a:fillRect/>
          </a:stretch>
        </p:blipFill>
        <p:spPr>
          <a:xfrm>
            <a:off x="3496037" y="4733180"/>
            <a:ext cx="502920" cy="502920"/>
          </a:xfrm>
          <a:prstGeom prst="rect">
            <a:avLst/>
          </a:prstGeom>
        </p:spPr>
      </p:pic>
      <p:pic>
        <p:nvPicPr>
          <p:cNvPr id="131" name="Graphic 130">
            <a:extLst>
              <a:ext uri="{FF2B5EF4-FFF2-40B4-BE49-F238E27FC236}">
                <a16:creationId xmlns:a16="http://schemas.microsoft.com/office/drawing/2014/main" id="{C82CD33D-CC82-CC8E-409E-ECAE9FCFE465}"/>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4"/>
              </a:ext>
            </a:extLst>
          </a:blip>
          <a:stretch>
            <a:fillRect/>
          </a:stretch>
        </p:blipFill>
        <p:spPr>
          <a:xfrm>
            <a:off x="4429571" y="4733180"/>
            <a:ext cx="502920" cy="502920"/>
          </a:xfrm>
          <a:prstGeom prst="rect">
            <a:avLst/>
          </a:prstGeom>
        </p:spPr>
      </p:pic>
      <p:pic>
        <p:nvPicPr>
          <p:cNvPr id="132" name="Graphic 131">
            <a:extLst>
              <a:ext uri="{FF2B5EF4-FFF2-40B4-BE49-F238E27FC236}">
                <a16:creationId xmlns:a16="http://schemas.microsoft.com/office/drawing/2014/main" id="{1D1584D8-D90D-D321-E424-208DB1BB1BB4}"/>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5"/>
              </a:ext>
            </a:extLst>
          </a:blip>
          <a:stretch>
            <a:fillRect/>
          </a:stretch>
        </p:blipFill>
        <p:spPr>
          <a:xfrm>
            <a:off x="5389678" y="4733180"/>
            <a:ext cx="502920" cy="502920"/>
          </a:xfrm>
          <a:prstGeom prst="rect">
            <a:avLst/>
          </a:prstGeom>
        </p:spPr>
      </p:pic>
      <p:pic>
        <p:nvPicPr>
          <p:cNvPr id="133" name="Graphic 132">
            <a:extLst>
              <a:ext uri="{FF2B5EF4-FFF2-40B4-BE49-F238E27FC236}">
                <a16:creationId xmlns:a16="http://schemas.microsoft.com/office/drawing/2014/main" id="{6CA8901D-8994-3E2C-234E-42E02DD6E2B9}"/>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6"/>
              </a:ext>
            </a:extLst>
          </a:blip>
          <a:stretch>
            <a:fillRect/>
          </a:stretch>
        </p:blipFill>
        <p:spPr>
          <a:xfrm>
            <a:off x="6290951" y="4733180"/>
            <a:ext cx="502920" cy="502920"/>
          </a:xfrm>
          <a:prstGeom prst="rect">
            <a:avLst/>
          </a:prstGeom>
        </p:spPr>
      </p:pic>
      <p:pic>
        <p:nvPicPr>
          <p:cNvPr id="134" name="Graphic 133">
            <a:extLst>
              <a:ext uri="{FF2B5EF4-FFF2-40B4-BE49-F238E27FC236}">
                <a16:creationId xmlns:a16="http://schemas.microsoft.com/office/drawing/2014/main" id="{E0AB5F8D-5653-1675-0552-91D7B48C528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7"/>
              </a:ext>
            </a:extLst>
          </a:blip>
          <a:stretch>
            <a:fillRect/>
          </a:stretch>
        </p:blipFill>
        <p:spPr>
          <a:xfrm>
            <a:off x="7257089" y="4733180"/>
            <a:ext cx="502920" cy="502920"/>
          </a:xfrm>
          <a:prstGeom prst="rect">
            <a:avLst/>
          </a:prstGeom>
        </p:spPr>
      </p:pic>
      <p:pic>
        <p:nvPicPr>
          <p:cNvPr id="135" name="Graphic 134">
            <a:extLst>
              <a:ext uri="{FF2B5EF4-FFF2-40B4-BE49-F238E27FC236}">
                <a16:creationId xmlns:a16="http://schemas.microsoft.com/office/drawing/2014/main" id="{CB7D5477-778F-B076-B5AB-1784CDC4390B}"/>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8"/>
              </a:ext>
            </a:extLst>
          </a:blip>
          <a:stretch>
            <a:fillRect/>
          </a:stretch>
        </p:blipFill>
        <p:spPr>
          <a:xfrm>
            <a:off x="8210207" y="4733180"/>
            <a:ext cx="502920" cy="502920"/>
          </a:xfrm>
          <a:prstGeom prst="rect">
            <a:avLst/>
          </a:prstGeom>
        </p:spPr>
      </p:pic>
      <p:pic>
        <p:nvPicPr>
          <p:cNvPr id="136" name="Graphic 135">
            <a:extLst>
              <a:ext uri="{FF2B5EF4-FFF2-40B4-BE49-F238E27FC236}">
                <a16:creationId xmlns:a16="http://schemas.microsoft.com/office/drawing/2014/main" id="{AD49FAD1-A369-7ACF-06DB-47B54230721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9"/>
              </a:ext>
            </a:extLst>
          </a:blip>
          <a:stretch>
            <a:fillRect/>
          </a:stretch>
        </p:blipFill>
        <p:spPr>
          <a:xfrm>
            <a:off x="9112202" y="4733180"/>
            <a:ext cx="502920" cy="502920"/>
          </a:xfrm>
          <a:prstGeom prst="rect">
            <a:avLst/>
          </a:prstGeom>
        </p:spPr>
      </p:pic>
      <p:pic>
        <p:nvPicPr>
          <p:cNvPr id="137" name="Graphic 136">
            <a:extLst>
              <a:ext uri="{FF2B5EF4-FFF2-40B4-BE49-F238E27FC236}">
                <a16:creationId xmlns:a16="http://schemas.microsoft.com/office/drawing/2014/main" id="{CA828292-DDF3-4676-A8C3-39CA6978134E}"/>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60"/>
              </a:ext>
            </a:extLst>
          </a:blip>
          <a:stretch>
            <a:fillRect/>
          </a:stretch>
        </p:blipFill>
        <p:spPr>
          <a:xfrm>
            <a:off x="10078340" y="4733180"/>
            <a:ext cx="502920" cy="502920"/>
          </a:xfrm>
          <a:prstGeom prst="rect">
            <a:avLst/>
          </a:prstGeom>
        </p:spPr>
      </p:pic>
      <p:pic>
        <p:nvPicPr>
          <p:cNvPr id="138" name="Graphic 137">
            <a:extLst>
              <a:ext uri="{FF2B5EF4-FFF2-40B4-BE49-F238E27FC236}">
                <a16:creationId xmlns:a16="http://schemas.microsoft.com/office/drawing/2014/main" id="{890AA794-A7F8-060A-52AF-36F92F586C24}"/>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61"/>
              </a:ext>
            </a:extLst>
          </a:blip>
          <a:stretch>
            <a:fillRect/>
          </a:stretch>
        </p:blipFill>
        <p:spPr>
          <a:xfrm>
            <a:off x="11021019" y="4733180"/>
            <a:ext cx="502920" cy="502920"/>
          </a:xfrm>
          <a:prstGeom prst="rect">
            <a:avLst/>
          </a:prstGeom>
        </p:spPr>
      </p:pic>
      <p:pic>
        <p:nvPicPr>
          <p:cNvPr id="139" name="Graphic 138">
            <a:extLst>
              <a:ext uri="{FF2B5EF4-FFF2-40B4-BE49-F238E27FC236}">
                <a16:creationId xmlns:a16="http://schemas.microsoft.com/office/drawing/2014/main" id="{1EBB7121-E2EC-2F25-8930-550F6F83EB3D}"/>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62"/>
              </a:ext>
            </a:extLst>
          </a:blip>
          <a:stretch>
            <a:fillRect/>
          </a:stretch>
        </p:blipFill>
        <p:spPr>
          <a:xfrm>
            <a:off x="698563" y="5579838"/>
            <a:ext cx="502920" cy="502920"/>
          </a:xfrm>
          <a:prstGeom prst="rect">
            <a:avLst/>
          </a:prstGeom>
        </p:spPr>
      </p:pic>
      <p:pic>
        <p:nvPicPr>
          <p:cNvPr id="140" name="Graphic 139">
            <a:extLst>
              <a:ext uri="{FF2B5EF4-FFF2-40B4-BE49-F238E27FC236}">
                <a16:creationId xmlns:a16="http://schemas.microsoft.com/office/drawing/2014/main" id="{9964844D-D20F-726A-622A-38DBA8A1C7D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63"/>
              </a:ext>
            </a:extLst>
          </a:blip>
          <a:stretch>
            <a:fillRect/>
          </a:stretch>
        </p:blipFill>
        <p:spPr>
          <a:xfrm>
            <a:off x="1648616" y="5579838"/>
            <a:ext cx="502920" cy="502920"/>
          </a:xfrm>
          <a:prstGeom prst="rect">
            <a:avLst/>
          </a:prstGeom>
        </p:spPr>
      </p:pic>
      <p:pic>
        <p:nvPicPr>
          <p:cNvPr id="141" name="Graphic 140">
            <a:extLst>
              <a:ext uri="{FF2B5EF4-FFF2-40B4-BE49-F238E27FC236}">
                <a16:creationId xmlns:a16="http://schemas.microsoft.com/office/drawing/2014/main" id="{9139EE90-5737-EC95-BF68-EB766EFA1003}"/>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64"/>
              </a:ext>
            </a:extLst>
          </a:blip>
          <a:stretch>
            <a:fillRect/>
          </a:stretch>
        </p:blipFill>
        <p:spPr>
          <a:xfrm>
            <a:off x="2563044" y="5579838"/>
            <a:ext cx="502920" cy="502920"/>
          </a:xfrm>
          <a:prstGeom prst="rect">
            <a:avLst/>
          </a:prstGeom>
        </p:spPr>
      </p:pic>
      <p:pic>
        <p:nvPicPr>
          <p:cNvPr id="142" name="Graphic 141">
            <a:extLst>
              <a:ext uri="{FF2B5EF4-FFF2-40B4-BE49-F238E27FC236}">
                <a16:creationId xmlns:a16="http://schemas.microsoft.com/office/drawing/2014/main" id="{FB88787E-9E3E-94E2-E28E-EEC6937AD3F4}"/>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65"/>
              </a:ext>
            </a:extLst>
          </a:blip>
          <a:stretch>
            <a:fillRect/>
          </a:stretch>
        </p:blipFill>
        <p:spPr>
          <a:xfrm>
            <a:off x="3517044" y="5579838"/>
            <a:ext cx="502920" cy="502920"/>
          </a:xfrm>
          <a:prstGeom prst="rect">
            <a:avLst/>
          </a:prstGeom>
        </p:spPr>
      </p:pic>
      <p:pic>
        <p:nvPicPr>
          <p:cNvPr id="143" name="Graphic 142">
            <a:extLst>
              <a:ext uri="{FF2B5EF4-FFF2-40B4-BE49-F238E27FC236}">
                <a16:creationId xmlns:a16="http://schemas.microsoft.com/office/drawing/2014/main" id="{5963C67D-9F06-B74F-C40A-021FBB03FA5B}"/>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66"/>
              </a:ext>
            </a:extLst>
          </a:blip>
          <a:stretch>
            <a:fillRect/>
          </a:stretch>
        </p:blipFill>
        <p:spPr>
          <a:xfrm>
            <a:off x="4471629" y="5579838"/>
            <a:ext cx="502920" cy="502920"/>
          </a:xfrm>
          <a:prstGeom prst="rect">
            <a:avLst/>
          </a:prstGeom>
        </p:spPr>
      </p:pic>
      <p:pic>
        <p:nvPicPr>
          <p:cNvPr id="144" name="Graphic 143">
            <a:extLst>
              <a:ext uri="{FF2B5EF4-FFF2-40B4-BE49-F238E27FC236}">
                <a16:creationId xmlns:a16="http://schemas.microsoft.com/office/drawing/2014/main" id="{C5EB8A50-03FB-9965-2917-10989C74BF8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67"/>
              </a:ext>
            </a:extLst>
          </a:blip>
          <a:stretch>
            <a:fillRect/>
          </a:stretch>
        </p:blipFill>
        <p:spPr>
          <a:xfrm>
            <a:off x="5399728" y="5579838"/>
            <a:ext cx="502920" cy="502920"/>
          </a:xfrm>
          <a:prstGeom prst="rect">
            <a:avLst/>
          </a:prstGeom>
        </p:spPr>
      </p:pic>
      <p:pic>
        <p:nvPicPr>
          <p:cNvPr id="145" name="Graphic 144">
            <a:extLst>
              <a:ext uri="{FF2B5EF4-FFF2-40B4-BE49-F238E27FC236}">
                <a16:creationId xmlns:a16="http://schemas.microsoft.com/office/drawing/2014/main" id="{2B2B7042-0F7B-E3EA-E16C-3C6C2586CFFE}"/>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68"/>
              </a:ext>
            </a:extLst>
          </a:blip>
          <a:stretch>
            <a:fillRect/>
          </a:stretch>
        </p:blipFill>
        <p:spPr>
          <a:xfrm>
            <a:off x="6352541" y="5579838"/>
            <a:ext cx="502920" cy="502920"/>
          </a:xfrm>
          <a:prstGeom prst="rect">
            <a:avLst/>
          </a:prstGeom>
        </p:spPr>
      </p:pic>
      <p:pic>
        <p:nvPicPr>
          <p:cNvPr id="146" name="Graphic 145">
            <a:extLst>
              <a:ext uri="{FF2B5EF4-FFF2-40B4-BE49-F238E27FC236}">
                <a16:creationId xmlns:a16="http://schemas.microsoft.com/office/drawing/2014/main" id="{D139B244-8C4C-1ED7-9829-F45431A08AF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69"/>
              </a:ext>
            </a:extLst>
          </a:blip>
          <a:stretch>
            <a:fillRect/>
          </a:stretch>
        </p:blipFill>
        <p:spPr>
          <a:xfrm>
            <a:off x="7250539" y="5579838"/>
            <a:ext cx="502920" cy="502920"/>
          </a:xfrm>
          <a:prstGeom prst="rect">
            <a:avLst/>
          </a:prstGeom>
        </p:spPr>
      </p:pic>
      <p:pic>
        <p:nvPicPr>
          <p:cNvPr id="147" name="Graphic 146">
            <a:extLst>
              <a:ext uri="{FF2B5EF4-FFF2-40B4-BE49-F238E27FC236}">
                <a16:creationId xmlns:a16="http://schemas.microsoft.com/office/drawing/2014/main" id="{FBC53D01-F6F0-5B68-48E4-BC17410976BE}"/>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70"/>
              </a:ext>
            </a:extLst>
          </a:blip>
          <a:stretch>
            <a:fillRect/>
          </a:stretch>
        </p:blipFill>
        <p:spPr>
          <a:xfrm>
            <a:off x="8178985" y="5579838"/>
            <a:ext cx="502920" cy="502920"/>
          </a:xfrm>
          <a:prstGeom prst="rect">
            <a:avLst/>
          </a:prstGeom>
        </p:spPr>
      </p:pic>
      <p:pic>
        <p:nvPicPr>
          <p:cNvPr id="148" name="Graphic 147">
            <a:extLst>
              <a:ext uri="{FF2B5EF4-FFF2-40B4-BE49-F238E27FC236}">
                <a16:creationId xmlns:a16="http://schemas.microsoft.com/office/drawing/2014/main" id="{47854D9D-D159-9674-CE55-C61361E8099B}"/>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71"/>
              </a:ext>
            </a:extLst>
          </a:blip>
          <a:stretch>
            <a:fillRect/>
          </a:stretch>
        </p:blipFill>
        <p:spPr>
          <a:xfrm>
            <a:off x="9164233" y="5579838"/>
            <a:ext cx="502920" cy="502920"/>
          </a:xfrm>
          <a:prstGeom prst="rect">
            <a:avLst/>
          </a:prstGeom>
        </p:spPr>
      </p:pic>
      <p:pic>
        <p:nvPicPr>
          <p:cNvPr id="149" name="Graphic 148">
            <a:extLst>
              <a:ext uri="{FF2B5EF4-FFF2-40B4-BE49-F238E27FC236}">
                <a16:creationId xmlns:a16="http://schemas.microsoft.com/office/drawing/2014/main" id="{B0696772-CFF7-081A-B2E3-748C50DC3F5B}"/>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72"/>
              </a:ext>
            </a:extLst>
          </a:blip>
          <a:stretch>
            <a:fillRect/>
          </a:stretch>
        </p:blipFill>
        <p:spPr>
          <a:xfrm>
            <a:off x="10078340" y="5579838"/>
            <a:ext cx="502920" cy="502920"/>
          </a:xfrm>
          <a:prstGeom prst="rect">
            <a:avLst/>
          </a:prstGeom>
        </p:spPr>
      </p:pic>
      <p:pic>
        <p:nvPicPr>
          <p:cNvPr id="150" name="Graphic 149">
            <a:extLst>
              <a:ext uri="{FF2B5EF4-FFF2-40B4-BE49-F238E27FC236}">
                <a16:creationId xmlns:a16="http://schemas.microsoft.com/office/drawing/2014/main" id="{5E0C5F79-5DBF-3627-191E-C9034D9A132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73"/>
              </a:ext>
            </a:extLst>
          </a:blip>
          <a:stretch>
            <a:fillRect/>
          </a:stretch>
        </p:blipFill>
        <p:spPr>
          <a:xfrm>
            <a:off x="11021019" y="5579838"/>
            <a:ext cx="502920" cy="502920"/>
          </a:xfrm>
          <a:prstGeom prst="rect">
            <a:avLst/>
          </a:prstGeom>
        </p:spPr>
      </p:pic>
      <p:sp>
        <p:nvSpPr>
          <p:cNvPr id="151" name="Title 1">
            <a:extLst>
              <a:ext uri="{FF2B5EF4-FFF2-40B4-BE49-F238E27FC236}">
                <a16:creationId xmlns:a16="http://schemas.microsoft.com/office/drawing/2014/main" id="{482124E4-3405-55E9-94F2-43FC41E4E6B0}"/>
              </a:ext>
            </a:extLst>
          </p:cNvPr>
          <p:cNvSpPr>
            <a:spLocks noGrp="1"/>
          </p:cNvSpPr>
          <p:nvPr>
            <p:ph type="title" hasCustomPrompt="1"/>
          </p:nvPr>
        </p:nvSpPr>
        <p:spPr>
          <a:xfrm>
            <a:off x="551302" y="448928"/>
            <a:ext cx="11089389" cy="716195"/>
          </a:xfrm>
        </p:spPr>
        <p:txBody>
          <a:bodyPr anchor="t">
            <a:noAutofit/>
          </a:bodyPr>
          <a:lstStyle>
            <a:lvl1pPr>
              <a:defRPr sz="4000">
                <a:solidFill>
                  <a:schemeClr val="accent2"/>
                </a:solidFill>
              </a:defRPr>
            </a:lvl1pPr>
          </a:lstStyle>
          <a:p>
            <a:r>
              <a:rPr lang="en-US"/>
              <a:t>Icons (click to change color)</a:t>
            </a:r>
          </a:p>
        </p:txBody>
      </p:sp>
    </p:spTree>
    <p:extLst>
      <p:ext uri="{BB962C8B-B14F-4D97-AF65-F5344CB8AC3E}">
        <p14:creationId xmlns:p14="http://schemas.microsoft.com/office/powerpoint/2010/main" val="29624468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Icons4">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3DD0BA-3AD3-630C-6145-34AC3B9D1509}"/>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sp>
        <p:nvSpPr>
          <p:cNvPr id="6" name="Slide Number Placeholder 5">
            <a:extLst>
              <a:ext uri="{FF2B5EF4-FFF2-40B4-BE49-F238E27FC236}">
                <a16:creationId xmlns:a16="http://schemas.microsoft.com/office/drawing/2014/main" id="{E1663F92-3940-92CB-881C-501FAD60C84E}"/>
              </a:ext>
            </a:extLst>
          </p:cNvPr>
          <p:cNvSpPr txBox="1">
            <a:spLocks/>
          </p:cNvSpPr>
          <p:nvPr userDrawn="1"/>
        </p:nvSpPr>
        <p:spPr>
          <a:xfrm>
            <a:off x="8610600" y="6356350"/>
            <a:ext cx="2743200" cy="365125"/>
          </a:xfrm>
          <a:prstGeom prst="rect">
            <a:avLst/>
          </a:prstGeom>
        </p:spPr>
        <p:txBody>
          <a:bodyPr anchor="ctr"/>
          <a:lstStyle>
            <a:defPPr>
              <a:defRPr lang="en-US"/>
            </a:defPPr>
            <a:lvl1pPr marL="0" algn="l" defTabSz="914400" rtl="0" eaLnBrk="1" latinLnBrk="0" hangingPunct="1">
              <a:defRPr sz="800" b="0" i="0" kern="1200">
                <a:solidFill>
                  <a:schemeClr val="bg1">
                    <a:lumMod val="65000"/>
                  </a:schemeClr>
                </a:solidFill>
                <a:latin typeface="Sofia Pro"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2532D0A-5A8B-40E1-85A8-9A958C03DD06}" type="slidenum">
              <a:rPr lang="en-US" smtClean="0"/>
              <a:pPr/>
              <a:t>‹#›</a:t>
            </a:fld>
            <a:endParaRPr lang="en-US"/>
          </a:p>
        </p:txBody>
      </p:sp>
      <p:sp>
        <p:nvSpPr>
          <p:cNvPr id="151" name="Title 1">
            <a:extLst>
              <a:ext uri="{FF2B5EF4-FFF2-40B4-BE49-F238E27FC236}">
                <a16:creationId xmlns:a16="http://schemas.microsoft.com/office/drawing/2014/main" id="{482124E4-3405-55E9-94F2-43FC41E4E6B0}"/>
              </a:ext>
            </a:extLst>
          </p:cNvPr>
          <p:cNvSpPr>
            <a:spLocks noGrp="1"/>
          </p:cNvSpPr>
          <p:nvPr>
            <p:ph type="title" hasCustomPrompt="1"/>
          </p:nvPr>
        </p:nvSpPr>
        <p:spPr>
          <a:xfrm>
            <a:off x="551302" y="448928"/>
            <a:ext cx="11089389" cy="716195"/>
          </a:xfrm>
        </p:spPr>
        <p:txBody>
          <a:bodyPr anchor="t">
            <a:noAutofit/>
          </a:bodyPr>
          <a:lstStyle>
            <a:lvl1pPr>
              <a:defRPr sz="4000">
                <a:solidFill>
                  <a:schemeClr val="accent2"/>
                </a:solidFill>
              </a:defRPr>
            </a:lvl1pPr>
          </a:lstStyle>
          <a:p>
            <a:r>
              <a:rPr lang="en-US"/>
              <a:t>Icons (click to change color)</a:t>
            </a:r>
          </a:p>
        </p:txBody>
      </p:sp>
      <p:sp>
        <p:nvSpPr>
          <p:cNvPr id="2" name="TextBox 1">
            <a:extLst>
              <a:ext uri="{FF2B5EF4-FFF2-40B4-BE49-F238E27FC236}">
                <a16:creationId xmlns:a16="http://schemas.microsoft.com/office/drawing/2014/main" id="{75A1C00E-9B1D-6976-A8B4-F4924FB0E590}"/>
              </a:ext>
            </a:extLst>
          </p:cNvPr>
          <p:cNvSpPr txBox="1"/>
          <p:nvPr userDrawn="1"/>
        </p:nvSpPr>
        <p:spPr>
          <a:xfrm>
            <a:off x="534985" y="1852293"/>
            <a:ext cx="785816" cy="184666"/>
          </a:xfrm>
          <a:prstGeom prst="rect">
            <a:avLst/>
          </a:prstGeom>
          <a:noFill/>
        </p:spPr>
        <p:txBody>
          <a:bodyPr wrap="square" lIns="0" rIns="0" rtlCol="0">
            <a:spAutoFit/>
          </a:bodyPr>
          <a:lstStyle/>
          <a:p>
            <a:pPr algn="ctr"/>
            <a:r>
              <a:rPr lang="en-US" sz="600"/>
              <a:t>log-</a:t>
            </a:r>
            <a:r>
              <a:rPr lang="en-US" sz="600" err="1"/>
              <a:t>in_PPT.svg</a:t>
            </a:r>
            <a:endParaRPr lang="en-US" sz="600"/>
          </a:p>
        </p:txBody>
      </p:sp>
      <p:sp>
        <p:nvSpPr>
          <p:cNvPr id="3" name="TextBox 2">
            <a:extLst>
              <a:ext uri="{FF2B5EF4-FFF2-40B4-BE49-F238E27FC236}">
                <a16:creationId xmlns:a16="http://schemas.microsoft.com/office/drawing/2014/main" id="{A36486A4-5764-A7C7-79C7-93769CF35945}"/>
              </a:ext>
            </a:extLst>
          </p:cNvPr>
          <p:cNvSpPr txBox="1"/>
          <p:nvPr userDrawn="1"/>
        </p:nvSpPr>
        <p:spPr>
          <a:xfrm>
            <a:off x="1475402" y="1852293"/>
            <a:ext cx="785816" cy="184666"/>
          </a:xfrm>
          <a:prstGeom prst="rect">
            <a:avLst/>
          </a:prstGeom>
          <a:noFill/>
        </p:spPr>
        <p:txBody>
          <a:bodyPr wrap="square" lIns="0" rIns="0" rtlCol="0">
            <a:spAutoFit/>
          </a:bodyPr>
          <a:lstStyle/>
          <a:p>
            <a:pPr algn="ctr"/>
            <a:r>
              <a:rPr lang="en-US" sz="600"/>
              <a:t>log-</a:t>
            </a:r>
            <a:r>
              <a:rPr lang="en-US" sz="600" err="1"/>
              <a:t>out_PPT.svg</a:t>
            </a:r>
            <a:endParaRPr lang="en-US" sz="600"/>
          </a:p>
        </p:txBody>
      </p:sp>
      <p:sp>
        <p:nvSpPr>
          <p:cNvPr id="5" name="TextBox 4">
            <a:extLst>
              <a:ext uri="{FF2B5EF4-FFF2-40B4-BE49-F238E27FC236}">
                <a16:creationId xmlns:a16="http://schemas.microsoft.com/office/drawing/2014/main" id="{1FDFEA65-635D-242B-7547-8D4BE573B401}"/>
              </a:ext>
            </a:extLst>
          </p:cNvPr>
          <p:cNvSpPr txBox="1"/>
          <p:nvPr userDrawn="1"/>
        </p:nvSpPr>
        <p:spPr>
          <a:xfrm>
            <a:off x="2415819" y="1852293"/>
            <a:ext cx="785816" cy="184666"/>
          </a:xfrm>
          <a:prstGeom prst="rect">
            <a:avLst/>
          </a:prstGeom>
          <a:noFill/>
        </p:spPr>
        <p:txBody>
          <a:bodyPr wrap="square" lIns="0" rIns="0" rtlCol="0">
            <a:spAutoFit/>
          </a:bodyPr>
          <a:lstStyle/>
          <a:p>
            <a:pPr algn="ctr"/>
            <a:r>
              <a:rPr lang="en-US" sz="600" err="1"/>
              <a:t>mail_PPT.svg</a:t>
            </a:r>
            <a:endParaRPr lang="en-US" sz="600"/>
          </a:p>
        </p:txBody>
      </p:sp>
      <p:sp>
        <p:nvSpPr>
          <p:cNvPr id="7" name="TextBox 6">
            <a:extLst>
              <a:ext uri="{FF2B5EF4-FFF2-40B4-BE49-F238E27FC236}">
                <a16:creationId xmlns:a16="http://schemas.microsoft.com/office/drawing/2014/main" id="{AAE04C82-E89C-4991-E572-CCD5C47792FD}"/>
              </a:ext>
            </a:extLst>
          </p:cNvPr>
          <p:cNvSpPr txBox="1"/>
          <p:nvPr userDrawn="1"/>
        </p:nvSpPr>
        <p:spPr>
          <a:xfrm>
            <a:off x="3356236" y="1852293"/>
            <a:ext cx="785816" cy="184666"/>
          </a:xfrm>
          <a:prstGeom prst="rect">
            <a:avLst/>
          </a:prstGeom>
          <a:noFill/>
        </p:spPr>
        <p:txBody>
          <a:bodyPr wrap="square" lIns="0" rIns="0" rtlCol="0">
            <a:spAutoFit/>
          </a:bodyPr>
          <a:lstStyle/>
          <a:p>
            <a:pPr algn="ctr"/>
            <a:r>
              <a:rPr lang="en-US" sz="600"/>
              <a:t>map-</a:t>
            </a:r>
            <a:r>
              <a:rPr lang="en-US" sz="600" err="1"/>
              <a:t>pin_PPT.svg</a:t>
            </a:r>
            <a:endParaRPr lang="en-US" sz="600"/>
          </a:p>
        </p:txBody>
      </p:sp>
      <p:sp>
        <p:nvSpPr>
          <p:cNvPr id="8" name="TextBox 7">
            <a:extLst>
              <a:ext uri="{FF2B5EF4-FFF2-40B4-BE49-F238E27FC236}">
                <a16:creationId xmlns:a16="http://schemas.microsoft.com/office/drawing/2014/main" id="{23B98817-7F0D-73C3-8923-2853A7859A3D}"/>
              </a:ext>
            </a:extLst>
          </p:cNvPr>
          <p:cNvSpPr txBox="1"/>
          <p:nvPr userDrawn="1"/>
        </p:nvSpPr>
        <p:spPr>
          <a:xfrm>
            <a:off x="4296653" y="1852293"/>
            <a:ext cx="785816" cy="184666"/>
          </a:xfrm>
          <a:prstGeom prst="rect">
            <a:avLst/>
          </a:prstGeom>
          <a:noFill/>
        </p:spPr>
        <p:txBody>
          <a:bodyPr wrap="square" lIns="0" rIns="0" rtlCol="0">
            <a:spAutoFit/>
          </a:bodyPr>
          <a:lstStyle/>
          <a:p>
            <a:pPr algn="ctr"/>
            <a:r>
              <a:rPr lang="en-US" sz="600" err="1"/>
              <a:t>map_PPT.svg</a:t>
            </a:r>
            <a:endParaRPr lang="en-US" sz="600"/>
          </a:p>
        </p:txBody>
      </p:sp>
      <p:sp>
        <p:nvSpPr>
          <p:cNvPr id="9" name="TextBox 8">
            <a:extLst>
              <a:ext uri="{FF2B5EF4-FFF2-40B4-BE49-F238E27FC236}">
                <a16:creationId xmlns:a16="http://schemas.microsoft.com/office/drawing/2014/main" id="{DDA9DDE5-CFAB-61B1-F1B0-DC1A3C5F10EB}"/>
              </a:ext>
            </a:extLst>
          </p:cNvPr>
          <p:cNvSpPr txBox="1"/>
          <p:nvPr userDrawn="1"/>
        </p:nvSpPr>
        <p:spPr>
          <a:xfrm>
            <a:off x="5237070" y="1852293"/>
            <a:ext cx="785816" cy="184666"/>
          </a:xfrm>
          <a:prstGeom prst="rect">
            <a:avLst/>
          </a:prstGeom>
          <a:noFill/>
        </p:spPr>
        <p:txBody>
          <a:bodyPr wrap="square" lIns="0" rIns="0" rtlCol="0">
            <a:spAutoFit/>
          </a:bodyPr>
          <a:lstStyle/>
          <a:p>
            <a:pPr algn="ctr"/>
            <a:r>
              <a:rPr lang="en-US" sz="600"/>
              <a:t>maximize-2_PPT.svg</a:t>
            </a:r>
          </a:p>
        </p:txBody>
      </p:sp>
      <p:sp>
        <p:nvSpPr>
          <p:cNvPr id="10" name="TextBox 9">
            <a:extLst>
              <a:ext uri="{FF2B5EF4-FFF2-40B4-BE49-F238E27FC236}">
                <a16:creationId xmlns:a16="http://schemas.microsoft.com/office/drawing/2014/main" id="{C16C2965-3D98-C549-591A-3CDC274CB549}"/>
              </a:ext>
            </a:extLst>
          </p:cNvPr>
          <p:cNvSpPr txBox="1"/>
          <p:nvPr userDrawn="1"/>
        </p:nvSpPr>
        <p:spPr>
          <a:xfrm>
            <a:off x="6177487" y="1852293"/>
            <a:ext cx="785816" cy="184666"/>
          </a:xfrm>
          <a:prstGeom prst="rect">
            <a:avLst/>
          </a:prstGeom>
          <a:noFill/>
        </p:spPr>
        <p:txBody>
          <a:bodyPr wrap="square" lIns="0" rIns="0" rtlCol="0">
            <a:spAutoFit/>
          </a:bodyPr>
          <a:lstStyle/>
          <a:p>
            <a:pPr algn="ctr"/>
            <a:r>
              <a:rPr lang="en-US" sz="600" err="1"/>
              <a:t>maximize_PPT.svg</a:t>
            </a:r>
            <a:endParaRPr lang="en-US" sz="600"/>
          </a:p>
        </p:txBody>
      </p:sp>
      <p:sp>
        <p:nvSpPr>
          <p:cNvPr id="11" name="TextBox 10">
            <a:extLst>
              <a:ext uri="{FF2B5EF4-FFF2-40B4-BE49-F238E27FC236}">
                <a16:creationId xmlns:a16="http://schemas.microsoft.com/office/drawing/2014/main" id="{EB05C95F-9742-10D8-20B2-6D5BCD478522}"/>
              </a:ext>
            </a:extLst>
          </p:cNvPr>
          <p:cNvSpPr txBox="1"/>
          <p:nvPr userDrawn="1"/>
        </p:nvSpPr>
        <p:spPr>
          <a:xfrm>
            <a:off x="7117904" y="1852293"/>
            <a:ext cx="785816" cy="184666"/>
          </a:xfrm>
          <a:prstGeom prst="rect">
            <a:avLst/>
          </a:prstGeom>
          <a:noFill/>
        </p:spPr>
        <p:txBody>
          <a:bodyPr wrap="square" lIns="0" rIns="0" rtlCol="0">
            <a:spAutoFit/>
          </a:bodyPr>
          <a:lstStyle/>
          <a:p>
            <a:pPr algn="ctr"/>
            <a:r>
              <a:rPr lang="en-US" sz="600" err="1"/>
              <a:t>meh_PPT.svg</a:t>
            </a:r>
            <a:endParaRPr lang="en-US" sz="600"/>
          </a:p>
        </p:txBody>
      </p:sp>
      <p:sp>
        <p:nvSpPr>
          <p:cNvPr id="12" name="TextBox 11">
            <a:extLst>
              <a:ext uri="{FF2B5EF4-FFF2-40B4-BE49-F238E27FC236}">
                <a16:creationId xmlns:a16="http://schemas.microsoft.com/office/drawing/2014/main" id="{033E0DFC-3203-D6C6-F1A0-A64E27081D3F}"/>
              </a:ext>
            </a:extLst>
          </p:cNvPr>
          <p:cNvSpPr txBox="1"/>
          <p:nvPr userDrawn="1"/>
        </p:nvSpPr>
        <p:spPr>
          <a:xfrm>
            <a:off x="8058321" y="1852293"/>
            <a:ext cx="785816" cy="184666"/>
          </a:xfrm>
          <a:prstGeom prst="rect">
            <a:avLst/>
          </a:prstGeom>
          <a:noFill/>
        </p:spPr>
        <p:txBody>
          <a:bodyPr wrap="square" lIns="0" rIns="0" rtlCol="0">
            <a:spAutoFit/>
          </a:bodyPr>
          <a:lstStyle/>
          <a:p>
            <a:pPr algn="ctr"/>
            <a:r>
              <a:rPr lang="en-US" sz="600" err="1"/>
              <a:t>menu_PPT.svg</a:t>
            </a:r>
            <a:endParaRPr lang="en-US" sz="600"/>
          </a:p>
        </p:txBody>
      </p:sp>
      <p:sp>
        <p:nvSpPr>
          <p:cNvPr id="13" name="TextBox 12">
            <a:extLst>
              <a:ext uri="{FF2B5EF4-FFF2-40B4-BE49-F238E27FC236}">
                <a16:creationId xmlns:a16="http://schemas.microsoft.com/office/drawing/2014/main" id="{3A68B9BB-D436-7685-1B47-60E4BD66FB16}"/>
              </a:ext>
            </a:extLst>
          </p:cNvPr>
          <p:cNvSpPr txBox="1"/>
          <p:nvPr userDrawn="1"/>
        </p:nvSpPr>
        <p:spPr>
          <a:xfrm>
            <a:off x="8998738" y="1852293"/>
            <a:ext cx="785816" cy="276999"/>
          </a:xfrm>
          <a:prstGeom prst="rect">
            <a:avLst/>
          </a:prstGeom>
          <a:noFill/>
        </p:spPr>
        <p:txBody>
          <a:bodyPr wrap="square" lIns="0" rIns="0" rtlCol="0">
            <a:spAutoFit/>
          </a:bodyPr>
          <a:lstStyle/>
          <a:p>
            <a:pPr algn="ctr"/>
            <a:r>
              <a:rPr lang="en-US" sz="600"/>
              <a:t>message-</a:t>
            </a:r>
            <a:r>
              <a:rPr lang="en-US" sz="600" err="1"/>
              <a:t>circle_PPT.svg</a:t>
            </a:r>
            <a:endParaRPr lang="en-US" sz="600"/>
          </a:p>
        </p:txBody>
      </p:sp>
      <p:sp>
        <p:nvSpPr>
          <p:cNvPr id="14" name="TextBox 13">
            <a:extLst>
              <a:ext uri="{FF2B5EF4-FFF2-40B4-BE49-F238E27FC236}">
                <a16:creationId xmlns:a16="http://schemas.microsoft.com/office/drawing/2014/main" id="{9BB7ECBD-6E0D-084E-0A7C-F76C8D2D4F4A}"/>
              </a:ext>
            </a:extLst>
          </p:cNvPr>
          <p:cNvSpPr txBox="1"/>
          <p:nvPr userDrawn="1"/>
        </p:nvSpPr>
        <p:spPr>
          <a:xfrm>
            <a:off x="9939155" y="1852293"/>
            <a:ext cx="785816" cy="276999"/>
          </a:xfrm>
          <a:prstGeom prst="rect">
            <a:avLst/>
          </a:prstGeom>
          <a:noFill/>
        </p:spPr>
        <p:txBody>
          <a:bodyPr wrap="square" lIns="0" rIns="0" rtlCol="0">
            <a:spAutoFit/>
          </a:bodyPr>
          <a:lstStyle/>
          <a:p>
            <a:pPr algn="ctr"/>
            <a:r>
              <a:rPr lang="en-US" sz="600"/>
              <a:t>message-</a:t>
            </a:r>
            <a:r>
              <a:rPr lang="en-US" sz="600" err="1"/>
              <a:t>square_PPT.svg</a:t>
            </a:r>
            <a:endParaRPr lang="en-US" sz="600"/>
          </a:p>
        </p:txBody>
      </p:sp>
      <p:sp>
        <p:nvSpPr>
          <p:cNvPr id="15" name="TextBox 14">
            <a:extLst>
              <a:ext uri="{FF2B5EF4-FFF2-40B4-BE49-F238E27FC236}">
                <a16:creationId xmlns:a16="http://schemas.microsoft.com/office/drawing/2014/main" id="{FD9E7337-F695-1779-153E-7275A501B6A1}"/>
              </a:ext>
            </a:extLst>
          </p:cNvPr>
          <p:cNvSpPr txBox="1"/>
          <p:nvPr userDrawn="1"/>
        </p:nvSpPr>
        <p:spPr>
          <a:xfrm>
            <a:off x="10879571" y="1852293"/>
            <a:ext cx="785816" cy="184666"/>
          </a:xfrm>
          <a:prstGeom prst="rect">
            <a:avLst/>
          </a:prstGeom>
          <a:noFill/>
        </p:spPr>
        <p:txBody>
          <a:bodyPr wrap="square" lIns="0" rIns="0" rtlCol="0">
            <a:spAutoFit/>
          </a:bodyPr>
          <a:lstStyle/>
          <a:p>
            <a:pPr algn="ctr"/>
            <a:r>
              <a:rPr lang="en-US" sz="600"/>
              <a:t>mic-</a:t>
            </a:r>
            <a:r>
              <a:rPr lang="en-US" sz="600" err="1"/>
              <a:t>off_PPT.svg</a:t>
            </a:r>
            <a:endParaRPr lang="en-US" sz="600"/>
          </a:p>
        </p:txBody>
      </p:sp>
      <p:sp>
        <p:nvSpPr>
          <p:cNvPr id="16" name="TextBox 15">
            <a:extLst>
              <a:ext uri="{FF2B5EF4-FFF2-40B4-BE49-F238E27FC236}">
                <a16:creationId xmlns:a16="http://schemas.microsoft.com/office/drawing/2014/main" id="{AEEA8D13-7397-67A1-4118-1EACB929FE29}"/>
              </a:ext>
            </a:extLst>
          </p:cNvPr>
          <p:cNvSpPr txBox="1"/>
          <p:nvPr userDrawn="1"/>
        </p:nvSpPr>
        <p:spPr>
          <a:xfrm>
            <a:off x="534985" y="2710852"/>
            <a:ext cx="785816" cy="184666"/>
          </a:xfrm>
          <a:prstGeom prst="rect">
            <a:avLst/>
          </a:prstGeom>
          <a:noFill/>
        </p:spPr>
        <p:txBody>
          <a:bodyPr wrap="square" lIns="0" rIns="0" rtlCol="0">
            <a:spAutoFit/>
          </a:bodyPr>
          <a:lstStyle/>
          <a:p>
            <a:pPr algn="ctr"/>
            <a:r>
              <a:rPr lang="en-US" sz="600" err="1"/>
              <a:t>mic_PPT.svg</a:t>
            </a:r>
            <a:endParaRPr lang="en-US" sz="600"/>
          </a:p>
        </p:txBody>
      </p:sp>
      <p:sp>
        <p:nvSpPr>
          <p:cNvPr id="17" name="TextBox 16">
            <a:extLst>
              <a:ext uri="{FF2B5EF4-FFF2-40B4-BE49-F238E27FC236}">
                <a16:creationId xmlns:a16="http://schemas.microsoft.com/office/drawing/2014/main" id="{5D006F75-B18D-ECE4-CF6B-8C86FB9A7008}"/>
              </a:ext>
            </a:extLst>
          </p:cNvPr>
          <p:cNvSpPr txBox="1"/>
          <p:nvPr userDrawn="1"/>
        </p:nvSpPr>
        <p:spPr>
          <a:xfrm>
            <a:off x="1475402" y="2710852"/>
            <a:ext cx="785816" cy="184666"/>
          </a:xfrm>
          <a:prstGeom prst="rect">
            <a:avLst/>
          </a:prstGeom>
          <a:noFill/>
        </p:spPr>
        <p:txBody>
          <a:bodyPr wrap="square" lIns="0" rIns="0" rtlCol="0">
            <a:spAutoFit/>
          </a:bodyPr>
          <a:lstStyle/>
          <a:p>
            <a:pPr algn="ctr"/>
            <a:r>
              <a:rPr lang="en-US" sz="600"/>
              <a:t>minimize-2_PPT.svg</a:t>
            </a:r>
          </a:p>
        </p:txBody>
      </p:sp>
      <p:sp>
        <p:nvSpPr>
          <p:cNvPr id="18" name="TextBox 17">
            <a:extLst>
              <a:ext uri="{FF2B5EF4-FFF2-40B4-BE49-F238E27FC236}">
                <a16:creationId xmlns:a16="http://schemas.microsoft.com/office/drawing/2014/main" id="{8177A3E8-CA57-47D1-FF10-C95F4F81251E}"/>
              </a:ext>
            </a:extLst>
          </p:cNvPr>
          <p:cNvSpPr txBox="1"/>
          <p:nvPr userDrawn="1"/>
        </p:nvSpPr>
        <p:spPr>
          <a:xfrm>
            <a:off x="2415819" y="2710852"/>
            <a:ext cx="785816" cy="184666"/>
          </a:xfrm>
          <a:prstGeom prst="rect">
            <a:avLst/>
          </a:prstGeom>
          <a:noFill/>
        </p:spPr>
        <p:txBody>
          <a:bodyPr wrap="square" lIns="0" rIns="0" rtlCol="0">
            <a:spAutoFit/>
          </a:bodyPr>
          <a:lstStyle/>
          <a:p>
            <a:pPr algn="ctr"/>
            <a:r>
              <a:rPr lang="en-US" sz="600" err="1"/>
              <a:t>minimize_PPT.svg</a:t>
            </a:r>
            <a:endParaRPr lang="en-US" sz="600"/>
          </a:p>
        </p:txBody>
      </p:sp>
      <p:sp>
        <p:nvSpPr>
          <p:cNvPr id="19" name="TextBox 18">
            <a:extLst>
              <a:ext uri="{FF2B5EF4-FFF2-40B4-BE49-F238E27FC236}">
                <a16:creationId xmlns:a16="http://schemas.microsoft.com/office/drawing/2014/main" id="{9A57F561-E985-3A96-637D-5F0FCDC438D7}"/>
              </a:ext>
            </a:extLst>
          </p:cNvPr>
          <p:cNvSpPr txBox="1"/>
          <p:nvPr userDrawn="1"/>
        </p:nvSpPr>
        <p:spPr>
          <a:xfrm>
            <a:off x="3356236" y="2710852"/>
            <a:ext cx="785816" cy="184666"/>
          </a:xfrm>
          <a:prstGeom prst="rect">
            <a:avLst/>
          </a:prstGeom>
          <a:noFill/>
        </p:spPr>
        <p:txBody>
          <a:bodyPr wrap="square" lIns="0" rIns="0" rtlCol="0">
            <a:spAutoFit/>
          </a:bodyPr>
          <a:lstStyle/>
          <a:p>
            <a:pPr algn="ctr"/>
            <a:r>
              <a:rPr lang="en-US" sz="600"/>
              <a:t>minus-</a:t>
            </a:r>
            <a:r>
              <a:rPr lang="en-US" sz="600" err="1"/>
              <a:t>circle_PPT.svg</a:t>
            </a:r>
            <a:endParaRPr lang="en-US" sz="600"/>
          </a:p>
        </p:txBody>
      </p:sp>
      <p:sp>
        <p:nvSpPr>
          <p:cNvPr id="20" name="TextBox 19">
            <a:extLst>
              <a:ext uri="{FF2B5EF4-FFF2-40B4-BE49-F238E27FC236}">
                <a16:creationId xmlns:a16="http://schemas.microsoft.com/office/drawing/2014/main" id="{23519859-6096-BA5C-D508-A9297BC35429}"/>
              </a:ext>
            </a:extLst>
          </p:cNvPr>
          <p:cNvSpPr txBox="1"/>
          <p:nvPr userDrawn="1"/>
        </p:nvSpPr>
        <p:spPr>
          <a:xfrm>
            <a:off x="4296653" y="2710852"/>
            <a:ext cx="785816" cy="184666"/>
          </a:xfrm>
          <a:prstGeom prst="rect">
            <a:avLst/>
          </a:prstGeom>
          <a:noFill/>
        </p:spPr>
        <p:txBody>
          <a:bodyPr wrap="square" lIns="0" rIns="0" rtlCol="0">
            <a:spAutoFit/>
          </a:bodyPr>
          <a:lstStyle/>
          <a:p>
            <a:pPr algn="ctr"/>
            <a:r>
              <a:rPr lang="en-US" sz="600"/>
              <a:t>minus-</a:t>
            </a:r>
            <a:r>
              <a:rPr lang="en-US" sz="600" err="1"/>
              <a:t>square_PPT.svg</a:t>
            </a:r>
            <a:endParaRPr lang="en-US" sz="600"/>
          </a:p>
        </p:txBody>
      </p:sp>
      <p:sp>
        <p:nvSpPr>
          <p:cNvPr id="21" name="TextBox 20">
            <a:extLst>
              <a:ext uri="{FF2B5EF4-FFF2-40B4-BE49-F238E27FC236}">
                <a16:creationId xmlns:a16="http://schemas.microsoft.com/office/drawing/2014/main" id="{95101990-6295-E621-65B9-AB02E573D219}"/>
              </a:ext>
            </a:extLst>
          </p:cNvPr>
          <p:cNvSpPr txBox="1"/>
          <p:nvPr userDrawn="1"/>
        </p:nvSpPr>
        <p:spPr>
          <a:xfrm>
            <a:off x="5237070" y="2710852"/>
            <a:ext cx="785816" cy="184666"/>
          </a:xfrm>
          <a:prstGeom prst="rect">
            <a:avLst/>
          </a:prstGeom>
          <a:noFill/>
        </p:spPr>
        <p:txBody>
          <a:bodyPr wrap="square" lIns="0" rIns="0" rtlCol="0">
            <a:spAutoFit/>
          </a:bodyPr>
          <a:lstStyle/>
          <a:p>
            <a:pPr algn="ctr"/>
            <a:r>
              <a:rPr lang="en-US" sz="600" err="1"/>
              <a:t>minus_PPT.svg</a:t>
            </a:r>
            <a:endParaRPr lang="en-US" sz="600"/>
          </a:p>
        </p:txBody>
      </p:sp>
      <p:sp>
        <p:nvSpPr>
          <p:cNvPr id="22" name="TextBox 21">
            <a:extLst>
              <a:ext uri="{FF2B5EF4-FFF2-40B4-BE49-F238E27FC236}">
                <a16:creationId xmlns:a16="http://schemas.microsoft.com/office/drawing/2014/main" id="{738FC7B0-5F81-FC72-464A-8668E9E91A5C}"/>
              </a:ext>
            </a:extLst>
          </p:cNvPr>
          <p:cNvSpPr txBox="1"/>
          <p:nvPr userDrawn="1"/>
        </p:nvSpPr>
        <p:spPr>
          <a:xfrm>
            <a:off x="6177487" y="2710852"/>
            <a:ext cx="785816" cy="184666"/>
          </a:xfrm>
          <a:prstGeom prst="rect">
            <a:avLst/>
          </a:prstGeom>
          <a:noFill/>
        </p:spPr>
        <p:txBody>
          <a:bodyPr wrap="square" lIns="0" rIns="0" rtlCol="0">
            <a:spAutoFit/>
          </a:bodyPr>
          <a:lstStyle/>
          <a:p>
            <a:pPr algn="ctr"/>
            <a:r>
              <a:rPr lang="en-US" sz="600" err="1"/>
              <a:t>monitor_PPT.svg</a:t>
            </a:r>
            <a:endParaRPr lang="en-US" sz="600"/>
          </a:p>
        </p:txBody>
      </p:sp>
      <p:sp>
        <p:nvSpPr>
          <p:cNvPr id="23" name="TextBox 22">
            <a:extLst>
              <a:ext uri="{FF2B5EF4-FFF2-40B4-BE49-F238E27FC236}">
                <a16:creationId xmlns:a16="http://schemas.microsoft.com/office/drawing/2014/main" id="{D73076B7-FAD0-9943-A53A-2D43168FB6DF}"/>
              </a:ext>
            </a:extLst>
          </p:cNvPr>
          <p:cNvSpPr txBox="1"/>
          <p:nvPr userDrawn="1"/>
        </p:nvSpPr>
        <p:spPr>
          <a:xfrm>
            <a:off x="7117904" y="2710852"/>
            <a:ext cx="785816" cy="184666"/>
          </a:xfrm>
          <a:prstGeom prst="rect">
            <a:avLst/>
          </a:prstGeom>
          <a:noFill/>
        </p:spPr>
        <p:txBody>
          <a:bodyPr wrap="square" lIns="0" rIns="0" rtlCol="0">
            <a:spAutoFit/>
          </a:bodyPr>
          <a:lstStyle/>
          <a:p>
            <a:pPr algn="ctr"/>
            <a:r>
              <a:rPr lang="en-US" sz="600" err="1"/>
              <a:t>moon_PPT.svg</a:t>
            </a:r>
            <a:endParaRPr lang="en-US" sz="600"/>
          </a:p>
        </p:txBody>
      </p:sp>
      <p:sp>
        <p:nvSpPr>
          <p:cNvPr id="24" name="TextBox 23">
            <a:extLst>
              <a:ext uri="{FF2B5EF4-FFF2-40B4-BE49-F238E27FC236}">
                <a16:creationId xmlns:a16="http://schemas.microsoft.com/office/drawing/2014/main" id="{3F86077B-E253-7AFD-055B-0EB62A69C8B9}"/>
              </a:ext>
            </a:extLst>
          </p:cNvPr>
          <p:cNvSpPr txBox="1"/>
          <p:nvPr userDrawn="1"/>
        </p:nvSpPr>
        <p:spPr>
          <a:xfrm>
            <a:off x="8058321" y="2710852"/>
            <a:ext cx="785816" cy="276999"/>
          </a:xfrm>
          <a:prstGeom prst="rect">
            <a:avLst/>
          </a:prstGeom>
          <a:noFill/>
        </p:spPr>
        <p:txBody>
          <a:bodyPr wrap="square" lIns="0" rIns="0" rtlCol="0">
            <a:spAutoFit/>
          </a:bodyPr>
          <a:lstStyle/>
          <a:p>
            <a:pPr algn="ctr"/>
            <a:r>
              <a:rPr lang="en-US" sz="600"/>
              <a:t>more-</a:t>
            </a:r>
            <a:r>
              <a:rPr lang="en-US" sz="600" err="1"/>
              <a:t>horizontal_PPT.svg</a:t>
            </a:r>
            <a:endParaRPr lang="en-US" sz="600"/>
          </a:p>
        </p:txBody>
      </p:sp>
      <p:sp>
        <p:nvSpPr>
          <p:cNvPr id="25" name="TextBox 24">
            <a:extLst>
              <a:ext uri="{FF2B5EF4-FFF2-40B4-BE49-F238E27FC236}">
                <a16:creationId xmlns:a16="http://schemas.microsoft.com/office/drawing/2014/main" id="{38C904BE-5BA4-7E62-898C-0D0F3FA7DCBC}"/>
              </a:ext>
            </a:extLst>
          </p:cNvPr>
          <p:cNvSpPr txBox="1"/>
          <p:nvPr userDrawn="1"/>
        </p:nvSpPr>
        <p:spPr>
          <a:xfrm>
            <a:off x="8998738" y="2710852"/>
            <a:ext cx="785816" cy="184666"/>
          </a:xfrm>
          <a:prstGeom prst="rect">
            <a:avLst/>
          </a:prstGeom>
          <a:noFill/>
        </p:spPr>
        <p:txBody>
          <a:bodyPr wrap="square" lIns="0" rIns="0" rtlCol="0">
            <a:spAutoFit/>
          </a:bodyPr>
          <a:lstStyle/>
          <a:p>
            <a:pPr algn="ctr"/>
            <a:r>
              <a:rPr lang="en-US" sz="600"/>
              <a:t>more-</a:t>
            </a:r>
            <a:r>
              <a:rPr lang="en-US" sz="600" err="1"/>
              <a:t>vertical_PPT.svg</a:t>
            </a:r>
            <a:endParaRPr lang="en-US" sz="600"/>
          </a:p>
        </p:txBody>
      </p:sp>
      <p:sp>
        <p:nvSpPr>
          <p:cNvPr id="26" name="TextBox 25">
            <a:extLst>
              <a:ext uri="{FF2B5EF4-FFF2-40B4-BE49-F238E27FC236}">
                <a16:creationId xmlns:a16="http://schemas.microsoft.com/office/drawing/2014/main" id="{54CA8CF1-4A87-0C9F-1854-26AE8F9F3099}"/>
              </a:ext>
            </a:extLst>
          </p:cNvPr>
          <p:cNvSpPr txBox="1"/>
          <p:nvPr userDrawn="1"/>
        </p:nvSpPr>
        <p:spPr>
          <a:xfrm>
            <a:off x="9939155" y="2710852"/>
            <a:ext cx="785816" cy="276999"/>
          </a:xfrm>
          <a:prstGeom prst="rect">
            <a:avLst/>
          </a:prstGeom>
          <a:noFill/>
        </p:spPr>
        <p:txBody>
          <a:bodyPr wrap="square" lIns="0" rIns="0" rtlCol="0">
            <a:spAutoFit/>
          </a:bodyPr>
          <a:lstStyle/>
          <a:p>
            <a:pPr algn="ctr"/>
            <a:r>
              <a:rPr lang="en-US" sz="600"/>
              <a:t>mouse-</a:t>
            </a:r>
            <a:r>
              <a:rPr lang="en-US" sz="600" err="1"/>
              <a:t>pointer_PPT.svg</a:t>
            </a:r>
            <a:endParaRPr lang="en-US" sz="600"/>
          </a:p>
        </p:txBody>
      </p:sp>
      <p:sp>
        <p:nvSpPr>
          <p:cNvPr id="27" name="TextBox 26">
            <a:extLst>
              <a:ext uri="{FF2B5EF4-FFF2-40B4-BE49-F238E27FC236}">
                <a16:creationId xmlns:a16="http://schemas.microsoft.com/office/drawing/2014/main" id="{D3DD3A9B-FF59-6C0D-D952-DACA4BDADEE0}"/>
              </a:ext>
            </a:extLst>
          </p:cNvPr>
          <p:cNvSpPr txBox="1"/>
          <p:nvPr userDrawn="1"/>
        </p:nvSpPr>
        <p:spPr>
          <a:xfrm>
            <a:off x="10879571" y="2710852"/>
            <a:ext cx="785816" cy="184666"/>
          </a:xfrm>
          <a:prstGeom prst="rect">
            <a:avLst/>
          </a:prstGeom>
          <a:noFill/>
        </p:spPr>
        <p:txBody>
          <a:bodyPr wrap="square" lIns="0" rIns="0" rtlCol="0">
            <a:spAutoFit/>
          </a:bodyPr>
          <a:lstStyle/>
          <a:p>
            <a:pPr algn="ctr"/>
            <a:r>
              <a:rPr lang="en-US" sz="600" err="1"/>
              <a:t>move_PPT.svg</a:t>
            </a:r>
            <a:endParaRPr lang="en-US" sz="600"/>
          </a:p>
        </p:txBody>
      </p:sp>
      <p:sp>
        <p:nvSpPr>
          <p:cNvPr id="28" name="TextBox 27">
            <a:extLst>
              <a:ext uri="{FF2B5EF4-FFF2-40B4-BE49-F238E27FC236}">
                <a16:creationId xmlns:a16="http://schemas.microsoft.com/office/drawing/2014/main" id="{8BA3DA12-9A05-A8C4-EEA7-86BC67365071}"/>
              </a:ext>
            </a:extLst>
          </p:cNvPr>
          <p:cNvSpPr txBox="1"/>
          <p:nvPr userDrawn="1"/>
        </p:nvSpPr>
        <p:spPr>
          <a:xfrm>
            <a:off x="534985" y="3548470"/>
            <a:ext cx="785816" cy="184666"/>
          </a:xfrm>
          <a:prstGeom prst="rect">
            <a:avLst/>
          </a:prstGeom>
          <a:noFill/>
        </p:spPr>
        <p:txBody>
          <a:bodyPr wrap="square" lIns="0" rIns="0" rtlCol="0">
            <a:spAutoFit/>
          </a:bodyPr>
          <a:lstStyle/>
          <a:p>
            <a:pPr algn="ctr"/>
            <a:r>
              <a:rPr lang="en-US" sz="600" err="1"/>
              <a:t>music_PPT.svg</a:t>
            </a:r>
            <a:endParaRPr lang="en-US" sz="600"/>
          </a:p>
        </p:txBody>
      </p:sp>
      <p:sp>
        <p:nvSpPr>
          <p:cNvPr id="29" name="TextBox 28">
            <a:extLst>
              <a:ext uri="{FF2B5EF4-FFF2-40B4-BE49-F238E27FC236}">
                <a16:creationId xmlns:a16="http://schemas.microsoft.com/office/drawing/2014/main" id="{2701DCFF-81B6-CF58-9095-EBD5B918F4EC}"/>
              </a:ext>
            </a:extLst>
          </p:cNvPr>
          <p:cNvSpPr txBox="1"/>
          <p:nvPr userDrawn="1"/>
        </p:nvSpPr>
        <p:spPr>
          <a:xfrm>
            <a:off x="1475402" y="3548470"/>
            <a:ext cx="785816" cy="184666"/>
          </a:xfrm>
          <a:prstGeom prst="rect">
            <a:avLst/>
          </a:prstGeom>
          <a:noFill/>
        </p:spPr>
        <p:txBody>
          <a:bodyPr wrap="square" lIns="0" rIns="0" rtlCol="0">
            <a:spAutoFit/>
          </a:bodyPr>
          <a:lstStyle/>
          <a:p>
            <a:pPr algn="ctr"/>
            <a:r>
              <a:rPr lang="en-US" sz="600"/>
              <a:t>navigation-2_PPT.svg</a:t>
            </a:r>
          </a:p>
        </p:txBody>
      </p:sp>
      <p:sp>
        <p:nvSpPr>
          <p:cNvPr id="30" name="TextBox 29">
            <a:extLst>
              <a:ext uri="{FF2B5EF4-FFF2-40B4-BE49-F238E27FC236}">
                <a16:creationId xmlns:a16="http://schemas.microsoft.com/office/drawing/2014/main" id="{DD0FC947-5A0F-4647-8AC0-BC79C63AC0C6}"/>
              </a:ext>
            </a:extLst>
          </p:cNvPr>
          <p:cNvSpPr txBox="1"/>
          <p:nvPr userDrawn="1"/>
        </p:nvSpPr>
        <p:spPr>
          <a:xfrm>
            <a:off x="2415819" y="3548470"/>
            <a:ext cx="785816" cy="184666"/>
          </a:xfrm>
          <a:prstGeom prst="rect">
            <a:avLst/>
          </a:prstGeom>
          <a:noFill/>
        </p:spPr>
        <p:txBody>
          <a:bodyPr wrap="square" lIns="0" rIns="0" rtlCol="0">
            <a:spAutoFit/>
          </a:bodyPr>
          <a:lstStyle/>
          <a:p>
            <a:pPr algn="ctr"/>
            <a:r>
              <a:rPr lang="en-US" sz="600" err="1"/>
              <a:t>navigation_PPT.svg</a:t>
            </a:r>
            <a:endParaRPr lang="en-US" sz="600"/>
          </a:p>
        </p:txBody>
      </p:sp>
      <p:sp>
        <p:nvSpPr>
          <p:cNvPr id="31" name="TextBox 30">
            <a:extLst>
              <a:ext uri="{FF2B5EF4-FFF2-40B4-BE49-F238E27FC236}">
                <a16:creationId xmlns:a16="http://schemas.microsoft.com/office/drawing/2014/main" id="{339050BD-9F2E-4878-78EE-9336AE711ED0}"/>
              </a:ext>
            </a:extLst>
          </p:cNvPr>
          <p:cNvSpPr txBox="1"/>
          <p:nvPr userDrawn="1"/>
        </p:nvSpPr>
        <p:spPr>
          <a:xfrm>
            <a:off x="3356236" y="3548470"/>
            <a:ext cx="785816" cy="184666"/>
          </a:xfrm>
          <a:prstGeom prst="rect">
            <a:avLst/>
          </a:prstGeom>
          <a:noFill/>
        </p:spPr>
        <p:txBody>
          <a:bodyPr wrap="square" lIns="0" rIns="0" rtlCol="0">
            <a:spAutoFit/>
          </a:bodyPr>
          <a:lstStyle/>
          <a:p>
            <a:pPr algn="ctr"/>
            <a:r>
              <a:rPr lang="en-US" sz="600" err="1"/>
              <a:t>octagon_PPT.svg</a:t>
            </a:r>
            <a:endParaRPr lang="en-US" sz="600"/>
          </a:p>
        </p:txBody>
      </p:sp>
      <p:sp>
        <p:nvSpPr>
          <p:cNvPr id="32" name="TextBox 31">
            <a:extLst>
              <a:ext uri="{FF2B5EF4-FFF2-40B4-BE49-F238E27FC236}">
                <a16:creationId xmlns:a16="http://schemas.microsoft.com/office/drawing/2014/main" id="{4C707272-142E-C07F-6B20-40F77BF74838}"/>
              </a:ext>
            </a:extLst>
          </p:cNvPr>
          <p:cNvSpPr txBox="1"/>
          <p:nvPr userDrawn="1"/>
        </p:nvSpPr>
        <p:spPr>
          <a:xfrm>
            <a:off x="4296653" y="3548470"/>
            <a:ext cx="785816" cy="184666"/>
          </a:xfrm>
          <a:prstGeom prst="rect">
            <a:avLst/>
          </a:prstGeom>
          <a:noFill/>
        </p:spPr>
        <p:txBody>
          <a:bodyPr wrap="square" lIns="0" rIns="0" rtlCol="0">
            <a:spAutoFit/>
          </a:bodyPr>
          <a:lstStyle/>
          <a:p>
            <a:pPr algn="ctr"/>
            <a:r>
              <a:rPr lang="en-US" sz="600" err="1"/>
              <a:t>package_PPT.svg</a:t>
            </a:r>
            <a:endParaRPr lang="en-US" sz="600"/>
          </a:p>
        </p:txBody>
      </p:sp>
      <p:sp>
        <p:nvSpPr>
          <p:cNvPr id="33" name="TextBox 32">
            <a:extLst>
              <a:ext uri="{FF2B5EF4-FFF2-40B4-BE49-F238E27FC236}">
                <a16:creationId xmlns:a16="http://schemas.microsoft.com/office/drawing/2014/main" id="{269D91FD-D533-A4D5-B677-945604A943A8}"/>
              </a:ext>
            </a:extLst>
          </p:cNvPr>
          <p:cNvSpPr txBox="1"/>
          <p:nvPr userDrawn="1"/>
        </p:nvSpPr>
        <p:spPr>
          <a:xfrm>
            <a:off x="5237070" y="3548470"/>
            <a:ext cx="785816" cy="184666"/>
          </a:xfrm>
          <a:prstGeom prst="rect">
            <a:avLst/>
          </a:prstGeom>
          <a:noFill/>
        </p:spPr>
        <p:txBody>
          <a:bodyPr wrap="square" lIns="0" rIns="0" rtlCol="0">
            <a:spAutoFit/>
          </a:bodyPr>
          <a:lstStyle/>
          <a:p>
            <a:pPr algn="ctr"/>
            <a:r>
              <a:rPr lang="en-US" sz="600" err="1"/>
              <a:t>paperclip_PPT.svg</a:t>
            </a:r>
            <a:endParaRPr lang="en-US" sz="600"/>
          </a:p>
        </p:txBody>
      </p:sp>
      <p:sp>
        <p:nvSpPr>
          <p:cNvPr id="34" name="TextBox 33">
            <a:extLst>
              <a:ext uri="{FF2B5EF4-FFF2-40B4-BE49-F238E27FC236}">
                <a16:creationId xmlns:a16="http://schemas.microsoft.com/office/drawing/2014/main" id="{6DC2BC97-372D-CFD3-FD5A-3ACCBE92456F}"/>
              </a:ext>
            </a:extLst>
          </p:cNvPr>
          <p:cNvSpPr txBox="1"/>
          <p:nvPr userDrawn="1"/>
        </p:nvSpPr>
        <p:spPr>
          <a:xfrm>
            <a:off x="6177487" y="3548470"/>
            <a:ext cx="785816" cy="184666"/>
          </a:xfrm>
          <a:prstGeom prst="rect">
            <a:avLst/>
          </a:prstGeom>
          <a:noFill/>
        </p:spPr>
        <p:txBody>
          <a:bodyPr wrap="square" lIns="0" rIns="0" rtlCol="0">
            <a:spAutoFit/>
          </a:bodyPr>
          <a:lstStyle/>
          <a:p>
            <a:pPr algn="ctr"/>
            <a:r>
              <a:rPr lang="en-US" sz="600"/>
              <a:t>pause-</a:t>
            </a:r>
            <a:r>
              <a:rPr lang="en-US" sz="600" err="1"/>
              <a:t>circle_PPT.svg</a:t>
            </a:r>
            <a:endParaRPr lang="en-US" sz="600"/>
          </a:p>
        </p:txBody>
      </p:sp>
      <p:sp>
        <p:nvSpPr>
          <p:cNvPr id="35" name="TextBox 34">
            <a:extLst>
              <a:ext uri="{FF2B5EF4-FFF2-40B4-BE49-F238E27FC236}">
                <a16:creationId xmlns:a16="http://schemas.microsoft.com/office/drawing/2014/main" id="{BC0EE419-9C05-9BF9-527B-FA5D6AF792EC}"/>
              </a:ext>
            </a:extLst>
          </p:cNvPr>
          <p:cNvSpPr txBox="1"/>
          <p:nvPr userDrawn="1"/>
        </p:nvSpPr>
        <p:spPr>
          <a:xfrm>
            <a:off x="7117904" y="3548470"/>
            <a:ext cx="785816" cy="184666"/>
          </a:xfrm>
          <a:prstGeom prst="rect">
            <a:avLst/>
          </a:prstGeom>
          <a:noFill/>
        </p:spPr>
        <p:txBody>
          <a:bodyPr wrap="square" lIns="0" rIns="0" rtlCol="0">
            <a:spAutoFit/>
          </a:bodyPr>
          <a:lstStyle/>
          <a:p>
            <a:pPr algn="ctr"/>
            <a:r>
              <a:rPr lang="en-US" sz="600" err="1"/>
              <a:t>pause_PPT.svg</a:t>
            </a:r>
            <a:endParaRPr lang="en-US" sz="600"/>
          </a:p>
        </p:txBody>
      </p:sp>
      <p:sp>
        <p:nvSpPr>
          <p:cNvPr id="36" name="TextBox 35">
            <a:extLst>
              <a:ext uri="{FF2B5EF4-FFF2-40B4-BE49-F238E27FC236}">
                <a16:creationId xmlns:a16="http://schemas.microsoft.com/office/drawing/2014/main" id="{0C7FD55C-DC44-22EE-215F-E485307C46F1}"/>
              </a:ext>
            </a:extLst>
          </p:cNvPr>
          <p:cNvSpPr txBox="1"/>
          <p:nvPr userDrawn="1"/>
        </p:nvSpPr>
        <p:spPr>
          <a:xfrm>
            <a:off x="8058321" y="3548470"/>
            <a:ext cx="785816" cy="184666"/>
          </a:xfrm>
          <a:prstGeom prst="rect">
            <a:avLst/>
          </a:prstGeom>
          <a:noFill/>
        </p:spPr>
        <p:txBody>
          <a:bodyPr wrap="square" lIns="0" rIns="0" rtlCol="0">
            <a:spAutoFit/>
          </a:bodyPr>
          <a:lstStyle/>
          <a:p>
            <a:pPr algn="ctr"/>
            <a:r>
              <a:rPr lang="en-US" sz="600"/>
              <a:t>pen-</a:t>
            </a:r>
            <a:r>
              <a:rPr lang="en-US" sz="600" err="1"/>
              <a:t>tool_PPT.svg</a:t>
            </a:r>
            <a:endParaRPr lang="en-US" sz="600"/>
          </a:p>
        </p:txBody>
      </p:sp>
      <p:sp>
        <p:nvSpPr>
          <p:cNvPr id="37" name="TextBox 36">
            <a:extLst>
              <a:ext uri="{FF2B5EF4-FFF2-40B4-BE49-F238E27FC236}">
                <a16:creationId xmlns:a16="http://schemas.microsoft.com/office/drawing/2014/main" id="{0E5C3FC0-62FD-F8C7-100C-4F5E9C7AA6AB}"/>
              </a:ext>
            </a:extLst>
          </p:cNvPr>
          <p:cNvSpPr txBox="1"/>
          <p:nvPr userDrawn="1"/>
        </p:nvSpPr>
        <p:spPr>
          <a:xfrm>
            <a:off x="8998738" y="3548470"/>
            <a:ext cx="785816" cy="184666"/>
          </a:xfrm>
          <a:prstGeom prst="rect">
            <a:avLst/>
          </a:prstGeom>
          <a:noFill/>
        </p:spPr>
        <p:txBody>
          <a:bodyPr wrap="square" lIns="0" rIns="0" rtlCol="0">
            <a:spAutoFit/>
          </a:bodyPr>
          <a:lstStyle/>
          <a:p>
            <a:pPr algn="ctr"/>
            <a:r>
              <a:rPr lang="en-US" sz="600" err="1"/>
              <a:t>percent_PPT.svg</a:t>
            </a:r>
            <a:endParaRPr lang="en-US" sz="600"/>
          </a:p>
        </p:txBody>
      </p:sp>
      <p:sp>
        <p:nvSpPr>
          <p:cNvPr id="38" name="TextBox 37">
            <a:extLst>
              <a:ext uri="{FF2B5EF4-FFF2-40B4-BE49-F238E27FC236}">
                <a16:creationId xmlns:a16="http://schemas.microsoft.com/office/drawing/2014/main" id="{0D24662D-39E3-038A-E03E-4B0DBBB462B8}"/>
              </a:ext>
            </a:extLst>
          </p:cNvPr>
          <p:cNvSpPr txBox="1"/>
          <p:nvPr userDrawn="1"/>
        </p:nvSpPr>
        <p:spPr>
          <a:xfrm>
            <a:off x="9939155" y="3548470"/>
            <a:ext cx="785816" cy="184666"/>
          </a:xfrm>
          <a:prstGeom prst="rect">
            <a:avLst/>
          </a:prstGeom>
          <a:noFill/>
        </p:spPr>
        <p:txBody>
          <a:bodyPr wrap="square" lIns="0" rIns="0" rtlCol="0">
            <a:spAutoFit/>
          </a:bodyPr>
          <a:lstStyle/>
          <a:p>
            <a:pPr algn="ctr"/>
            <a:r>
              <a:rPr lang="en-US" sz="600"/>
              <a:t>phone-</a:t>
            </a:r>
            <a:r>
              <a:rPr lang="en-US" sz="600" err="1"/>
              <a:t>call_PPT.svg</a:t>
            </a:r>
            <a:endParaRPr lang="en-US" sz="600"/>
          </a:p>
        </p:txBody>
      </p:sp>
      <p:sp>
        <p:nvSpPr>
          <p:cNvPr id="39" name="TextBox 38">
            <a:extLst>
              <a:ext uri="{FF2B5EF4-FFF2-40B4-BE49-F238E27FC236}">
                <a16:creationId xmlns:a16="http://schemas.microsoft.com/office/drawing/2014/main" id="{C3139B96-5A7A-F148-B5C1-B9F322DCEC1D}"/>
              </a:ext>
            </a:extLst>
          </p:cNvPr>
          <p:cNvSpPr txBox="1"/>
          <p:nvPr userDrawn="1"/>
        </p:nvSpPr>
        <p:spPr>
          <a:xfrm>
            <a:off x="10879571" y="3548470"/>
            <a:ext cx="785816" cy="276999"/>
          </a:xfrm>
          <a:prstGeom prst="rect">
            <a:avLst/>
          </a:prstGeom>
          <a:noFill/>
        </p:spPr>
        <p:txBody>
          <a:bodyPr wrap="square" lIns="0" rIns="0" rtlCol="0">
            <a:spAutoFit/>
          </a:bodyPr>
          <a:lstStyle/>
          <a:p>
            <a:pPr algn="ctr"/>
            <a:r>
              <a:rPr lang="en-US" sz="600"/>
              <a:t>phone-</a:t>
            </a:r>
            <a:r>
              <a:rPr lang="en-US" sz="600" err="1"/>
              <a:t>forward_PPT.svg</a:t>
            </a:r>
            <a:endParaRPr lang="en-US" sz="600"/>
          </a:p>
        </p:txBody>
      </p:sp>
      <p:sp>
        <p:nvSpPr>
          <p:cNvPr id="40" name="TextBox 39">
            <a:extLst>
              <a:ext uri="{FF2B5EF4-FFF2-40B4-BE49-F238E27FC236}">
                <a16:creationId xmlns:a16="http://schemas.microsoft.com/office/drawing/2014/main" id="{23AFDF59-222A-B3C4-D152-E7F0A078F920}"/>
              </a:ext>
            </a:extLst>
          </p:cNvPr>
          <p:cNvSpPr txBox="1"/>
          <p:nvPr userDrawn="1"/>
        </p:nvSpPr>
        <p:spPr>
          <a:xfrm>
            <a:off x="534985" y="4386089"/>
            <a:ext cx="785816" cy="276999"/>
          </a:xfrm>
          <a:prstGeom prst="rect">
            <a:avLst/>
          </a:prstGeom>
          <a:noFill/>
        </p:spPr>
        <p:txBody>
          <a:bodyPr wrap="square" lIns="0" rIns="0" rtlCol="0">
            <a:spAutoFit/>
          </a:bodyPr>
          <a:lstStyle/>
          <a:p>
            <a:pPr algn="ctr"/>
            <a:r>
              <a:rPr lang="en-US" sz="600"/>
              <a:t>phone-</a:t>
            </a:r>
            <a:r>
              <a:rPr lang="en-US" sz="600" err="1"/>
              <a:t>incoming_PPT.svg</a:t>
            </a:r>
            <a:endParaRPr lang="en-US" sz="600"/>
          </a:p>
        </p:txBody>
      </p:sp>
      <p:sp>
        <p:nvSpPr>
          <p:cNvPr id="41" name="TextBox 40">
            <a:extLst>
              <a:ext uri="{FF2B5EF4-FFF2-40B4-BE49-F238E27FC236}">
                <a16:creationId xmlns:a16="http://schemas.microsoft.com/office/drawing/2014/main" id="{F357EC41-AF05-07AD-07D0-789FAF302216}"/>
              </a:ext>
            </a:extLst>
          </p:cNvPr>
          <p:cNvSpPr txBox="1"/>
          <p:nvPr userDrawn="1"/>
        </p:nvSpPr>
        <p:spPr>
          <a:xfrm>
            <a:off x="1475402" y="4386089"/>
            <a:ext cx="785816" cy="184666"/>
          </a:xfrm>
          <a:prstGeom prst="rect">
            <a:avLst/>
          </a:prstGeom>
          <a:noFill/>
        </p:spPr>
        <p:txBody>
          <a:bodyPr wrap="square" lIns="0" rIns="0" rtlCol="0">
            <a:spAutoFit/>
          </a:bodyPr>
          <a:lstStyle/>
          <a:p>
            <a:pPr algn="ctr"/>
            <a:r>
              <a:rPr lang="en-US" sz="600"/>
              <a:t>phone-</a:t>
            </a:r>
            <a:r>
              <a:rPr lang="en-US" sz="600" err="1"/>
              <a:t>missed_PPT.svg</a:t>
            </a:r>
            <a:endParaRPr lang="en-US" sz="600"/>
          </a:p>
        </p:txBody>
      </p:sp>
      <p:sp>
        <p:nvSpPr>
          <p:cNvPr id="42" name="TextBox 41">
            <a:extLst>
              <a:ext uri="{FF2B5EF4-FFF2-40B4-BE49-F238E27FC236}">
                <a16:creationId xmlns:a16="http://schemas.microsoft.com/office/drawing/2014/main" id="{664B9E72-4696-E157-A799-E1E424D4CB14}"/>
              </a:ext>
            </a:extLst>
          </p:cNvPr>
          <p:cNvSpPr txBox="1"/>
          <p:nvPr userDrawn="1"/>
        </p:nvSpPr>
        <p:spPr>
          <a:xfrm>
            <a:off x="2415819" y="4386089"/>
            <a:ext cx="785816" cy="184666"/>
          </a:xfrm>
          <a:prstGeom prst="rect">
            <a:avLst/>
          </a:prstGeom>
          <a:noFill/>
        </p:spPr>
        <p:txBody>
          <a:bodyPr wrap="square" lIns="0" rIns="0" rtlCol="0">
            <a:spAutoFit/>
          </a:bodyPr>
          <a:lstStyle/>
          <a:p>
            <a:pPr algn="ctr"/>
            <a:r>
              <a:rPr lang="en-US" sz="600"/>
              <a:t>phone-</a:t>
            </a:r>
            <a:r>
              <a:rPr lang="en-US" sz="600" err="1"/>
              <a:t>off_PPT.svg</a:t>
            </a:r>
            <a:endParaRPr lang="en-US" sz="600"/>
          </a:p>
        </p:txBody>
      </p:sp>
      <p:sp>
        <p:nvSpPr>
          <p:cNvPr id="43" name="TextBox 42">
            <a:extLst>
              <a:ext uri="{FF2B5EF4-FFF2-40B4-BE49-F238E27FC236}">
                <a16:creationId xmlns:a16="http://schemas.microsoft.com/office/drawing/2014/main" id="{08F93043-ABCC-E220-F149-33E7E1C03FDE}"/>
              </a:ext>
            </a:extLst>
          </p:cNvPr>
          <p:cNvSpPr txBox="1"/>
          <p:nvPr userDrawn="1"/>
        </p:nvSpPr>
        <p:spPr>
          <a:xfrm>
            <a:off x="3356236" y="4386089"/>
            <a:ext cx="785816" cy="276999"/>
          </a:xfrm>
          <a:prstGeom prst="rect">
            <a:avLst/>
          </a:prstGeom>
          <a:noFill/>
        </p:spPr>
        <p:txBody>
          <a:bodyPr wrap="square" lIns="0" rIns="0" rtlCol="0">
            <a:spAutoFit/>
          </a:bodyPr>
          <a:lstStyle/>
          <a:p>
            <a:pPr algn="ctr"/>
            <a:r>
              <a:rPr lang="en-US" sz="600"/>
              <a:t>phone-</a:t>
            </a:r>
            <a:r>
              <a:rPr lang="en-US" sz="600" err="1"/>
              <a:t>outgoing_PPT.svg</a:t>
            </a:r>
            <a:endParaRPr lang="en-US" sz="600"/>
          </a:p>
        </p:txBody>
      </p:sp>
      <p:sp>
        <p:nvSpPr>
          <p:cNvPr id="44" name="TextBox 43">
            <a:extLst>
              <a:ext uri="{FF2B5EF4-FFF2-40B4-BE49-F238E27FC236}">
                <a16:creationId xmlns:a16="http://schemas.microsoft.com/office/drawing/2014/main" id="{763754E6-155D-15A0-FCF6-DD89E5243033}"/>
              </a:ext>
            </a:extLst>
          </p:cNvPr>
          <p:cNvSpPr txBox="1"/>
          <p:nvPr userDrawn="1"/>
        </p:nvSpPr>
        <p:spPr>
          <a:xfrm>
            <a:off x="4296653" y="4386089"/>
            <a:ext cx="785816" cy="184666"/>
          </a:xfrm>
          <a:prstGeom prst="rect">
            <a:avLst/>
          </a:prstGeom>
          <a:noFill/>
        </p:spPr>
        <p:txBody>
          <a:bodyPr wrap="square" lIns="0" rIns="0" rtlCol="0">
            <a:spAutoFit/>
          </a:bodyPr>
          <a:lstStyle/>
          <a:p>
            <a:pPr algn="ctr"/>
            <a:r>
              <a:rPr lang="en-US" sz="600" err="1"/>
              <a:t>phone_PPT.svg</a:t>
            </a:r>
            <a:endParaRPr lang="en-US" sz="600"/>
          </a:p>
        </p:txBody>
      </p:sp>
      <p:sp>
        <p:nvSpPr>
          <p:cNvPr id="45" name="TextBox 44">
            <a:extLst>
              <a:ext uri="{FF2B5EF4-FFF2-40B4-BE49-F238E27FC236}">
                <a16:creationId xmlns:a16="http://schemas.microsoft.com/office/drawing/2014/main" id="{A2E2E73B-C530-BB66-4D1C-6A189B262A51}"/>
              </a:ext>
            </a:extLst>
          </p:cNvPr>
          <p:cNvSpPr txBox="1"/>
          <p:nvPr userDrawn="1"/>
        </p:nvSpPr>
        <p:spPr>
          <a:xfrm>
            <a:off x="5237070" y="4386089"/>
            <a:ext cx="785816" cy="184666"/>
          </a:xfrm>
          <a:prstGeom prst="rect">
            <a:avLst/>
          </a:prstGeom>
          <a:noFill/>
        </p:spPr>
        <p:txBody>
          <a:bodyPr wrap="square" lIns="0" rIns="0" rtlCol="0">
            <a:spAutoFit/>
          </a:bodyPr>
          <a:lstStyle/>
          <a:p>
            <a:pPr algn="ctr"/>
            <a:r>
              <a:rPr lang="en-US" sz="600"/>
              <a:t>pie-</a:t>
            </a:r>
            <a:r>
              <a:rPr lang="en-US" sz="600" err="1"/>
              <a:t>chart_PPT.svg</a:t>
            </a:r>
            <a:endParaRPr lang="en-US" sz="600"/>
          </a:p>
        </p:txBody>
      </p:sp>
      <p:sp>
        <p:nvSpPr>
          <p:cNvPr id="46" name="TextBox 45">
            <a:extLst>
              <a:ext uri="{FF2B5EF4-FFF2-40B4-BE49-F238E27FC236}">
                <a16:creationId xmlns:a16="http://schemas.microsoft.com/office/drawing/2014/main" id="{99504981-1C34-40AD-CE58-AD7E68451668}"/>
              </a:ext>
            </a:extLst>
          </p:cNvPr>
          <p:cNvSpPr txBox="1"/>
          <p:nvPr userDrawn="1"/>
        </p:nvSpPr>
        <p:spPr>
          <a:xfrm>
            <a:off x="6177487" y="4386089"/>
            <a:ext cx="785816" cy="184666"/>
          </a:xfrm>
          <a:prstGeom prst="rect">
            <a:avLst/>
          </a:prstGeom>
          <a:noFill/>
        </p:spPr>
        <p:txBody>
          <a:bodyPr wrap="square" lIns="0" rIns="0" rtlCol="0">
            <a:spAutoFit/>
          </a:bodyPr>
          <a:lstStyle/>
          <a:p>
            <a:pPr algn="ctr"/>
            <a:r>
              <a:rPr lang="en-US" sz="600"/>
              <a:t>play-</a:t>
            </a:r>
            <a:r>
              <a:rPr lang="en-US" sz="600" err="1"/>
              <a:t>circle_PPT.svg</a:t>
            </a:r>
            <a:endParaRPr lang="en-US" sz="600"/>
          </a:p>
        </p:txBody>
      </p:sp>
      <p:sp>
        <p:nvSpPr>
          <p:cNvPr id="47" name="TextBox 46">
            <a:extLst>
              <a:ext uri="{FF2B5EF4-FFF2-40B4-BE49-F238E27FC236}">
                <a16:creationId xmlns:a16="http://schemas.microsoft.com/office/drawing/2014/main" id="{6105B02D-01E5-D926-2217-4B8A21DFDF97}"/>
              </a:ext>
            </a:extLst>
          </p:cNvPr>
          <p:cNvSpPr txBox="1"/>
          <p:nvPr userDrawn="1"/>
        </p:nvSpPr>
        <p:spPr>
          <a:xfrm>
            <a:off x="7117904" y="4386089"/>
            <a:ext cx="785816" cy="184666"/>
          </a:xfrm>
          <a:prstGeom prst="rect">
            <a:avLst/>
          </a:prstGeom>
          <a:noFill/>
        </p:spPr>
        <p:txBody>
          <a:bodyPr wrap="square" lIns="0" rIns="0" rtlCol="0">
            <a:spAutoFit/>
          </a:bodyPr>
          <a:lstStyle/>
          <a:p>
            <a:pPr algn="ctr"/>
            <a:r>
              <a:rPr lang="en-US" sz="600" err="1"/>
              <a:t>play_PPT.svg</a:t>
            </a:r>
            <a:endParaRPr lang="en-US" sz="600"/>
          </a:p>
        </p:txBody>
      </p:sp>
      <p:sp>
        <p:nvSpPr>
          <p:cNvPr id="48" name="TextBox 47">
            <a:extLst>
              <a:ext uri="{FF2B5EF4-FFF2-40B4-BE49-F238E27FC236}">
                <a16:creationId xmlns:a16="http://schemas.microsoft.com/office/drawing/2014/main" id="{D11DEC64-9358-E572-2009-F7CF3C9ABF13}"/>
              </a:ext>
            </a:extLst>
          </p:cNvPr>
          <p:cNvSpPr txBox="1"/>
          <p:nvPr userDrawn="1"/>
        </p:nvSpPr>
        <p:spPr>
          <a:xfrm>
            <a:off x="8058321" y="4386089"/>
            <a:ext cx="785816" cy="184666"/>
          </a:xfrm>
          <a:prstGeom prst="rect">
            <a:avLst/>
          </a:prstGeom>
          <a:noFill/>
        </p:spPr>
        <p:txBody>
          <a:bodyPr wrap="square" lIns="0" rIns="0" rtlCol="0">
            <a:spAutoFit/>
          </a:bodyPr>
          <a:lstStyle/>
          <a:p>
            <a:pPr algn="ctr"/>
            <a:r>
              <a:rPr lang="en-US" sz="600"/>
              <a:t>plus-</a:t>
            </a:r>
            <a:r>
              <a:rPr lang="en-US" sz="600" err="1"/>
              <a:t>circle_PPT.svg</a:t>
            </a:r>
            <a:endParaRPr lang="en-US" sz="600"/>
          </a:p>
        </p:txBody>
      </p:sp>
      <p:sp>
        <p:nvSpPr>
          <p:cNvPr id="49" name="TextBox 48">
            <a:extLst>
              <a:ext uri="{FF2B5EF4-FFF2-40B4-BE49-F238E27FC236}">
                <a16:creationId xmlns:a16="http://schemas.microsoft.com/office/drawing/2014/main" id="{EE825969-1E17-EAF2-5882-0723467551E3}"/>
              </a:ext>
            </a:extLst>
          </p:cNvPr>
          <p:cNvSpPr txBox="1"/>
          <p:nvPr userDrawn="1"/>
        </p:nvSpPr>
        <p:spPr>
          <a:xfrm>
            <a:off x="8998738" y="4386089"/>
            <a:ext cx="785816" cy="184666"/>
          </a:xfrm>
          <a:prstGeom prst="rect">
            <a:avLst/>
          </a:prstGeom>
          <a:noFill/>
        </p:spPr>
        <p:txBody>
          <a:bodyPr wrap="square" lIns="0" rIns="0" rtlCol="0">
            <a:spAutoFit/>
          </a:bodyPr>
          <a:lstStyle/>
          <a:p>
            <a:pPr algn="ctr"/>
            <a:r>
              <a:rPr lang="en-US" sz="600"/>
              <a:t>plus-square_PPT.svg</a:t>
            </a:r>
          </a:p>
        </p:txBody>
      </p:sp>
      <p:sp>
        <p:nvSpPr>
          <p:cNvPr id="50" name="TextBox 49">
            <a:extLst>
              <a:ext uri="{FF2B5EF4-FFF2-40B4-BE49-F238E27FC236}">
                <a16:creationId xmlns:a16="http://schemas.microsoft.com/office/drawing/2014/main" id="{9BE476BC-783D-A3B9-D333-F9768953143B}"/>
              </a:ext>
            </a:extLst>
          </p:cNvPr>
          <p:cNvSpPr txBox="1"/>
          <p:nvPr userDrawn="1"/>
        </p:nvSpPr>
        <p:spPr>
          <a:xfrm>
            <a:off x="9939155" y="4386089"/>
            <a:ext cx="785816" cy="184666"/>
          </a:xfrm>
          <a:prstGeom prst="rect">
            <a:avLst/>
          </a:prstGeom>
          <a:noFill/>
        </p:spPr>
        <p:txBody>
          <a:bodyPr wrap="square" lIns="0" rIns="0" rtlCol="0">
            <a:spAutoFit/>
          </a:bodyPr>
          <a:lstStyle/>
          <a:p>
            <a:pPr algn="ctr"/>
            <a:r>
              <a:rPr lang="en-US" sz="600" err="1"/>
              <a:t>plus_PPT.svg</a:t>
            </a:r>
            <a:endParaRPr lang="en-US" sz="600"/>
          </a:p>
        </p:txBody>
      </p:sp>
      <p:sp>
        <p:nvSpPr>
          <p:cNvPr id="51" name="TextBox 50">
            <a:extLst>
              <a:ext uri="{FF2B5EF4-FFF2-40B4-BE49-F238E27FC236}">
                <a16:creationId xmlns:a16="http://schemas.microsoft.com/office/drawing/2014/main" id="{2462671D-1096-7DFF-7999-BFCBF2ACB282}"/>
              </a:ext>
            </a:extLst>
          </p:cNvPr>
          <p:cNvSpPr txBox="1"/>
          <p:nvPr userDrawn="1"/>
        </p:nvSpPr>
        <p:spPr>
          <a:xfrm>
            <a:off x="10879571" y="4386089"/>
            <a:ext cx="785816" cy="184666"/>
          </a:xfrm>
          <a:prstGeom prst="rect">
            <a:avLst/>
          </a:prstGeom>
          <a:noFill/>
        </p:spPr>
        <p:txBody>
          <a:bodyPr wrap="square" lIns="0" rIns="0" rtlCol="0">
            <a:spAutoFit/>
          </a:bodyPr>
          <a:lstStyle/>
          <a:p>
            <a:pPr algn="ctr"/>
            <a:r>
              <a:rPr lang="en-US" sz="600" err="1"/>
              <a:t>power_PPT.svg</a:t>
            </a:r>
            <a:endParaRPr lang="en-US" sz="600"/>
          </a:p>
        </p:txBody>
      </p:sp>
      <p:sp>
        <p:nvSpPr>
          <p:cNvPr id="52" name="TextBox 51">
            <a:extLst>
              <a:ext uri="{FF2B5EF4-FFF2-40B4-BE49-F238E27FC236}">
                <a16:creationId xmlns:a16="http://schemas.microsoft.com/office/drawing/2014/main" id="{166F6BBC-1FDA-F281-A906-5A1F38A9DACF}"/>
              </a:ext>
            </a:extLst>
          </p:cNvPr>
          <p:cNvSpPr txBox="1"/>
          <p:nvPr userDrawn="1"/>
        </p:nvSpPr>
        <p:spPr>
          <a:xfrm>
            <a:off x="534985" y="5223708"/>
            <a:ext cx="785816" cy="184666"/>
          </a:xfrm>
          <a:prstGeom prst="rect">
            <a:avLst/>
          </a:prstGeom>
          <a:noFill/>
        </p:spPr>
        <p:txBody>
          <a:bodyPr wrap="square" lIns="0" rIns="0" rtlCol="0">
            <a:spAutoFit/>
          </a:bodyPr>
          <a:lstStyle/>
          <a:p>
            <a:pPr algn="ctr"/>
            <a:r>
              <a:rPr lang="en-US" sz="600" err="1"/>
              <a:t>printer_PPT.svg</a:t>
            </a:r>
            <a:endParaRPr lang="en-US" sz="600"/>
          </a:p>
        </p:txBody>
      </p:sp>
      <p:sp>
        <p:nvSpPr>
          <p:cNvPr id="53" name="TextBox 52">
            <a:extLst>
              <a:ext uri="{FF2B5EF4-FFF2-40B4-BE49-F238E27FC236}">
                <a16:creationId xmlns:a16="http://schemas.microsoft.com/office/drawing/2014/main" id="{139FE068-AF58-F729-66D7-52E7CED1DC0A}"/>
              </a:ext>
            </a:extLst>
          </p:cNvPr>
          <p:cNvSpPr txBox="1"/>
          <p:nvPr userDrawn="1"/>
        </p:nvSpPr>
        <p:spPr>
          <a:xfrm>
            <a:off x="1475402" y="5223708"/>
            <a:ext cx="785816" cy="184666"/>
          </a:xfrm>
          <a:prstGeom prst="rect">
            <a:avLst/>
          </a:prstGeom>
          <a:noFill/>
        </p:spPr>
        <p:txBody>
          <a:bodyPr wrap="square" lIns="0" rIns="0" rtlCol="0">
            <a:spAutoFit/>
          </a:bodyPr>
          <a:lstStyle/>
          <a:p>
            <a:pPr algn="ctr"/>
            <a:r>
              <a:rPr lang="en-US" sz="600" err="1"/>
              <a:t>radio_PPT.svg</a:t>
            </a:r>
            <a:endParaRPr lang="en-US" sz="600"/>
          </a:p>
        </p:txBody>
      </p:sp>
      <p:sp>
        <p:nvSpPr>
          <p:cNvPr id="54" name="TextBox 53">
            <a:extLst>
              <a:ext uri="{FF2B5EF4-FFF2-40B4-BE49-F238E27FC236}">
                <a16:creationId xmlns:a16="http://schemas.microsoft.com/office/drawing/2014/main" id="{1D2B3E78-B9A4-FD93-8DFA-72EE692B79C1}"/>
              </a:ext>
            </a:extLst>
          </p:cNvPr>
          <p:cNvSpPr txBox="1"/>
          <p:nvPr userDrawn="1"/>
        </p:nvSpPr>
        <p:spPr>
          <a:xfrm>
            <a:off x="2415819" y="5223708"/>
            <a:ext cx="785816" cy="184666"/>
          </a:xfrm>
          <a:prstGeom prst="rect">
            <a:avLst/>
          </a:prstGeom>
          <a:noFill/>
        </p:spPr>
        <p:txBody>
          <a:bodyPr wrap="square" lIns="0" rIns="0" rtlCol="0">
            <a:spAutoFit/>
          </a:bodyPr>
          <a:lstStyle/>
          <a:p>
            <a:pPr algn="ctr"/>
            <a:r>
              <a:rPr lang="en-US" sz="600"/>
              <a:t>refresh-</a:t>
            </a:r>
            <a:r>
              <a:rPr lang="en-US" sz="600" err="1"/>
              <a:t>ccw_PPT.svg</a:t>
            </a:r>
            <a:endParaRPr lang="en-US" sz="600"/>
          </a:p>
        </p:txBody>
      </p:sp>
      <p:sp>
        <p:nvSpPr>
          <p:cNvPr id="55" name="TextBox 54">
            <a:extLst>
              <a:ext uri="{FF2B5EF4-FFF2-40B4-BE49-F238E27FC236}">
                <a16:creationId xmlns:a16="http://schemas.microsoft.com/office/drawing/2014/main" id="{97FE9BAE-CBDE-9AED-A75D-4269504BF0A6}"/>
              </a:ext>
            </a:extLst>
          </p:cNvPr>
          <p:cNvSpPr txBox="1"/>
          <p:nvPr userDrawn="1"/>
        </p:nvSpPr>
        <p:spPr>
          <a:xfrm>
            <a:off x="3356236" y="5223708"/>
            <a:ext cx="785816" cy="184666"/>
          </a:xfrm>
          <a:prstGeom prst="rect">
            <a:avLst/>
          </a:prstGeom>
          <a:noFill/>
        </p:spPr>
        <p:txBody>
          <a:bodyPr wrap="square" lIns="0" rIns="0" rtlCol="0">
            <a:spAutoFit/>
          </a:bodyPr>
          <a:lstStyle/>
          <a:p>
            <a:pPr algn="ctr"/>
            <a:r>
              <a:rPr lang="en-US" sz="600"/>
              <a:t>refresh-</a:t>
            </a:r>
            <a:r>
              <a:rPr lang="en-US" sz="600" err="1"/>
              <a:t>cw_PPT.svg</a:t>
            </a:r>
            <a:endParaRPr lang="en-US" sz="600"/>
          </a:p>
        </p:txBody>
      </p:sp>
      <p:sp>
        <p:nvSpPr>
          <p:cNvPr id="56" name="TextBox 55">
            <a:extLst>
              <a:ext uri="{FF2B5EF4-FFF2-40B4-BE49-F238E27FC236}">
                <a16:creationId xmlns:a16="http://schemas.microsoft.com/office/drawing/2014/main" id="{9D5B921C-6252-86EA-9FD1-674ED74FA674}"/>
              </a:ext>
            </a:extLst>
          </p:cNvPr>
          <p:cNvSpPr txBox="1"/>
          <p:nvPr userDrawn="1"/>
        </p:nvSpPr>
        <p:spPr>
          <a:xfrm>
            <a:off x="4296653" y="5223708"/>
            <a:ext cx="785816" cy="184666"/>
          </a:xfrm>
          <a:prstGeom prst="rect">
            <a:avLst/>
          </a:prstGeom>
          <a:noFill/>
        </p:spPr>
        <p:txBody>
          <a:bodyPr wrap="square" lIns="0" rIns="0" rtlCol="0">
            <a:spAutoFit/>
          </a:bodyPr>
          <a:lstStyle/>
          <a:p>
            <a:pPr algn="ctr"/>
            <a:r>
              <a:rPr lang="en-US" sz="600" err="1"/>
              <a:t>repeat_PPT.svg</a:t>
            </a:r>
            <a:endParaRPr lang="en-US" sz="600"/>
          </a:p>
        </p:txBody>
      </p:sp>
      <p:sp>
        <p:nvSpPr>
          <p:cNvPr id="57" name="TextBox 56">
            <a:extLst>
              <a:ext uri="{FF2B5EF4-FFF2-40B4-BE49-F238E27FC236}">
                <a16:creationId xmlns:a16="http://schemas.microsoft.com/office/drawing/2014/main" id="{9F4D188E-E658-D743-E11A-8383FCA849CA}"/>
              </a:ext>
            </a:extLst>
          </p:cNvPr>
          <p:cNvSpPr txBox="1"/>
          <p:nvPr userDrawn="1"/>
        </p:nvSpPr>
        <p:spPr>
          <a:xfrm>
            <a:off x="5237070" y="5223708"/>
            <a:ext cx="785816" cy="184666"/>
          </a:xfrm>
          <a:prstGeom prst="rect">
            <a:avLst/>
          </a:prstGeom>
          <a:noFill/>
        </p:spPr>
        <p:txBody>
          <a:bodyPr wrap="square" lIns="0" rIns="0" rtlCol="0">
            <a:spAutoFit/>
          </a:bodyPr>
          <a:lstStyle/>
          <a:p>
            <a:pPr algn="ctr"/>
            <a:r>
              <a:rPr lang="en-US" sz="600" err="1"/>
              <a:t>rewind_PPT.svg</a:t>
            </a:r>
            <a:endParaRPr lang="en-US" sz="600"/>
          </a:p>
        </p:txBody>
      </p:sp>
      <p:sp>
        <p:nvSpPr>
          <p:cNvPr id="58" name="TextBox 57">
            <a:extLst>
              <a:ext uri="{FF2B5EF4-FFF2-40B4-BE49-F238E27FC236}">
                <a16:creationId xmlns:a16="http://schemas.microsoft.com/office/drawing/2014/main" id="{9FF2CF91-6524-DB06-7D93-E2B924404CBE}"/>
              </a:ext>
            </a:extLst>
          </p:cNvPr>
          <p:cNvSpPr txBox="1"/>
          <p:nvPr userDrawn="1"/>
        </p:nvSpPr>
        <p:spPr>
          <a:xfrm>
            <a:off x="6177487" y="5223708"/>
            <a:ext cx="785816" cy="184666"/>
          </a:xfrm>
          <a:prstGeom prst="rect">
            <a:avLst/>
          </a:prstGeom>
          <a:noFill/>
        </p:spPr>
        <p:txBody>
          <a:bodyPr wrap="square" lIns="0" rIns="0" rtlCol="0">
            <a:spAutoFit/>
          </a:bodyPr>
          <a:lstStyle/>
          <a:p>
            <a:pPr algn="ctr"/>
            <a:r>
              <a:rPr lang="en-US" sz="600"/>
              <a:t>rotate-</a:t>
            </a:r>
            <a:r>
              <a:rPr lang="en-US" sz="600" err="1"/>
              <a:t>ccw_PPT.svg</a:t>
            </a:r>
            <a:endParaRPr lang="en-US" sz="600"/>
          </a:p>
        </p:txBody>
      </p:sp>
      <p:sp>
        <p:nvSpPr>
          <p:cNvPr id="59" name="TextBox 58">
            <a:extLst>
              <a:ext uri="{FF2B5EF4-FFF2-40B4-BE49-F238E27FC236}">
                <a16:creationId xmlns:a16="http://schemas.microsoft.com/office/drawing/2014/main" id="{E0342104-030C-C6DD-7EC7-E25CDFB464E7}"/>
              </a:ext>
            </a:extLst>
          </p:cNvPr>
          <p:cNvSpPr txBox="1"/>
          <p:nvPr userDrawn="1"/>
        </p:nvSpPr>
        <p:spPr>
          <a:xfrm>
            <a:off x="7117904" y="5223708"/>
            <a:ext cx="785816" cy="184666"/>
          </a:xfrm>
          <a:prstGeom prst="rect">
            <a:avLst/>
          </a:prstGeom>
          <a:noFill/>
        </p:spPr>
        <p:txBody>
          <a:bodyPr wrap="square" lIns="0" rIns="0" rtlCol="0">
            <a:spAutoFit/>
          </a:bodyPr>
          <a:lstStyle/>
          <a:p>
            <a:pPr algn="ctr"/>
            <a:r>
              <a:rPr lang="en-US" sz="600"/>
              <a:t>rotate-</a:t>
            </a:r>
            <a:r>
              <a:rPr lang="en-US" sz="600" err="1"/>
              <a:t>cw_PPT.svg</a:t>
            </a:r>
            <a:endParaRPr lang="en-US" sz="600"/>
          </a:p>
        </p:txBody>
      </p:sp>
      <p:sp>
        <p:nvSpPr>
          <p:cNvPr id="60" name="TextBox 59">
            <a:extLst>
              <a:ext uri="{FF2B5EF4-FFF2-40B4-BE49-F238E27FC236}">
                <a16:creationId xmlns:a16="http://schemas.microsoft.com/office/drawing/2014/main" id="{FFD6128D-4F32-117B-3F6F-456FDD343E05}"/>
              </a:ext>
            </a:extLst>
          </p:cNvPr>
          <p:cNvSpPr txBox="1"/>
          <p:nvPr userDrawn="1"/>
        </p:nvSpPr>
        <p:spPr>
          <a:xfrm>
            <a:off x="8058321" y="5223708"/>
            <a:ext cx="785816" cy="184666"/>
          </a:xfrm>
          <a:prstGeom prst="rect">
            <a:avLst/>
          </a:prstGeom>
          <a:noFill/>
        </p:spPr>
        <p:txBody>
          <a:bodyPr wrap="square" lIns="0" rIns="0" rtlCol="0">
            <a:spAutoFit/>
          </a:bodyPr>
          <a:lstStyle/>
          <a:p>
            <a:pPr algn="ctr"/>
            <a:r>
              <a:rPr lang="en-US" sz="600" err="1"/>
              <a:t>rss_PPT.svg</a:t>
            </a:r>
            <a:endParaRPr lang="en-US" sz="600"/>
          </a:p>
        </p:txBody>
      </p:sp>
      <p:sp>
        <p:nvSpPr>
          <p:cNvPr id="61" name="TextBox 60">
            <a:extLst>
              <a:ext uri="{FF2B5EF4-FFF2-40B4-BE49-F238E27FC236}">
                <a16:creationId xmlns:a16="http://schemas.microsoft.com/office/drawing/2014/main" id="{1E256564-0C7E-E101-7B43-661DF2607222}"/>
              </a:ext>
            </a:extLst>
          </p:cNvPr>
          <p:cNvSpPr txBox="1"/>
          <p:nvPr userDrawn="1"/>
        </p:nvSpPr>
        <p:spPr>
          <a:xfrm>
            <a:off x="8998738" y="5223708"/>
            <a:ext cx="785816" cy="184666"/>
          </a:xfrm>
          <a:prstGeom prst="rect">
            <a:avLst/>
          </a:prstGeom>
          <a:noFill/>
        </p:spPr>
        <p:txBody>
          <a:bodyPr wrap="square" lIns="0" rIns="0" rtlCol="0">
            <a:spAutoFit/>
          </a:bodyPr>
          <a:lstStyle/>
          <a:p>
            <a:pPr algn="ctr"/>
            <a:r>
              <a:rPr lang="en-US" sz="600" err="1"/>
              <a:t>save_PPT.svg</a:t>
            </a:r>
            <a:endParaRPr lang="en-US" sz="600"/>
          </a:p>
        </p:txBody>
      </p:sp>
      <p:sp>
        <p:nvSpPr>
          <p:cNvPr id="62" name="TextBox 61">
            <a:extLst>
              <a:ext uri="{FF2B5EF4-FFF2-40B4-BE49-F238E27FC236}">
                <a16:creationId xmlns:a16="http://schemas.microsoft.com/office/drawing/2014/main" id="{37454B51-FCA9-115F-98C8-D7DD0CEBDD42}"/>
              </a:ext>
            </a:extLst>
          </p:cNvPr>
          <p:cNvSpPr txBox="1"/>
          <p:nvPr userDrawn="1"/>
        </p:nvSpPr>
        <p:spPr>
          <a:xfrm>
            <a:off x="9939155" y="5223708"/>
            <a:ext cx="785816" cy="184666"/>
          </a:xfrm>
          <a:prstGeom prst="rect">
            <a:avLst/>
          </a:prstGeom>
          <a:noFill/>
        </p:spPr>
        <p:txBody>
          <a:bodyPr wrap="square" lIns="0" rIns="0" rtlCol="0">
            <a:spAutoFit/>
          </a:bodyPr>
          <a:lstStyle/>
          <a:p>
            <a:pPr algn="ctr"/>
            <a:r>
              <a:rPr lang="en-US" sz="600" err="1"/>
              <a:t>scissors_PPT.svg</a:t>
            </a:r>
            <a:endParaRPr lang="en-US" sz="600"/>
          </a:p>
        </p:txBody>
      </p:sp>
      <p:sp>
        <p:nvSpPr>
          <p:cNvPr id="63" name="TextBox 62">
            <a:extLst>
              <a:ext uri="{FF2B5EF4-FFF2-40B4-BE49-F238E27FC236}">
                <a16:creationId xmlns:a16="http://schemas.microsoft.com/office/drawing/2014/main" id="{27C11409-7FEB-ED0F-0036-C2ADD8812A02}"/>
              </a:ext>
            </a:extLst>
          </p:cNvPr>
          <p:cNvSpPr txBox="1"/>
          <p:nvPr userDrawn="1"/>
        </p:nvSpPr>
        <p:spPr>
          <a:xfrm>
            <a:off x="10879571" y="5223708"/>
            <a:ext cx="785816" cy="184666"/>
          </a:xfrm>
          <a:prstGeom prst="rect">
            <a:avLst/>
          </a:prstGeom>
          <a:noFill/>
        </p:spPr>
        <p:txBody>
          <a:bodyPr wrap="square" lIns="0" rIns="0" rtlCol="0">
            <a:spAutoFit/>
          </a:bodyPr>
          <a:lstStyle/>
          <a:p>
            <a:pPr algn="ctr"/>
            <a:r>
              <a:rPr lang="en-US" sz="600" err="1"/>
              <a:t>search_PPT.svg</a:t>
            </a:r>
            <a:endParaRPr lang="en-US" sz="600"/>
          </a:p>
        </p:txBody>
      </p:sp>
      <p:sp>
        <p:nvSpPr>
          <p:cNvPr id="64" name="TextBox 63">
            <a:extLst>
              <a:ext uri="{FF2B5EF4-FFF2-40B4-BE49-F238E27FC236}">
                <a16:creationId xmlns:a16="http://schemas.microsoft.com/office/drawing/2014/main" id="{5743D068-9125-9332-1F2C-F8B2655BBB8E}"/>
              </a:ext>
            </a:extLst>
          </p:cNvPr>
          <p:cNvSpPr txBox="1"/>
          <p:nvPr userDrawn="1"/>
        </p:nvSpPr>
        <p:spPr>
          <a:xfrm>
            <a:off x="534985" y="6061326"/>
            <a:ext cx="785816" cy="184666"/>
          </a:xfrm>
          <a:prstGeom prst="rect">
            <a:avLst/>
          </a:prstGeom>
          <a:noFill/>
        </p:spPr>
        <p:txBody>
          <a:bodyPr wrap="square" lIns="0" rIns="0" rtlCol="0">
            <a:spAutoFit/>
          </a:bodyPr>
          <a:lstStyle/>
          <a:p>
            <a:pPr algn="ctr"/>
            <a:r>
              <a:rPr lang="en-US" sz="600" err="1"/>
              <a:t>send_PPT.svg</a:t>
            </a:r>
            <a:endParaRPr lang="en-US" sz="600"/>
          </a:p>
        </p:txBody>
      </p:sp>
      <p:sp>
        <p:nvSpPr>
          <p:cNvPr id="65" name="TextBox 64">
            <a:extLst>
              <a:ext uri="{FF2B5EF4-FFF2-40B4-BE49-F238E27FC236}">
                <a16:creationId xmlns:a16="http://schemas.microsoft.com/office/drawing/2014/main" id="{6B2D2227-D520-07C6-5D75-23DBC7657593}"/>
              </a:ext>
            </a:extLst>
          </p:cNvPr>
          <p:cNvSpPr txBox="1"/>
          <p:nvPr userDrawn="1"/>
        </p:nvSpPr>
        <p:spPr>
          <a:xfrm>
            <a:off x="1475402" y="6061326"/>
            <a:ext cx="785816" cy="184666"/>
          </a:xfrm>
          <a:prstGeom prst="rect">
            <a:avLst/>
          </a:prstGeom>
          <a:noFill/>
        </p:spPr>
        <p:txBody>
          <a:bodyPr wrap="square" lIns="0" rIns="0" rtlCol="0">
            <a:spAutoFit/>
          </a:bodyPr>
          <a:lstStyle/>
          <a:p>
            <a:pPr algn="ctr"/>
            <a:r>
              <a:rPr lang="en-US" sz="600" err="1"/>
              <a:t>server_PPT.svg</a:t>
            </a:r>
            <a:endParaRPr lang="en-US" sz="600"/>
          </a:p>
        </p:txBody>
      </p:sp>
      <p:sp>
        <p:nvSpPr>
          <p:cNvPr id="66" name="TextBox 65">
            <a:extLst>
              <a:ext uri="{FF2B5EF4-FFF2-40B4-BE49-F238E27FC236}">
                <a16:creationId xmlns:a16="http://schemas.microsoft.com/office/drawing/2014/main" id="{1DDCD48C-478C-D5EB-5085-5C3BC5668868}"/>
              </a:ext>
            </a:extLst>
          </p:cNvPr>
          <p:cNvSpPr txBox="1"/>
          <p:nvPr userDrawn="1"/>
        </p:nvSpPr>
        <p:spPr>
          <a:xfrm>
            <a:off x="2415819" y="6061326"/>
            <a:ext cx="785816" cy="184666"/>
          </a:xfrm>
          <a:prstGeom prst="rect">
            <a:avLst/>
          </a:prstGeom>
          <a:noFill/>
        </p:spPr>
        <p:txBody>
          <a:bodyPr wrap="square" lIns="0" rIns="0" rtlCol="0">
            <a:spAutoFit/>
          </a:bodyPr>
          <a:lstStyle/>
          <a:p>
            <a:pPr algn="ctr"/>
            <a:r>
              <a:rPr lang="en-US" sz="600" err="1"/>
              <a:t>settings_PPT.svg</a:t>
            </a:r>
            <a:endParaRPr lang="en-US" sz="600"/>
          </a:p>
        </p:txBody>
      </p:sp>
      <p:sp>
        <p:nvSpPr>
          <p:cNvPr id="67" name="TextBox 66">
            <a:extLst>
              <a:ext uri="{FF2B5EF4-FFF2-40B4-BE49-F238E27FC236}">
                <a16:creationId xmlns:a16="http://schemas.microsoft.com/office/drawing/2014/main" id="{FD74C0BC-4542-B75A-A758-C119D6FF5B2B}"/>
              </a:ext>
            </a:extLst>
          </p:cNvPr>
          <p:cNvSpPr txBox="1"/>
          <p:nvPr userDrawn="1"/>
        </p:nvSpPr>
        <p:spPr>
          <a:xfrm>
            <a:off x="3356236" y="6061326"/>
            <a:ext cx="785816" cy="184666"/>
          </a:xfrm>
          <a:prstGeom prst="rect">
            <a:avLst/>
          </a:prstGeom>
          <a:noFill/>
        </p:spPr>
        <p:txBody>
          <a:bodyPr wrap="square" lIns="0" rIns="0" rtlCol="0">
            <a:spAutoFit/>
          </a:bodyPr>
          <a:lstStyle/>
          <a:p>
            <a:pPr algn="ctr"/>
            <a:r>
              <a:rPr lang="en-US" sz="600"/>
              <a:t>share-2_PPT.svg</a:t>
            </a:r>
          </a:p>
        </p:txBody>
      </p:sp>
      <p:sp>
        <p:nvSpPr>
          <p:cNvPr id="68" name="TextBox 67">
            <a:extLst>
              <a:ext uri="{FF2B5EF4-FFF2-40B4-BE49-F238E27FC236}">
                <a16:creationId xmlns:a16="http://schemas.microsoft.com/office/drawing/2014/main" id="{57C9F587-6A83-2E53-F25C-A364FB522DDC}"/>
              </a:ext>
            </a:extLst>
          </p:cNvPr>
          <p:cNvSpPr txBox="1"/>
          <p:nvPr userDrawn="1"/>
        </p:nvSpPr>
        <p:spPr>
          <a:xfrm>
            <a:off x="4296653" y="6061326"/>
            <a:ext cx="785816" cy="184666"/>
          </a:xfrm>
          <a:prstGeom prst="rect">
            <a:avLst/>
          </a:prstGeom>
          <a:noFill/>
        </p:spPr>
        <p:txBody>
          <a:bodyPr wrap="square" lIns="0" rIns="0" rtlCol="0">
            <a:spAutoFit/>
          </a:bodyPr>
          <a:lstStyle/>
          <a:p>
            <a:pPr algn="ctr"/>
            <a:r>
              <a:rPr lang="en-US" sz="600" err="1"/>
              <a:t>share_PPT.svg</a:t>
            </a:r>
            <a:endParaRPr lang="en-US" sz="600"/>
          </a:p>
        </p:txBody>
      </p:sp>
      <p:sp>
        <p:nvSpPr>
          <p:cNvPr id="70" name="TextBox 69">
            <a:extLst>
              <a:ext uri="{FF2B5EF4-FFF2-40B4-BE49-F238E27FC236}">
                <a16:creationId xmlns:a16="http://schemas.microsoft.com/office/drawing/2014/main" id="{8790863E-2F77-F008-48B9-7AFD390C3D4A}"/>
              </a:ext>
            </a:extLst>
          </p:cNvPr>
          <p:cNvSpPr txBox="1"/>
          <p:nvPr userDrawn="1"/>
        </p:nvSpPr>
        <p:spPr>
          <a:xfrm>
            <a:off x="5237070" y="6061326"/>
            <a:ext cx="785816" cy="184666"/>
          </a:xfrm>
          <a:prstGeom prst="rect">
            <a:avLst/>
          </a:prstGeom>
          <a:noFill/>
        </p:spPr>
        <p:txBody>
          <a:bodyPr wrap="square" lIns="0" rIns="0" rtlCol="0">
            <a:spAutoFit/>
          </a:bodyPr>
          <a:lstStyle/>
          <a:p>
            <a:pPr algn="ctr"/>
            <a:r>
              <a:rPr lang="en-US" sz="600"/>
              <a:t>shield-</a:t>
            </a:r>
            <a:r>
              <a:rPr lang="en-US" sz="600" err="1"/>
              <a:t>off_PPT.svg</a:t>
            </a:r>
            <a:endParaRPr lang="en-US" sz="600"/>
          </a:p>
        </p:txBody>
      </p:sp>
      <p:sp>
        <p:nvSpPr>
          <p:cNvPr id="71" name="TextBox 70">
            <a:extLst>
              <a:ext uri="{FF2B5EF4-FFF2-40B4-BE49-F238E27FC236}">
                <a16:creationId xmlns:a16="http://schemas.microsoft.com/office/drawing/2014/main" id="{23BB6F97-79ED-6B8F-1FDD-B9B7A71ED6E5}"/>
              </a:ext>
            </a:extLst>
          </p:cNvPr>
          <p:cNvSpPr txBox="1"/>
          <p:nvPr userDrawn="1"/>
        </p:nvSpPr>
        <p:spPr>
          <a:xfrm>
            <a:off x="6177487" y="6061326"/>
            <a:ext cx="785816" cy="184666"/>
          </a:xfrm>
          <a:prstGeom prst="rect">
            <a:avLst/>
          </a:prstGeom>
          <a:noFill/>
        </p:spPr>
        <p:txBody>
          <a:bodyPr wrap="square" lIns="0" rIns="0" rtlCol="0">
            <a:spAutoFit/>
          </a:bodyPr>
          <a:lstStyle/>
          <a:p>
            <a:pPr algn="ctr"/>
            <a:r>
              <a:rPr lang="en-US" sz="600" err="1"/>
              <a:t>shield_PPT.svg</a:t>
            </a:r>
            <a:endParaRPr lang="en-US" sz="600"/>
          </a:p>
        </p:txBody>
      </p:sp>
      <p:sp>
        <p:nvSpPr>
          <p:cNvPr id="72" name="TextBox 71">
            <a:extLst>
              <a:ext uri="{FF2B5EF4-FFF2-40B4-BE49-F238E27FC236}">
                <a16:creationId xmlns:a16="http://schemas.microsoft.com/office/drawing/2014/main" id="{4EC48DA5-74D9-7CDB-4DDC-00196CF32D31}"/>
              </a:ext>
            </a:extLst>
          </p:cNvPr>
          <p:cNvSpPr txBox="1"/>
          <p:nvPr userDrawn="1"/>
        </p:nvSpPr>
        <p:spPr>
          <a:xfrm>
            <a:off x="7117904" y="6061326"/>
            <a:ext cx="785816" cy="184666"/>
          </a:xfrm>
          <a:prstGeom prst="rect">
            <a:avLst/>
          </a:prstGeom>
          <a:noFill/>
        </p:spPr>
        <p:txBody>
          <a:bodyPr wrap="square" lIns="0" rIns="0" rtlCol="0">
            <a:spAutoFit/>
          </a:bodyPr>
          <a:lstStyle/>
          <a:p>
            <a:pPr algn="ctr"/>
            <a:r>
              <a:rPr lang="en-US" sz="600"/>
              <a:t>shopping-</a:t>
            </a:r>
            <a:r>
              <a:rPr lang="en-US" sz="600" err="1"/>
              <a:t>bag_PPT.svg</a:t>
            </a:r>
            <a:endParaRPr lang="en-US" sz="600"/>
          </a:p>
        </p:txBody>
      </p:sp>
      <p:sp>
        <p:nvSpPr>
          <p:cNvPr id="73" name="TextBox 72">
            <a:extLst>
              <a:ext uri="{FF2B5EF4-FFF2-40B4-BE49-F238E27FC236}">
                <a16:creationId xmlns:a16="http://schemas.microsoft.com/office/drawing/2014/main" id="{F4A60807-678D-D18C-725F-053227E6752F}"/>
              </a:ext>
            </a:extLst>
          </p:cNvPr>
          <p:cNvSpPr txBox="1"/>
          <p:nvPr userDrawn="1"/>
        </p:nvSpPr>
        <p:spPr>
          <a:xfrm>
            <a:off x="8058321" y="6061326"/>
            <a:ext cx="785816" cy="184666"/>
          </a:xfrm>
          <a:prstGeom prst="rect">
            <a:avLst/>
          </a:prstGeom>
          <a:noFill/>
        </p:spPr>
        <p:txBody>
          <a:bodyPr wrap="square" lIns="0" rIns="0" rtlCol="0">
            <a:spAutoFit/>
          </a:bodyPr>
          <a:lstStyle/>
          <a:p>
            <a:pPr algn="ctr"/>
            <a:r>
              <a:rPr lang="en-US" sz="600"/>
              <a:t>shopping-</a:t>
            </a:r>
            <a:r>
              <a:rPr lang="en-US" sz="600" err="1"/>
              <a:t>cart_PPT.svg</a:t>
            </a:r>
            <a:endParaRPr lang="en-US" sz="600"/>
          </a:p>
        </p:txBody>
      </p:sp>
      <p:sp>
        <p:nvSpPr>
          <p:cNvPr id="74" name="TextBox 73">
            <a:extLst>
              <a:ext uri="{FF2B5EF4-FFF2-40B4-BE49-F238E27FC236}">
                <a16:creationId xmlns:a16="http://schemas.microsoft.com/office/drawing/2014/main" id="{4AD6DAC4-1FC6-7AFC-D24C-53A9634E0AAD}"/>
              </a:ext>
            </a:extLst>
          </p:cNvPr>
          <p:cNvSpPr txBox="1"/>
          <p:nvPr userDrawn="1"/>
        </p:nvSpPr>
        <p:spPr>
          <a:xfrm>
            <a:off x="8998738" y="6061326"/>
            <a:ext cx="785816" cy="184666"/>
          </a:xfrm>
          <a:prstGeom prst="rect">
            <a:avLst/>
          </a:prstGeom>
          <a:noFill/>
        </p:spPr>
        <p:txBody>
          <a:bodyPr wrap="square" lIns="0" rIns="0" rtlCol="0">
            <a:spAutoFit/>
          </a:bodyPr>
          <a:lstStyle/>
          <a:p>
            <a:pPr algn="ctr"/>
            <a:r>
              <a:rPr lang="en-US" sz="600" err="1"/>
              <a:t>shuffle_PPT.svg</a:t>
            </a:r>
            <a:endParaRPr lang="en-US" sz="600"/>
          </a:p>
        </p:txBody>
      </p:sp>
      <p:sp>
        <p:nvSpPr>
          <p:cNvPr id="75" name="TextBox 74">
            <a:extLst>
              <a:ext uri="{FF2B5EF4-FFF2-40B4-BE49-F238E27FC236}">
                <a16:creationId xmlns:a16="http://schemas.microsoft.com/office/drawing/2014/main" id="{0DC243D9-2BD3-CB92-1CEF-A172F203A45B}"/>
              </a:ext>
            </a:extLst>
          </p:cNvPr>
          <p:cNvSpPr txBox="1"/>
          <p:nvPr userDrawn="1"/>
        </p:nvSpPr>
        <p:spPr>
          <a:xfrm>
            <a:off x="9939155" y="6061326"/>
            <a:ext cx="785816" cy="184666"/>
          </a:xfrm>
          <a:prstGeom prst="rect">
            <a:avLst/>
          </a:prstGeom>
          <a:noFill/>
        </p:spPr>
        <p:txBody>
          <a:bodyPr wrap="square" lIns="0" rIns="0" rtlCol="0">
            <a:spAutoFit/>
          </a:bodyPr>
          <a:lstStyle/>
          <a:p>
            <a:pPr algn="ctr"/>
            <a:r>
              <a:rPr lang="en-US" sz="600" err="1"/>
              <a:t>sidebar_PPT.svg</a:t>
            </a:r>
            <a:endParaRPr lang="en-US" sz="600"/>
          </a:p>
        </p:txBody>
      </p:sp>
      <p:sp>
        <p:nvSpPr>
          <p:cNvPr id="76" name="TextBox 75">
            <a:extLst>
              <a:ext uri="{FF2B5EF4-FFF2-40B4-BE49-F238E27FC236}">
                <a16:creationId xmlns:a16="http://schemas.microsoft.com/office/drawing/2014/main" id="{20972945-0A4A-6363-4A57-B40D7B96BF1C}"/>
              </a:ext>
            </a:extLst>
          </p:cNvPr>
          <p:cNvSpPr txBox="1"/>
          <p:nvPr userDrawn="1"/>
        </p:nvSpPr>
        <p:spPr>
          <a:xfrm>
            <a:off x="10879571" y="6061326"/>
            <a:ext cx="785816" cy="184666"/>
          </a:xfrm>
          <a:prstGeom prst="rect">
            <a:avLst/>
          </a:prstGeom>
          <a:noFill/>
        </p:spPr>
        <p:txBody>
          <a:bodyPr wrap="square" lIns="0" rIns="0" rtlCol="0">
            <a:spAutoFit/>
          </a:bodyPr>
          <a:lstStyle/>
          <a:p>
            <a:pPr algn="ctr"/>
            <a:r>
              <a:rPr lang="en-US" sz="600"/>
              <a:t>skip-</a:t>
            </a:r>
            <a:r>
              <a:rPr lang="en-US" sz="600" err="1"/>
              <a:t>back_PPT.svg</a:t>
            </a:r>
            <a:endParaRPr lang="en-US" sz="600"/>
          </a:p>
        </p:txBody>
      </p:sp>
      <p:pic>
        <p:nvPicPr>
          <p:cNvPr id="77" name="Graphic 76">
            <a:extLst>
              <a:ext uri="{FF2B5EF4-FFF2-40B4-BE49-F238E27FC236}">
                <a16:creationId xmlns:a16="http://schemas.microsoft.com/office/drawing/2014/main" id="{73D046A8-A0C9-E9DA-2DAB-71E857426D99}"/>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76433" y="1382723"/>
            <a:ext cx="502920" cy="502920"/>
          </a:xfrm>
          <a:prstGeom prst="rect">
            <a:avLst/>
          </a:prstGeom>
        </p:spPr>
      </p:pic>
      <p:pic>
        <p:nvPicPr>
          <p:cNvPr id="78" name="Graphic 77">
            <a:extLst>
              <a:ext uri="{FF2B5EF4-FFF2-40B4-BE49-F238E27FC236}">
                <a16:creationId xmlns:a16="http://schemas.microsoft.com/office/drawing/2014/main" id="{0B8C7C28-5313-FA69-9F2A-028AB5AD347B}"/>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22944" y="1382723"/>
            <a:ext cx="502920" cy="502920"/>
          </a:xfrm>
          <a:prstGeom prst="rect">
            <a:avLst/>
          </a:prstGeom>
        </p:spPr>
      </p:pic>
      <p:pic>
        <p:nvPicPr>
          <p:cNvPr id="79" name="Graphic 78">
            <a:extLst>
              <a:ext uri="{FF2B5EF4-FFF2-40B4-BE49-F238E27FC236}">
                <a16:creationId xmlns:a16="http://schemas.microsoft.com/office/drawing/2014/main" id="{40D5B32E-8E9A-32FD-B49A-B893C219E55C}"/>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63361" y="1382723"/>
            <a:ext cx="502920" cy="502920"/>
          </a:xfrm>
          <a:prstGeom prst="rect">
            <a:avLst/>
          </a:prstGeom>
        </p:spPr>
      </p:pic>
      <p:pic>
        <p:nvPicPr>
          <p:cNvPr id="80" name="Graphic 79">
            <a:extLst>
              <a:ext uri="{FF2B5EF4-FFF2-40B4-BE49-F238E27FC236}">
                <a16:creationId xmlns:a16="http://schemas.microsoft.com/office/drawing/2014/main" id="{A87975F1-D5F6-80CA-BE99-FE6594C392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32007" y="1382723"/>
            <a:ext cx="502920" cy="502920"/>
          </a:xfrm>
          <a:prstGeom prst="rect">
            <a:avLst/>
          </a:prstGeom>
        </p:spPr>
      </p:pic>
      <p:pic>
        <p:nvPicPr>
          <p:cNvPr id="81" name="Graphic 80">
            <a:extLst>
              <a:ext uri="{FF2B5EF4-FFF2-40B4-BE49-F238E27FC236}">
                <a16:creationId xmlns:a16="http://schemas.microsoft.com/office/drawing/2014/main" id="{0868B132-43B2-DF87-CF30-200296098C2C}"/>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97684" y="1382723"/>
            <a:ext cx="502920" cy="502920"/>
          </a:xfrm>
          <a:prstGeom prst="rect">
            <a:avLst/>
          </a:prstGeom>
        </p:spPr>
      </p:pic>
      <p:pic>
        <p:nvPicPr>
          <p:cNvPr id="82" name="Graphic 81">
            <a:extLst>
              <a:ext uri="{FF2B5EF4-FFF2-40B4-BE49-F238E27FC236}">
                <a16:creationId xmlns:a16="http://schemas.microsoft.com/office/drawing/2014/main" id="{81331AF1-2D80-EE99-A640-62F987CCB8B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08707" y="1382723"/>
            <a:ext cx="502920" cy="502920"/>
          </a:xfrm>
          <a:prstGeom prst="rect">
            <a:avLst/>
          </a:prstGeom>
        </p:spPr>
      </p:pic>
      <p:pic>
        <p:nvPicPr>
          <p:cNvPr id="83" name="Graphic 82">
            <a:extLst>
              <a:ext uri="{FF2B5EF4-FFF2-40B4-BE49-F238E27FC236}">
                <a16:creationId xmlns:a16="http://schemas.microsoft.com/office/drawing/2014/main" id="{9C404948-3F6A-7509-277C-3E193A972CE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85905" y="1382723"/>
            <a:ext cx="502920" cy="502920"/>
          </a:xfrm>
          <a:prstGeom prst="rect">
            <a:avLst/>
          </a:prstGeom>
        </p:spPr>
      </p:pic>
      <p:pic>
        <p:nvPicPr>
          <p:cNvPr id="84" name="Graphic 83">
            <a:extLst>
              <a:ext uri="{FF2B5EF4-FFF2-40B4-BE49-F238E27FC236}">
                <a16:creationId xmlns:a16="http://schemas.microsoft.com/office/drawing/2014/main" id="{85BF7C8C-DECD-517C-F86B-9F39CF42B84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55066" y="1382723"/>
            <a:ext cx="502920" cy="502920"/>
          </a:xfrm>
          <a:prstGeom prst="rect">
            <a:avLst/>
          </a:prstGeom>
        </p:spPr>
      </p:pic>
      <p:pic>
        <p:nvPicPr>
          <p:cNvPr id="85" name="Graphic 84">
            <a:extLst>
              <a:ext uri="{FF2B5EF4-FFF2-40B4-BE49-F238E27FC236}">
                <a16:creationId xmlns:a16="http://schemas.microsoft.com/office/drawing/2014/main" id="{FC95A2DC-CFCF-5F82-A985-B36F77AAB58F}"/>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207156" y="1382723"/>
            <a:ext cx="502920" cy="502920"/>
          </a:xfrm>
          <a:prstGeom prst="rect">
            <a:avLst/>
          </a:prstGeom>
        </p:spPr>
      </p:pic>
      <p:pic>
        <p:nvPicPr>
          <p:cNvPr id="86" name="Graphic 85">
            <a:extLst>
              <a:ext uri="{FF2B5EF4-FFF2-40B4-BE49-F238E27FC236}">
                <a16:creationId xmlns:a16="http://schemas.microsoft.com/office/drawing/2014/main" id="{C3501A35-D068-91D6-6C7F-32BEDFA6E05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140186" y="1382723"/>
            <a:ext cx="502920" cy="502920"/>
          </a:xfrm>
          <a:prstGeom prst="rect">
            <a:avLst/>
          </a:prstGeom>
        </p:spPr>
      </p:pic>
      <p:pic>
        <p:nvPicPr>
          <p:cNvPr id="87" name="Graphic 86">
            <a:extLst>
              <a:ext uri="{FF2B5EF4-FFF2-40B4-BE49-F238E27FC236}">
                <a16:creationId xmlns:a16="http://schemas.microsoft.com/office/drawing/2014/main" id="{B28B0C31-8C6D-C53C-B187-F4D2B8AB94E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074508" y="1382723"/>
            <a:ext cx="502920" cy="502920"/>
          </a:xfrm>
          <a:prstGeom prst="rect">
            <a:avLst/>
          </a:prstGeom>
        </p:spPr>
      </p:pic>
      <p:pic>
        <p:nvPicPr>
          <p:cNvPr id="88" name="Graphic 87">
            <a:extLst>
              <a:ext uri="{FF2B5EF4-FFF2-40B4-BE49-F238E27FC236}">
                <a16:creationId xmlns:a16="http://schemas.microsoft.com/office/drawing/2014/main" id="{114FA705-063C-0BA0-64C5-0EAC9AA47E49}"/>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6433" y="2219488"/>
            <a:ext cx="502920" cy="502920"/>
          </a:xfrm>
          <a:prstGeom prst="rect">
            <a:avLst/>
          </a:prstGeom>
        </p:spPr>
      </p:pic>
      <p:pic>
        <p:nvPicPr>
          <p:cNvPr id="89" name="Graphic 88">
            <a:extLst>
              <a:ext uri="{FF2B5EF4-FFF2-40B4-BE49-F238E27FC236}">
                <a16:creationId xmlns:a16="http://schemas.microsoft.com/office/drawing/2014/main" id="{26DAEC68-087F-E2F1-24C1-E1BE03EFE045}"/>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021019" y="1382723"/>
            <a:ext cx="502920" cy="502920"/>
          </a:xfrm>
          <a:prstGeom prst="rect">
            <a:avLst/>
          </a:prstGeom>
        </p:spPr>
      </p:pic>
      <p:pic>
        <p:nvPicPr>
          <p:cNvPr id="90" name="Graphic 89">
            <a:extLst>
              <a:ext uri="{FF2B5EF4-FFF2-40B4-BE49-F238E27FC236}">
                <a16:creationId xmlns:a16="http://schemas.microsoft.com/office/drawing/2014/main" id="{DC04747B-1AC8-39CE-C8A2-B67877DBE6B4}"/>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629371" y="2219488"/>
            <a:ext cx="502920" cy="502920"/>
          </a:xfrm>
          <a:prstGeom prst="rect">
            <a:avLst/>
          </a:prstGeom>
        </p:spPr>
      </p:pic>
      <p:pic>
        <p:nvPicPr>
          <p:cNvPr id="91" name="Graphic 90">
            <a:extLst>
              <a:ext uri="{FF2B5EF4-FFF2-40B4-BE49-F238E27FC236}">
                <a16:creationId xmlns:a16="http://schemas.microsoft.com/office/drawing/2014/main" id="{59D5BAF4-270A-6C27-DC08-E510DD80736B}"/>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555257" y="2219488"/>
            <a:ext cx="502920" cy="502920"/>
          </a:xfrm>
          <a:prstGeom prst="rect">
            <a:avLst/>
          </a:prstGeom>
        </p:spPr>
      </p:pic>
      <p:pic>
        <p:nvPicPr>
          <p:cNvPr id="92" name="Graphic 91">
            <a:extLst>
              <a:ext uri="{FF2B5EF4-FFF2-40B4-BE49-F238E27FC236}">
                <a16:creationId xmlns:a16="http://schemas.microsoft.com/office/drawing/2014/main" id="{9AC09BDF-9643-81CD-596F-66AD0EDB2D57}"/>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379353" y="2219488"/>
            <a:ext cx="502920" cy="502920"/>
          </a:xfrm>
          <a:prstGeom prst="rect">
            <a:avLst/>
          </a:prstGeom>
        </p:spPr>
      </p:pic>
      <p:pic>
        <p:nvPicPr>
          <p:cNvPr id="93" name="Graphic 92">
            <a:extLst>
              <a:ext uri="{FF2B5EF4-FFF2-40B4-BE49-F238E27FC236}">
                <a16:creationId xmlns:a16="http://schemas.microsoft.com/office/drawing/2014/main" id="{78B0514F-4870-03BC-34C0-DB04467C667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497684" y="2219488"/>
            <a:ext cx="502920" cy="502920"/>
          </a:xfrm>
          <a:prstGeom prst="rect">
            <a:avLst/>
          </a:prstGeom>
        </p:spPr>
      </p:pic>
      <p:pic>
        <p:nvPicPr>
          <p:cNvPr id="94" name="Graphic 93">
            <a:extLst>
              <a:ext uri="{FF2B5EF4-FFF2-40B4-BE49-F238E27FC236}">
                <a16:creationId xmlns:a16="http://schemas.microsoft.com/office/drawing/2014/main" id="{019A040A-AFE7-4337-29C5-0F222BAB005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443517" y="2219488"/>
            <a:ext cx="502920" cy="502920"/>
          </a:xfrm>
          <a:prstGeom prst="rect">
            <a:avLst/>
          </a:prstGeom>
        </p:spPr>
      </p:pic>
      <p:pic>
        <p:nvPicPr>
          <p:cNvPr id="95" name="Graphic 94">
            <a:extLst>
              <a:ext uri="{FF2B5EF4-FFF2-40B4-BE49-F238E27FC236}">
                <a16:creationId xmlns:a16="http://schemas.microsoft.com/office/drawing/2014/main" id="{93A05E04-A15E-9F86-3936-2699162CFE05}"/>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320819" y="2219488"/>
            <a:ext cx="502920" cy="502920"/>
          </a:xfrm>
          <a:prstGeom prst="rect">
            <a:avLst/>
          </a:prstGeom>
        </p:spPr>
      </p:pic>
      <p:pic>
        <p:nvPicPr>
          <p:cNvPr id="96" name="Graphic 95">
            <a:extLst>
              <a:ext uri="{FF2B5EF4-FFF2-40B4-BE49-F238E27FC236}">
                <a16:creationId xmlns:a16="http://schemas.microsoft.com/office/drawing/2014/main" id="{75B792D7-49AA-BE1E-D1DC-BDB888032D2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255066" y="2219488"/>
            <a:ext cx="502920" cy="502920"/>
          </a:xfrm>
          <a:prstGeom prst="rect">
            <a:avLst/>
          </a:prstGeom>
        </p:spPr>
      </p:pic>
      <p:pic>
        <p:nvPicPr>
          <p:cNvPr id="97" name="Graphic 96">
            <a:extLst>
              <a:ext uri="{FF2B5EF4-FFF2-40B4-BE49-F238E27FC236}">
                <a16:creationId xmlns:a16="http://schemas.microsoft.com/office/drawing/2014/main" id="{AE30C976-B43F-5A8D-684F-134A08564595}"/>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8207156" y="2219488"/>
            <a:ext cx="502920" cy="502920"/>
          </a:xfrm>
          <a:prstGeom prst="rect">
            <a:avLst/>
          </a:prstGeom>
        </p:spPr>
      </p:pic>
      <p:pic>
        <p:nvPicPr>
          <p:cNvPr id="98" name="Graphic 97">
            <a:extLst>
              <a:ext uri="{FF2B5EF4-FFF2-40B4-BE49-F238E27FC236}">
                <a16:creationId xmlns:a16="http://schemas.microsoft.com/office/drawing/2014/main" id="{61B325C5-3B4D-1CAB-1BD2-30BEA601A15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9133042" y="2219488"/>
            <a:ext cx="502920" cy="502920"/>
          </a:xfrm>
          <a:prstGeom prst="rect">
            <a:avLst/>
          </a:prstGeom>
        </p:spPr>
      </p:pic>
      <p:pic>
        <p:nvPicPr>
          <p:cNvPr id="99" name="Graphic 98">
            <a:extLst>
              <a:ext uri="{FF2B5EF4-FFF2-40B4-BE49-F238E27FC236}">
                <a16:creationId xmlns:a16="http://schemas.microsoft.com/office/drawing/2014/main" id="{CC2D489D-A7DD-4C92-7762-85557746D71C}"/>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0074508" y="2219488"/>
            <a:ext cx="502920" cy="502920"/>
          </a:xfrm>
          <a:prstGeom prst="rect">
            <a:avLst/>
          </a:prstGeom>
        </p:spPr>
      </p:pic>
      <p:pic>
        <p:nvPicPr>
          <p:cNvPr id="100" name="Graphic 99">
            <a:extLst>
              <a:ext uri="{FF2B5EF4-FFF2-40B4-BE49-F238E27FC236}">
                <a16:creationId xmlns:a16="http://schemas.microsoft.com/office/drawing/2014/main" id="{3A86BCB1-72CA-B720-66F7-192CFA44B24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0973753" y="2228827"/>
            <a:ext cx="502920" cy="502920"/>
          </a:xfrm>
          <a:prstGeom prst="rect">
            <a:avLst/>
          </a:prstGeom>
        </p:spPr>
      </p:pic>
      <p:pic>
        <p:nvPicPr>
          <p:cNvPr id="101" name="Graphic 100">
            <a:extLst>
              <a:ext uri="{FF2B5EF4-FFF2-40B4-BE49-F238E27FC236}">
                <a16:creationId xmlns:a16="http://schemas.microsoft.com/office/drawing/2014/main" id="{9D3DFA87-827A-C1E9-3C1C-32682EF8FC5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650298" y="3058520"/>
            <a:ext cx="502920" cy="502920"/>
          </a:xfrm>
          <a:prstGeom prst="rect">
            <a:avLst/>
          </a:prstGeom>
        </p:spPr>
      </p:pic>
      <p:pic>
        <p:nvPicPr>
          <p:cNvPr id="102" name="Graphic 101">
            <a:extLst>
              <a:ext uri="{FF2B5EF4-FFF2-40B4-BE49-F238E27FC236}">
                <a16:creationId xmlns:a16="http://schemas.microsoft.com/office/drawing/2014/main" id="{D115C400-3F11-1593-5AD4-88CDBC63B437}"/>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2557267" y="3058520"/>
            <a:ext cx="502920" cy="502920"/>
          </a:xfrm>
          <a:prstGeom prst="rect">
            <a:avLst/>
          </a:prstGeom>
        </p:spPr>
      </p:pic>
      <p:pic>
        <p:nvPicPr>
          <p:cNvPr id="103" name="Graphic 102">
            <a:extLst>
              <a:ext uri="{FF2B5EF4-FFF2-40B4-BE49-F238E27FC236}">
                <a16:creationId xmlns:a16="http://schemas.microsoft.com/office/drawing/2014/main" id="{C5156913-4F13-5EBD-D60F-F5B2AE8EA4EB}"/>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1629371" y="3058520"/>
            <a:ext cx="502920" cy="502920"/>
          </a:xfrm>
          <a:prstGeom prst="rect">
            <a:avLst/>
          </a:prstGeom>
        </p:spPr>
      </p:pic>
      <p:pic>
        <p:nvPicPr>
          <p:cNvPr id="104" name="Graphic 103">
            <a:extLst>
              <a:ext uri="{FF2B5EF4-FFF2-40B4-BE49-F238E27FC236}">
                <a16:creationId xmlns:a16="http://schemas.microsoft.com/office/drawing/2014/main" id="{30DAF8B8-3869-2009-1742-AC0DB58C5E19}"/>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3489369" y="3058520"/>
            <a:ext cx="502920" cy="502920"/>
          </a:xfrm>
          <a:prstGeom prst="rect">
            <a:avLst/>
          </a:prstGeom>
        </p:spPr>
      </p:pic>
      <p:pic>
        <p:nvPicPr>
          <p:cNvPr id="105" name="Graphic 104">
            <a:extLst>
              <a:ext uri="{FF2B5EF4-FFF2-40B4-BE49-F238E27FC236}">
                <a16:creationId xmlns:a16="http://schemas.microsoft.com/office/drawing/2014/main" id="{F31207C7-5F31-6DFF-DB21-EDD6BC4DA9BE}"/>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4452064" y="3058520"/>
            <a:ext cx="502920" cy="502920"/>
          </a:xfrm>
          <a:prstGeom prst="rect">
            <a:avLst/>
          </a:prstGeom>
        </p:spPr>
      </p:pic>
      <p:pic>
        <p:nvPicPr>
          <p:cNvPr id="106" name="Graphic 105">
            <a:extLst>
              <a:ext uri="{FF2B5EF4-FFF2-40B4-BE49-F238E27FC236}">
                <a16:creationId xmlns:a16="http://schemas.microsoft.com/office/drawing/2014/main" id="{25A8FEB1-BA72-CFF5-958E-87008179D24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5386665" y="3058520"/>
            <a:ext cx="502920" cy="502920"/>
          </a:xfrm>
          <a:prstGeom prst="rect">
            <a:avLst/>
          </a:prstGeom>
        </p:spPr>
      </p:pic>
      <p:pic>
        <p:nvPicPr>
          <p:cNvPr id="107" name="Graphic 106">
            <a:extLst>
              <a:ext uri="{FF2B5EF4-FFF2-40B4-BE49-F238E27FC236}">
                <a16:creationId xmlns:a16="http://schemas.microsoft.com/office/drawing/2014/main" id="{08BBAF96-C71D-FDD6-AF5D-3A054083F47B}"/>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7256923" y="3058520"/>
            <a:ext cx="502920" cy="502920"/>
          </a:xfrm>
          <a:prstGeom prst="rect">
            <a:avLst/>
          </a:prstGeom>
        </p:spPr>
      </p:pic>
      <p:pic>
        <p:nvPicPr>
          <p:cNvPr id="108" name="Graphic 107">
            <a:extLst>
              <a:ext uri="{FF2B5EF4-FFF2-40B4-BE49-F238E27FC236}">
                <a16:creationId xmlns:a16="http://schemas.microsoft.com/office/drawing/2014/main" id="{942A033B-5362-4C6D-B21D-0F88066AEB6F}"/>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6311820" y="3058520"/>
            <a:ext cx="502920" cy="502920"/>
          </a:xfrm>
          <a:prstGeom prst="rect">
            <a:avLst/>
          </a:prstGeom>
        </p:spPr>
      </p:pic>
      <p:pic>
        <p:nvPicPr>
          <p:cNvPr id="109" name="Graphic 108">
            <a:extLst>
              <a:ext uri="{FF2B5EF4-FFF2-40B4-BE49-F238E27FC236}">
                <a16:creationId xmlns:a16="http://schemas.microsoft.com/office/drawing/2014/main" id="{B58507EB-9B3F-00BA-D064-B8FE5C7B7503}"/>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8199769" y="3058520"/>
            <a:ext cx="502920" cy="502920"/>
          </a:xfrm>
          <a:prstGeom prst="rect">
            <a:avLst/>
          </a:prstGeom>
        </p:spPr>
      </p:pic>
      <p:pic>
        <p:nvPicPr>
          <p:cNvPr id="110" name="Graphic 109">
            <a:extLst>
              <a:ext uri="{FF2B5EF4-FFF2-40B4-BE49-F238E27FC236}">
                <a16:creationId xmlns:a16="http://schemas.microsoft.com/office/drawing/2014/main" id="{DFF5C843-AF56-65E6-736C-9A21CB15AA2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9131813" y="3058520"/>
            <a:ext cx="502920" cy="502920"/>
          </a:xfrm>
          <a:prstGeom prst="rect">
            <a:avLst/>
          </a:prstGeom>
        </p:spPr>
      </p:pic>
      <p:pic>
        <p:nvPicPr>
          <p:cNvPr id="111" name="Graphic 110">
            <a:extLst>
              <a:ext uri="{FF2B5EF4-FFF2-40B4-BE49-F238E27FC236}">
                <a16:creationId xmlns:a16="http://schemas.microsoft.com/office/drawing/2014/main" id="{458B6647-3CA8-E757-2F6F-6C2F2B4C83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4432007" y="3894778"/>
            <a:ext cx="502920" cy="502920"/>
          </a:xfrm>
          <a:prstGeom prst="rect">
            <a:avLst/>
          </a:prstGeom>
        </p:spPr>
      </p:pic>
      <p:pic>
        <p:nvPicPr>
          <p:cNvPr id="112" name="Graphic 111">
            <a:extLst>
              <a:ext uri="{FF2B5EF4-FFF2-40B4-BE49-F238E27FC236}">
                <a16:creationId xmlns:a16="http://schemas.microsoft.com/office/drawing/2014/main" id="{2D9BD6AD-A8FF-55C1-DE6F-97DD6877113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11006703" y="3058520"/>
            <a:ext cx="502920" cy="502920"/>
          </a:xfrm>
          <a:prstGeom prst="rect">
            <a:avLst/>
          </a:prstGeom>
        </p:spPr>
      </p:pic>
      <p:pic>
        <p:nvPicPr>
          <p:cNvPr id="113" name="Graphic 112">
            <a:extLst>
              <a:ext uri="{FF2B5EF4-FFF2-40B4-BE49-F238E27FC236}">
                <a16:creationId xmlns:a16="http://schemas.microsoft.com/office/drawing/2014/main" id="{6960F161-5B47-26FB-2A7C-67D0B472F257}"/>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693265" y="3894778"/>
            <a:ext cx="502920" cy="502920"/>
          </a:xfrm>
          <a:prstGeom prst="rect">
            <a:avLst/>
          </a:prstGeom>
        </p:spPr>
      </p:pic>
      <p:pic>
        <p:nvPicPr>
          <p:cNvPr id="114" name="Graphic 113">
            <a:extLst>
              <a:ext uri="{FF2B5EF4-FFF2-40B4-BE49-F238E27FC236}">
                <a16:creationId xmlns:a16="http://schemas.microsoft.com/office/drawing/2014/main" id="{6DCAA93B-9058-2BF6-6EF3-7BF9B19A37A7}"/>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1600336" y="3894778"/>
            <a:ext cx="502920" cy="502920"/>
          </a:xfrm>
          <a:prstGeom prst="rect">
            <a:avLst/>
          </a:prstGeom>
        </p:spPr>
      </p:pic>
      <p:pic>
        <p:nvPicPr>
          <p:cNvPr id="115" name="Graphic 114">
            <a:extLst>
              <a:ext uri="{FF2B5EF4-FFF2-40B4-BE49-F238E27FC236}">
                <a16:creationId xmlns:a16="http://schemas.microsoft.com/office/drawing/2014/main" id="{12CD1DD6-133F-603F-37E8-F6751988237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2563666" y="3894778"/>
            <a:ext cx="502920" cy="502920"/>
          </a:xfrm>
          <a:prstGeom prst="rect">
            <a:avLst/>
          </a:prstGeom>
        </p:spPr>
      </p:pic>
      <p:pic>
        <p:nvPicPr>
          <p:cNvPr id="116" name="Graphic 115">
            <a:extLst>
              <a:ext uri="{FF2B5EF4-FFF2-40B4-BE49-F238E27FC236}">
                <a16:creationId xmlns:a16="http://schemas.microsoft.com/office/drawing/2014/main" id="{78CF17F7-CEE4-FAB3-5180-C80BA537238E}"/>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3468351" y="3894778"/>
            <a:ext cx="502920" cy="502920"/>
          </a:xfrm>
          <a:prstGeom prst="rect">
            <a:avLst/>
          </a:prstGeom>
        </p:spPr>
      </p:pic>
      <p:pic>
        <p:nvPicPr>
          <p:cNvPr id="117" name="Graphic 116">
            <a:extLst>
              <a:ext uri="{FF2B5EF4-FFF2-40B4-BE49-F238E27FC236}">
                <a16:creationId xmlns:a16="http://schemas.microsoft.com/office/drawing/2014/main" id="{931FD6B5-CF47-7D82-CD2D-00D6EDD4D25C}"/>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5397612" y="3894778"/>
            <a:ext cx="502920" cy="502920"/>
          </a:xfrm>
          <a:prstGeom prst="rect">
            <a:avLst/>
          </a:prstGeom>
        </p:spPr>
      </p:pic>
      <p:pic>
        <p:nvPicPr>
          <p:cNvPr id="118" name="Graphic 117">
            <a:extLst>
              <a:ext uri="{FF2B5EF4-FFF2-40B4-BE49-F238E27FC236}">
                <a16:creationId xmlns:a16="http://schemas.microsoft.com/office/drawing/2014/main" id="{08478404-79FD-683F-C7A8-B565DC286D5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7276825" y="3894778"/>
            <a:ext cx="502920" cy="502920"/>
          </a:xfrm>
          <a:prstGeom prst="rect">
            <a:avLst/>
          </a:prstGeom>
        </p:spPr>
      </p:pic>
      <p:pic>
        <p:nvPicPr>
          <p:cNvPr id="119" name="Graphic 118">
            <a:extLst>
              <a:ext uri="{FF2B5EF4-FFF2-40B4-BE49-F238E27FC236}">
                <a16:creationId xmlns:a16="http://schemas.microsoft.com/office/drawing/2014/main" id="{BE070516-78CB-5745-D6F5-A23EAE73498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6315542" y="3894778"/>
            <a:ext cx="502920" cy="502920"/>
          </a:xfrm>
          <a:prstGeom prst="rect">
            <a:avLst/>
          </a:prstGeom>
        </p:spPr>
      </p:pic>
      <p:pic>
        <p:nvPicPr>
          <p:cNvPr id="120" name="Graphic 119">
            <a:extLst>
              <a:ext uri="{FF2B5EF4-FFF2-40B4-BE49-F238E27FC236}">
                <a16:creationId xmlns:a16="http://schemas.microsoft.com/office/drawing/2014/main" id="{09988F43-0BC4-2A70-2F4B-06757DC0C4AD}"/>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10074508" y="3894778"/>
            <a:ext cx="502920" cy="502920"/>
          </a:xfrm>
          <a:prstGeom prst="rect">
            <a:avLst/>
          </a:prstGeom>
        </p:spPr>
      </p:pic>
      <p:pic>
        <p:nvPicPr>
          <p:cNvPr id="121" name="Graphic 120">
            <a:extLst>
              <a:ext uri="{FF2B5EF4-FFF2-40B4-BE49-F238E27FC236}">
                <a16:creationId xmlns:a16="http://schemas.microsoft.com/office/drawing/2014/main" id="{44CDFAD1-6EFE-B6E1-4E82-F2C0423FD19F}"/>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6"/>
              </a:ext>
            </a:extLst>
          </a:blip>
          <a:stretch>
            <a:fillRect/>
          </a:stretch>
        </p:blipFill>
        <p:spPr>
          <a:xfrm>
            <a:off x="8193675" y="3894778"/>
            <a:ext cx="502920" cy="502920"/>
          </a:xfrm>
          <a:prstGeom prst="rect">
            <a:avLst/>
          </a:prstGeom>
        </p:spPr>
      </p:pic>
      <p:pic>
        <p:nvPicPr>
          <p:cNvPr id="122" name="Graphic 121">
            <a:extLst>
              <a:ext uri="{FF2B5EF4-FFF2-40B4-BE49-F238E27FC236}">
                <a16:creationId xmlns:a16="http://schemas.microsoft.com/office/drawing/2014/main" id="{7E44C6DB-D3D7-65CC-1635-305483FC1D9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10082495" y="3058520"/>
            <a:ext cx="502920" cy="502920"/>
          </a:xfrm>
          <a:prstGeom prst="rect">
            <a:avLst/>
          </a:prstGeom>
        </p:spPr>
      </p:pic>
      <p:pic>
        <p:nvPicPr>
          <p:cNvPr id="123" name="Graphic 122">
            <a:extLst>
              <a:ext uri="{FF2B5EF4-FFF2-40B4-BE49-F238E27FC236}">
                <a16:creationId xmlns:a16="http://schemas.microsoft.com/office/drawing/2014/main" id="{2BB2A17A-1D4E-C71B-64DD-9B8AEE7E18A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a:off x="9107474" y="3894778"/>
            <a:ext cx="502920" cy="502920"/>
          </a:xfrm>
          <a:prstGeom prst="rect">
            <a:avLst/>
          </a:prstGeom>
        </p:spPr>
      </p:pic>
      <p:pic>
        <p:nvPicPr>
          <p:cNvPr id="124" name="Graphic 123">
            <a:extLst>
              <a:ext uri="{FF2B5EF4-FFF2-40B4-BE49-F238E27FC236}">
                <a16:creationId xmlns:a16="http://schemas.microsoft.com/office/drawing/2014/main" id="{D55C2F89-C0EF-B861-1326-7DAF6D2EAC47}"/>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11012273" y="3894778"/>
            <a:ext cx="502920" cy="502920"/>
          </a:xfrm>
          <a:prstGeom prst="rect">
            <a:avLst/>
          </a:prstGeom>
        </p:spPr>
      </p:pic>
      <p:pic>
        <p:nvPicPr>
          <p:cNvPr id="125" name="Graphic 124">
            <a:extLst>
              <a:ext uri="{FF2B5EF4-FFF2-40B4-BE49-F238E27FC236}">
                <a16:creationId xmlns:a16="http://schemas.microsoft.com/office/drawing/2014/main" id="{2355D0A2-1EAE-48BB-6DEC-4C33E6ECF64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0"/>
              </a:ext>
            </a:extLst>
          </a:blip>
          <a:stretch>
            <a:fillRect/>
          </a:stretch>
        </p:blipFill>
        <p:spPr>
          <a:xfrm>
            <a:off x="691024" y="4733757"/>
            <a:ext cx="502920" cy="502920"/>
          </a:xfrm>
          <a:prstGeom prst="rect">
            <a:avLst/>
          </a:prstGeom>
        </p:spPr>
      </p:pic>
      <p:pic>
        <p:nvPicPr>
          <p:cNvPr id="126" name="Graphic 125">
            <a:extLst>
              <a:ext uri="{FF2B5EF4-FFF2-40B4-BE49-F238E27FC236}">
                <a16:creationId xmlns:a16="http://schemas.microsoft.com/office/drawing/2014/main" id="{1EEDAAA9-BE9D-844A-8C91-C84D43F725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1616850" y="4733757"/>
            <a:ext cx="502920" cy="502920"/>
          </a:xfrm>
          <a:prstGeom prst="rect">
            <a:avLst/>
          </a:prstGeom>
        </p:spPr>
      </p:pic>
      <p:pic>
        <p:nvPicPr>
          <p:cNvPr id="127" name="Graphic 126">
            <a:extLst>
              <a:ext uri="{FF2B5EF4-FFF2-40B4-BE49-F238E27FC236}">
                <a16:creationId xmlns:a16="http://schemas.microsoft.com/office/drawing/2014/main" id="{456D1CD3-41E4-9523-35A8-951CE80C0BFD}"/>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2"/>
              </a:ext>
            </a:extLst>
          </a:blip>
          <a:stretch>
            <a:fillRect/>
          </a:stretch>
        </p:blipFill>
        <p:spPr>
          <a:xfrm>
            <a:off x="2571858" y="4733757"/>
            <a:ext cx="502920" cy="502920"/>
          </a:xfrm>
          <a:prstGeom prst="rect">
            <a:avLst/>
          </a:prstGeom>
        </p:spPr>
      </p:pic>
      <p:pic>
        <p:nvPicPr>
          <p:cNvPr id="128" name="Graphic 127">
            <a:extLst>
              <a:ext uri="{FF2B5EF4-FFF2-40B4-BE49-F238E27FC236}">
                <a16:creationId xmlns:a16="http://schemas.microsoft.com/office/drawing/2014/main" id="{3644A867-C809-0EEF-DB17-8B2E6CD5F4EC}"/>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3"/>
              </a:ext>
            </a:extLst>
          </a:blip>
          <a:stretch>
            <a:fillRect/>
          </a:stretch>
        </p:blipFill>
        <p:spPr>
          <a:xfrm>
            <a:off x="3512275" y="4733757"/>
            <a:ext cx="502920" cy="502920"/>
          </a:xfrm>
          <a:prstGeom prst="rect">
            <a:avLst/>
          </a:prstGeom>
        </p:spPr>
      </p:pic>
      <p:pic>
        <p:nvPicPr>
          <p:cNvPr id="129" name="Graphic 128">
            <a:extLst>
              <a:ext uri="{FF2B5EF4-FFF2-40B4-BE49-F238E27FC236}">
                <a16:creationId xmlns:a16="http://schemas.microsoft.com/office/drawing/2014/main" id="{D4E31421-1BD5-D777-8E5D-E0D33C05CF09}"/>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4"/>
              </a:ext>
            </a:extLst>
          </a:blip>
          <a:stretch>
            <a:fillRect/>
          </a:stretch>
        </p:blipFill>
        <p:spPr>
          <a:xfrm>
            <a:off x="4443517" y="4733757"/>
            <a:ext cx="502920" cy="502920"/>
          </a:xfrm>
          <a:prstGeom prst="rect">
            <a:avLst/>
          </a:prstGeom>
        </p:spPr>
      </p:pic>
      <p:pic>
        <p:nvPicPr>
          <p:cNvPr id="130" name="Graphic 129">
            <a:extLst>
              <a:ext uri="{FF2B5EF4-FFF2-40B4-BE49-F238E27FC236}">
                <a16:creationId xmlns:a16="http://schemas.microsoft.com/office/drawing/2014/main" id="{861BE509-14C8-32D0-B962-1FD4A4DAE2CE}"/>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5"/>
              </a:ext>
            </a:extLst>
          </a:blip>
          <a:stretch>
            <a:fillRect/>
          </a:stretch>
        </p:blipFill>
        <p:spPr>
          <a:xfrm>
            <a:off x="5385905" y="4733757"/>
            <a:ext cx="502920" cy="502920"/>
          </a:xfrm>
          <a:prstGeom prst="rect">
            <a:avLst/>
          </a:prstGeom>
        </p:spPr>
      </p:pic>
      <p:pic>
        <p:nvPicPr>
          <p:cNvPr id="131" name="Graphic 130">
            <a:extLst>
              <a:ext uri="{FF2B5EF4-FFF2-40B4-BE49-F238E27FC236}">
                <a16:creationId xmlns:a16="http://schemas.microsoft.com/office/drawing/2014/main" id="{BCFAEAD4-C94C-8BC9-C21C-E91370C75CBF}"/>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6"/>
              </a:ext>
            </a:extLst>
          </a:blip>
          <a:stretch>
            <a:fillRect/>
          </a:stretch>
        </p:blipFill>
        <p:spPr>
          <a:xfrm>
            <a:off x="6322933" y="4733757"/>
            <a:ext cx="502920" cy="502920"/>
          </a:xfrm>
          <a:prstGeom prst="rect">
            <a:avLst/>
          </a:prstGeom>
        </p:spPr>
      </p:pic>
      <p:pic>
        <p:nvPicPr>
          <p:cNvPr id="132" name="Graphic 131">
            <a:extLst>
              <a:ext uri="{FF2B5EF4-FFF2-40B4-BE49-F238E27FC236}">
                <a16:creationId xmlns:a16="http://schemas.microsoft.com/office/drawing/2014/main" id="{896D7079-1171-2B2E-767E-BCDA1BA16FF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7"/>
              </a:ext>
            </a:extLst>
          </a:blip>
          <a:stretch>
            <a:fillRect/>
          </a:stretch>
        </p:blipFill>
        <p:spPr>
          <a:xfrm>
            <a:off x="7226640" y="4733757"/>
            <a:ext cx="502920" cy="502920"/>
          </a:xfrm>
          <a:prstGeom prst="rect">
            <a:avLst/>
          </a:prstGeom>
        </p:spPr>
      </p:pic>
      <p:pic>
        <p:nvPicPr>
          <p:cNvPr id="133" name="Graphic 132">
            <a:extLst>
              <a:ext uri="{FF2B5EF4-FFF2-40B4-BE49-F238E27FC236}">
                <a16:creationId xmlns:a16="http://schemas.microsoft.com/office/drawing/2014/main" id="{7368D045-1AD6-1C88-BB25-03E162912D19}"/>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8"/>
              </a:ext>
            </a:extLst>
          </a:blip>
          <a:stretch>
            <a:fillRect/>
          </a:stretch>
        </p:blipFill>
        <p:spPr>
          <a:xfrm>
            <a:off x="8207156" y="4733757"/>
            <a:ext cx="502920" cy="502920"/>
          </a:xfrm>
          <a:prstGeom prst="rect">
            <a:avLst/>
          </a:prstGeom>
        </p:spPr>
      </p:pic>
      <p:pic>
        <p:nvPicPr>
          <p:cNvPr id="134" name="Graphic 133">
            <a:extLst>
              <a:ext uri="{FF2B5EF4-FFF2-40B4-BE49-F238E27FC236}">
                <a16:creationId xmlns:a16="http://schemas.microsoft.com/office/drawing/2014/main" id="{EEB940A2-6EB3-7C71-AA5A-BDA22269C3B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9"/>
              </a:ext>
            </a:extLst>
          </a:blip>
          <a:stretch>
            <a:fillRect/>
          </a:stretch>
        </p:blipFill>
        <p:spPr>
          <a:xfrm>
            <a:off x="9156890" y="4733757"/>
            <a:ext cx="502920" cy="502920"/>
          </a:xfrm>
          <a:prstGeom prst="rect">
            <a:avLst/>
          </a:prstGeom>
        </p:spPr>
      </p:pic>
      <p:pic>
        <p:nvPicPr>
          <p:cNvPr id="135" name="Graphic 134">
            <a:extLst>
              <a:ext uri="{FF2B5EF4-FFF2-40B4-BE49-F238E27FC236}">
                <a16:creationId xmlns:a16="http://schemas.microsoft.com/office/drawing/2014/main" id="{19F403BC-9C1A-20AC-20D9-E9D7CD9E12B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60"/>
              </a:ext>
            </a:extLst>
          </a:blip>
          <a:stretch>
            <a:fillRect/>
          </a:stretch>
        </p:blipFill>
        <p:spPr>
          <a:xfrm>
            <a:off x="10061625" y="4733757"/>
            <a:ext cx="502920" cy="502920"/>
          </a:xfrm>
          <a:prstGeom prst="rect">
            <a:avLst/>
          </a:prstGeom>
        </p:spPr>
      </p:pic>
      <p:pic>
        <p:nvPicPr>
          <p:cNvPr id="136" name="Graphic 135">
            <a:extLst>
              <a:ext uri="{FF2B5EF4-FFF2-40B4-BE49-F238E27FC236}">
                <a16:creationId xmlns:a16="http://schemas.microsoft.com/office/drawing/2014/main" id="{0E358035-95E9-4E35-FF2D-82B58E2C6B5E}"/>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61"/>
              </a:ext>
            </a:extLst>
          </a:blip>
          <a:stretch>
            <a:fillRect/>
          </a:stretch>
        </p:blipFill>
        <p:spPr>
          <a:xfrm>
            <a:off x="11006703" y="4733757"/>
            <a:ext cx="502920" cy="502920"/>
          </a:xfrm>
          <a:prstGeom prst="rect">
            <a:avLst/>
          </a:prstGeom>
        </p:spPr>
      </p:pic>
      <p:pic>
        <p:nvPicPr>
          <p:cNvPr id="137" name="Graphic 136">
            <a:extLst>
              <a:ext uri="{FF2B5EF4-FFF2-40B4-BE49-F238E27FC236}">
                <a16:creationId xmlns:a16="http://schemas.microsoft.com/office/drawing/2014/main" id="{23171297-29CC-162D-E339-D81DC0C0266B}"/>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62"/>
              </a:ext>
            </a:extLst>
          </a:blip>
          <a:stretch>
            <a:fillRect/>
          </a:stretch>
        </p:blipFill>
        <p:spPr>
          <a:xfrm>
            <a:off x="696827" y="5572447"/>
            <a:ext cx="502920" cy="502920"/>
          </a:xfrm>
          <a:prstGeom prst="rect">
            <a:avLst/>
          </a:prstGeom>
        </p:spPr>
      </p:pic>
      <p:pic>
        <p:nvPicPr>
          <p:cNvPr id="138" name="Graphic 137">
            <a:extLst>
              <a:ext uri="{FF2B5EF4-FFF2-40B4-BE49-F238E27FC236}">
                <a16:creationId xmlns:a16="http://schemas.microsoft.com/office/drawing/2014/main" id="{3E109F14-ED84-A80A-A529-D3AB86B2B31B}"/>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63"/>
              </a:ext>
            </a:extLst>
          </a:blip>
          <a:stretch>
            <a:fillRect/>
          </a:stretch>
        </p:blipFill>
        <p:spPr>
          <a:xfrm>
            <a:off x="1600336" y="5572447"/>
            <a:ext cx="502920" cy="502920"/>
          </a:xfrm>
          <a:prstGeom prst="rect">
            <a:avLst/>
          </a:prstGeom>
        </p:spPr>
      </p:pic>
      <p:pic>
        <p:nvPicPr>
          <p:cNvPr id="139" name="Graphic 138">
            <a:extLst>
              <a:ext uri="{FF2B5EF4-FFF2-40B4-BE49-F238E27FC236}">
                <a16:creationId xmlns:a16="http://schemas.microsoft.com/office/drawing/2014/main" id="{33AA9F6A-15D0-294A-E9A9-52AB971E1B6D}"/>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64"/>
              </a:ext>
            </a:extLst>
          </a:blip>
          <a:stretch>
            <a:fillRect/>
          </a:stretch>
        </p:blipFill>
        <p:spPr>
          <a:xfrm>
            <a:off x="2572250" y="5572447"/>
            <a:ext cx="502920" cy="502920"/>
          </a:xfrm>
          <a:prstGeom prst="rect">
            <a:avLst/>
          </a:prstGeom>
        </p:spPr>
      </p:pic>
      <p:pic>
        <p:nvPicPr>
          <p:cNvPr id="140" name="Graphic 139">
            <a:extLst>
              <a:ext uri="{FF2B5EF4-FFF2-40B4-BE49-F238E27FC236}">
                <a16:creationId xmlns:a16="http://schemas.microsoft.com/office/drawing/2014/main" id="{93DDBCE9-7788-3F9C-8434-07F5EF67D45B}"/>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65"/>
              </a:ext>
            </a:extLst>
          </a:blip>
          <a:stretch>
            <a:fillRect/>
          </a:stretch>
        </p:blipFill>
        <p:spPr>
          <a:xfrm>
            <a:off x="4432007" y="5572447"/>
            <a:ext cx="502920" cy="502920"/>
          </a:xfrm>
          <a:prstGeom prst="rect">
            <a:avLst/>
          </a:prstGeom>
        </p:spPr>
      </p:pic>
      <p:pic>
        <p:nvPicPr>
          <p:cNvPr id="141" name="Graphic 140">
            <a:extLst>
              <a:ext uri="{FF2B5EF4-FFF2-40B4-BE49-F238E27FC236}">
                <a16:creationId xmlns:a16="http://schemas.microsoft.com/office/drawing/2014/main" id="{FFD951C3-49D1-3355-696E-200FC6FFE24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66"/>
              </a:ext>
            </a:extLst>
          </a:blip>
          <a:stretch>
            <a:fillRect/>
          </a:stretch>
        </p:blipFill>
        <p:spPr>
          <a:xfrm>
            <a:off x="3497684" y="5572447"/>
            <a:ext cx="502920" cy="502920"/>
          </a:xfrm>
          <a:prstGeom prst="rect">
            <a:avLst/>
          </a:prstGeom>
        </p:spPr>
      </p:pic>
      <p:pic>
        <p:nvPicPr>
          <p:cNvPr id="142" name="Graphic 141">
            <a:extLst>
              <a:ext uri="{FF2B5EF4-FFF2-40B4-BE49-F238E27FC236}">
                <a16:creationId xmlns:a16="http://schemas.microsoft.com/office/drawing/2014/main" id="{AF91FE57-56C8-AAA4-259D-26E5D2C09A5D}"/>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67"/>
              </a:ext>
            </a:extLst>
          </a:blip>
          <a:stretch>
            <a:fillRect/>
          </a:stretch>
        </p:blipFill>
        <p:spPr>
          <a:xfrm>
            <a:off x="6296987" y="5572447"/>
            <a:ext cx="502920" cy="502920"/>
          </a:xfrm>
          <a:prstGeom prst="rect">
            <a:avLst/>
          </a:prstGeom>
        </p:spPr>
      </p:pic>
      <p:pic>
        <p:nvPicPr>
          <p:cNvPr id="143" name="Graphic 142">
            <a:extLst>
              <a:ext uri="{FF2B5EF4-FFF2-40B4-BE49-F238E27FC236}">
                <a16:creationId xmlns:a16="http://schemas.microsoft.com/office/drawing/2014/main" id="{89F391F4-2F77-F5B9-6088-1F3801D9D629}"/>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68"/>
              </a:ext>
            </a:extLst>
          </a:blip>
          <a:stretch>
            <a:fillRect/>
          </a:stretch>
        </p:blipFill>
        <p:spPr>
          <a:xfrm>
            <a:off x="5343417" y="5572447"/>
            <a:ext cx="502920" cy="502920"/>
          </a:xfrm>
          <a:prstGeom prst="rect">
            <a:avLst/>
          </a:prstGeom>
        </p:spPr>
      </p:pic>
      <p:pic>
        <p:nvPicPr>
          <p:cNvPr id="144" name="Graphic 143">
            <a:extLst>
              <a:ext uri="{FF2B5EF4-FFF2-40B4-BE49-F238E27FC236}">
                <a16:creationId xmlns:a16="http://schemas.microsoft.com/office/drawing/2014/main" id="{84A8960E-E8F7-BDBE-0583-B92363B6EFF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69"/>
              </a:ext>
            </a:extLst>
          </a:blip>
          <a:stretch>
            <a:fillRect/>
          </a:stretch>
        </p:blipFill>
        <p:spPr>
          <a:xfrm>
            <a:off x="7245035" y="5572447"/>
            <a:ext cx="502920" cy="502920"/>
          </a:xfrm>
          <a:prstGeom prst="rect">
            <a:avLst/>
          </a:prstGeom>
        </p:spPr>
      </p:pic>
      <p:pic>
        <p:nvPicPr>
          <p:cNvPr id="145" name="Graphic 144">
            <a:extLst>
              <a:ext uri="{FF2B5EF4-FFF2-40B4-BE49-F238E27FC236}">
                <a16:creationId xmlns:a16="http://schemas.microsoft.com/office/drawing/2014/main" id="{00960F3E-BAFA-3762-BF88-D4DAE76B1CF7}"/>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70"/>
              </a:ext>
            </a:extLst>
          </a:blip>
          <a:stretch>
            <a:fillRect/>
          </a:stretch>
        </p:blipFill>
        <p:spPr>
          <a:xfrm>
            <a:off x="8196582" y="5572447"/>
            <a:ext cx="502920" cy="502920"/>
          </a:xfrm>
          <a:prstGeom prst="rect">
            <a:avLst/>
          </a:prstGeom>
        </p:spPr>
      </p:pic>
      <p:pic>
        <p:nvPicPr>
          <p:cNvPr id="146" name="Graphic 145">
            <a:extLst>
              <a:ext uri="{FF2B5EF4-FFF2-40B4-BE49-F238E27FC236}">
                <a16:creationId xmlns:a16="http://schemas.microsoft.com/office/drawing/2014/main" id="{2D6ECB3E-E893-18D7-211C-C609C01E48C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71"/>
              </a:ext>
            </a:extLst>
          </a:blip>
          <a:stretch>
            <a:fillRect/>
          </a:stretch>
        </p:blipFill>
        <p:spPr>
          <a:xfrm>
            <a:off x="9131813" y="5572447"/>
            <a:ext cx="502920" cy="502920"/>
          </a:xfrm>
          <a:prstGeom prst="rect">
            <a:avLst/>
          </a:prstGeom>
        </p:spPr>
      </p:pic>
      <p:pic>
        <p:nvPicPr>
          <p:cNvPr id="147" name="Graphic 146">
            <a:extLst>
              <a:ext uri="{FF2B5EF4-FFF2-40B4-BE49-F238E27FC236}">
                <a16:creationId xmlns:a16="http://schemas.microsoft.com/office/drawing/2014/main" id="{31A336DA-62D4-18B5-D891-3CC822DD561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72"/>
              </a:ext>
            </a:extLst>
          </a:blip>
          <a:stretch>
            <a:fillRect/>
          </a:stretch>
        </p:blipFill>
        <p:spPr>
          <a:xfrm>
            <a:off x="10082495" y="5572447"/>
            <a:ext cx="502920" cy="502920"/>
          </a:xfrm>
          <a:prstGeom prst="rect">
            <a:avLst/>
          </a:prstGeom>
        </p:spPr>
      </p:pic>
      <p:pic>
        <p:nvPicPr>
          <p:cNvPr id="148" name="Graphic 147">
            <a:extLst>
              <a:ext uri="{FF2B5EF4-FFF2-40B4-BE49-F238E27FC236}">
                <a16:creationId xmlns:a16="http://schemas.microsoft.com/office/drawing/2014/main" id="{CE326F25-4D28-761D-447A-AADE079F7145}"/>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73"/>
              </a:ext>
            </a:extLst>
          </a:blip>
          <a:stretch>
            <a:fillRect/>
          </a:stretch>
        </p:blipFill>
        <p:spPr>
          <a:xfrm>
            <a:off x="11006703" y="5572447"/>
            <a:ext cx="502920" cy="502920"/>
          </a:xfrm>
          <a:prstGeom prst="rect">
            <a:avLst/>
          </a:prstGeom>
        </p:spPr>
      </p:pic>
    </p:spTree>
    <p:extLst>
      <p:ext uri="{BB962C8B-B14F-4D97-AF65-F5344CB8AC3E}">
        <p14:creationId xmlns:p14="http://schemas.microsoft.com/office/powerpoint/2010/main" val="377990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26C937-E1DA-082B-96CA-1AD86FF7912C}"/>
              </a:ext>
            </a:extLst>
          </p:cNvPr>
          <p:cNvSpPr/>
          <p:nvPr userDrawn="1"/>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4" name="Title 1">
            <a:extLst>
              <a:ext uri="{FF2B5EF4-FFF2-40B4-BE49-F238E27FC236}">
                <a16:creationId xmlns:a16="http://schemas.microsoft.com/office/drawing/2014/main" id="{4A35783E-9655-1065-2E99-056CC8B8B35D}"/>
              </a:ext>
            </a:extLst>
          </p:cNvPr>
          <p:cNvSpPr>
            <a:spLocks noGrp="1"/>
          </p:cNvSpPr>
          <p:nvPr>
            <p:ph type="title" hasCustomPrompt="1"/>
          </p:nvPr>
        </p:nvSpPr>
        <p:spPr>
          <a:xfrm>
            <a:off x="551302" y="1709739"/>
            <a:ext cx="11089396" cy="2515898"/>
          </a:xfrm>
        </p:spPr>
        <p:txBody>
          <a:bodyPr anchor="b">
            <a:normAutofit/>
          </a:bodyPr>
          <a:lstStyle>
            <a:lvl1pPr>
              <a:defRPr sz="5400">
                <a:solidFill>
                  <a:schemeClr val="bg1"/>
                </a:solidFill>
              </a:defRPr>
            </a:lvl1pPr>
          </a:lstStyle>
          <a:p>
            <a:r>
              <a:rPr lang="en-US"/>
              <a:t>Click to edit master title style</a:t>
            </a:r>
          </a:p>
        </p:txBody>
      </p:sp>
      <p:sp>
        <p:nvSpPr>
          <p:cNvPr id="9" name="Text Placeholder 2">
            <a:extLst>
              <a:ext uri="{FF2B5EF4-FFF2-40B4-BE49-F238E27FC236}">
                <a16:creationId xmlns:a16="http://schemas.microsoft.com/office/drawing/2014/main" id="{5C12105A-C879-A7CF-1BE6-3F80B887D411}"/>
              </a:ext>
            </a:extLst>
          </p:cNvPr>
          <p:cNvSpPr>
            <a:spLocks noGrp="1"/>
          </p:cNvSpPr>
          <p:nvPr>
            <p:ph type="body" idx="1"/>
          </p:nvPr>
        </p:nvSpPr>
        <p:spPr>
          <a:xfrm>
            <a:off x="551301" y="4433455"/>
            <a:ext cx="5544699" cy="1501921"/>
          </a:xfrm>
        </p:spPr>
        <p:txBody>
          <a:bodyPr/>
          <a:lstStyle>
            <a:lvl1pPr marL="0" indent="0">
              <a:buNone/>
              <a:defRPr sz="2400" b="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2" name="Graphic 1">
            <a:extLst>
              <a:ext uri="{FF2B5EF4-FFF2-40B4-BE49-F238E27FC236}">
                <a16:creationId xmlns:a16="http://schemas.microsoft.com/office/drawing/2014/main" id="{CA78CFDF-183C-EBB9-1300-55DC8AF3E3A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8556614" y="4585848"/>
            <a:ext cx="3084084" cy="2272152"/>
          </a:xfrm>
          <a:prstGeom prst="rect">
            <a:avLst/>
          </a:prstGeom>
        </p:spPr>
      </p:pic>
      <p:sp>
        <p:nvSpPr>
          <p:cNvPr id="3" name="Text Placeholder 2">
            <a:extLst>
              <a:ext uri="{FF2B5EF4-FFF2-40B4-BE49-F238E27FC236}">
                <a16:creationId xmlns:a16="http://schemas.microsoft.com/office/drawing/2014/main" id="{78F0A404-3687-D1AE-C399-01FEF791848C}"/>
              </a:ext>
            </a:extLst>
          </p:cNvPr>
          <p:cNvSpPr>
            <a:spLocks noGrp="1"/>
          </p:cNvSpPr>
          <p:nvPr>
            <p:ph type="body" idx="10" hasCustomPrompt="1"/>
          </p:nvPr>
        </p:nvSpPr>
        <p:spPr>
          <a:xfrm>
            <a:off x="551301" y="463591"/>
            <a:ext cx="6790793" cy="346150"/>
          </a:xfrm>
        </p:spPr>
        <p:txBody>
          <a:bodyPr>
            <a:normAutofit/>
          </a:bodyPr>
          <a:lstStyle>
            <a:lvl1pPr marL="0" indent="0">
              <a:buNone/>
              <a:defRPr sz="1400" b="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Slide Number Placeholder 3">
            <a:extLst>
              <a:ext uri="{FF2B5EF4-FFF2-40B4-BE49-F238E27FC236}">
                <a16:creationId xmlns:a16="http://schemas.microsoft.com/office/drawing/2014/main" id="{5C1EB157-7ACA-CE5E-C0D8-946572B64F05}"/>
              </a:ext>
            </a:extLst>
          </p:cNvPr>
          <p:cNvSpPr>
            <a:spLocks noGrp="1"/>
          </p:cNvSpPr>
          <p:nvPr>
            <p:ph type="sldNum" sz="quarter" idx="4"/>
          </p:nvPr>
        </p:nvSpPr>
        <p:spPr>
          <a:xfrm>
            <a:off x="551301" y="6356350"/>
            <a:ext cx="474309" cy="365125"/>
          </a:xfrm>
          <a:prstGeom prst="rect">
            <a:avLst/>
          </a:prstGeom>
        </p:spPr>
        <p:txBody>
          <a:bodyPr anchor="ctr"/>
          <a:lstStyle>
            <a:lvl1pPr algn="l">
              <a:defRPr sz="800" b="0" i="0">
                <a:solidFill>
                  <a:schemeClr val="bg1">
                    <a:lumMod val="65000"/>
                  </a:schemeClr>
                </a:solidFill>
                <a:latin typeface="Sofia Pro" pitchFamily="2" charset="0"/>
              </a:defRPr>
            </a:lvl1pPr>
          </a:lstStyle>
          <a:p>
            <a:fld id="{66E1101C-D44A-114C-BF42-E167825151EF}" type="slidenum">
              <a:rPr lang="en-US" smtClean="0"/>
              <a:pPr/>
              <a:t>‹#›</a:t>
            </a:fld>
            <a:endParaRPr lang="en-US"/>
          </a:p>
        </p:txBody>
      </p:sp>
      <p:sp>
        <p:nvSpPr>
          <p:cNvPr id="11" name="Content Placeholder 7">
            <a:extLst>
              <a:ext uri="{FF2B5EF4-FFF2-40B4-BE49-F238E27FC236}">
                <a16:creationId xmlns:a16="http://schemas.microsoft.com/office/drawing/2014/main" id="{89A55D96-4408-A4CB-70E4-A732A33E2F72}"/>
              </a:ext>
            </a:extLst>
          </p:cNvPr>
          <p:cNvSpPr txBox="1">
            <a:spLocks/>
          </p:cNvSpPr>
          <p:nvPr userDrawn="1"/>
        </p:nvSpPr>
        <p:spPr>
          <a:xfrm>
            <a:off x="1275201" y="6348110"/>
            <a:ext cx="3646968" cy="373365"/>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800">
                <a:solidFill>
                  <a:schemeClr val="bg1">
                    <a:lumMod val="65000"/>
                  </a:schemeClr>
                </a:solidFill>
                <a:latin typeface="Sofia Pro" pitchFamily="2" charset="0"/>
              </a:rPr>
              <a:t>© 2023 Ellie Mental Health. All Rights Reserved.</a:t>
            </a:r>
          </a:p>
        </p:txBody>
      </p:sp>
    </p:spTree>
    <p:extLst>
      <p:ext uri="{BB962C8B-B14F-4D97-AF65-F5344CB8AC3E}">
        <p14:creationId xmlns:p14="http://schemas.microsoft.com/office/powerpoint/2010/main" val="37795255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26C937-E1DA-082B-96CA-1AD86FF7912C}"/>
              </a:ext>
            </a:extLst>
          </p:cNvPr>
          <p:cNvSpPr/>
          <p:nvPr userDrawn="1"/>
        </p:nvSpPr>
        <p:spPr>
          <a:xfrm>
            <a:off x="0" y="0"/>
            <a:ext cx="12192000" cy="6858000"/>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4" name="Title 1">
            <a:extLst>
              <a:ext uri="{FF2B5EF4-FFF2-40B4-BE49-F238E27FC236}">
                <a16:creationId xmlns:a16="http://schemas.microsoft.com/office/drawing/2014/main" id="{4A35783E-9655-1065-2E99-056CC8B8B35D}"/>
              </a:ext>
            </a:extLst>
          </p:cNvPr>
          <p:cNvSpPr>
            <a:spLocks noGrp="1"/>
          </p:cNvSpPr>
          <p:nvPr>
            <p:ph type="title" hasCustomPrompt="1"/>
          </p:nvPr>
        </p:nvSpPr>
        <p:spPr>
          <a:xfrm>
            <a:off x="551302" y="1709739"/>
            <a:ext cx="11089396" cy="2515898"/>
          </a:xfrm>
        </p:spPr>
        <p:txBody>
          <a:bodyPr anchor="b">
            <a:normAutofit/>
          </a:bodyPr>
          <a:lstStyle>
            <a:lvl1pPr>
              <a:defRPr sz="5400">
                <a:solidFill>
                  <a:schemeClr val="bg1"/>
                </a:solidFill>
              </a:defRPr>
            </a:lvl1pPr>
          </a:lstStyle>
          <a:p>
            <a:r>
              <a:rPr lang="en-US"/>
              <a:t>Click to edit master title style</a:t>
            </a:r>
          </a:p>
        </p:txBody>
      </p:sp>
      <p:sp>
        <p:nvSpPr>
          <p:cNvPr id="9" name="Text Placeholder 2">
            <a:extLst>
              <a:ext uri="{FF2B5EF4-FFF2-40B4-BE49-F238E27FC236}">
                <a16:creationId xmlns:a16="http://schemas.microsoft.com/office/drawing/2014/main" id="{5C12105A-C879-A7CF-1BE6-3F80B887D411}"/>
              </a:ext>
            </a:extLst>
          </p:cNvPr>
          <p:cNvSpPr>
            <a:spLocks noGrp="1"/>
          </p:cNvSpPr>
          <p:nvPr>
            <p:ph type="body" idx="1"/>
          </p:nvPr>
        </p:nvSpPr>
        <p:spPr>
          <a:xfrm>
            <a:off x="551301" y="4433455"/>
            <a:ext cx="5544699" cy="1501921"/>
          </a:xfrm>
        </p:spPr>
        <p:txBody>
          <a:bodyPr/>
          <a:lstStyle>
            <a:lvl1pPr marL="0" indent="0">
              <a:buNone/>
              <a:defRPr sz="2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2" name="Graphic 1">
            <a:extLst>
              <a:ext uri="{FF2B5EF4-FFF2-40B4-BE49-F238E27FC236}">
                <a16:creationId xmlns:a16="http://schemas.microsoft.com/office/drawing/2014/main" id="{CA78CFDF-183C-EBB9-1300-55DC8AF3E3A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8556614" y="4585848"/>
            <a:ext cx="3084084" cy="2272152"/>
          </a:xfrm>
          <a:prstGeom prst="rect">
            <a:avLst/>
          </a:prstGeom>
        </p:spPr>
      </p:pic>
      <p:sp>
        <p:nvSpPr>
          <p:cNvPr id="3" name="Text Placeholder 2">
            <a:extLst>
              <a:ext uri="{FF2B5EF4-FFF2-40B4-BE49-F238E27FC236}">
                <a16:creationId xmlns:a16="http://schemas.microsoft.com/office/drawing/2014/main" id="{7B2E4270-F695-224C-6273-C14FDED6D43D}"/>
              </a:ext>
            </a:extLst>
          </p:cNvPr>
          <p:cNvSpPr>
            <a:spLocks noGrp="1"/>
          </p:cNvSpPr>
          <p:nvPr>
            <p:ph type="body" idx="10" hasCustomPrompt="1"/>
          </p:nvPr>
        </p:nvSpPr>
        <p:spPr>
          <a:xfrm>
            <a:off x="551301" y="463591"/>
            <a:ext cx="6790793" cy="346150"/>
          </a:xfrm>
        </p:spPr>
        <p:txBody>
          <a:bodyPr>
            <a:normAutofit/>
          </a:bodyPr>
          <a:lstStyle>
            <a:lvl1pPr marL="0" indent="0">
              <a:buNone/>
              <a:defRPr sz="1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Slide Number Placeholder 3">
            <a:extLst>
              <a:ext uri="{FF2B5EF4-FFF2-40B4-BE49-F238E27FC236}">
                <a16:creationId xmlns:a16="http://schemas.microsoft.com/office/drawing/2014/main" id="{F009CDF9-2F35-2BB6-19A4-462E22052F62}"/>
              </a:ext>
            </a:extLst>
          </p:cNvPr>
          <p:cNvSpPr>
            <a:spLocks noGrp="1"/>
          </p:cNvSpPr>
          <p:nvPr>
            <p:ph type="sldNum" sz="quarter" idx="4"/>
          </p:nvPr>
        </p:nvSpPr>
        <p:spPr>
          <a:xfrm>
            <a:off x="551301" y="6356350"/>
            <a:ext cx="474309" cy="365125"/>
          </a:xfrm>
          <a:prstGeom prst="rect">
            <a:avLst/>
          </a:prstGeom>
        </p:spPr>
        <p:txBody>
          <a:bodyPr anchor="ctr"/>
          <a:lstStyle>
            <a:lvl1pPr algn="l">
              <a:defRPr sz="800" b="0" i="0">
                <a:solidFill>
                  <a:schemeClr val="bg1">
                    <a:lumMod val="65000"/>
                  </a:schemeClr>
                </a:solidFill>
                <a:latin typeface="Sofia Pro" pitchFamily="2" charset="0"/>
              </a:defRPr>
            </a:lvl1pPr>
          </a:lstStyle>
          <a:p>
            <a:fld id="{66E1101C-D44A-114C-BF42-E167825151EF}" type="slidenum">
              <a:rPr lang="en-US" smtClean="0"/>
              <a:pPr/>
              <a:t>‹#›</a:t>
            </a:fld>
            <a:endParaRPr lang="en-US"/>
          </a:p>
        </p:txBody>
      </p:sp>
      <p:sp>
        <p:nvSpPr>
          <p:cNvPr id="11" name="Content Placeholder 7">
            <a:extLst>
              <a:ext uri="{FF2B5EF4-FFF2-40B4-BE49-F238E27FC236}">
                <a16:creationId xmlns:a16="http://schemas.microsoft.com/office/drawing/2014/main" id="{A752B959-ADD9-219B-9F4D-F33FC985149B}"/>
              </a:ext>
            </a:extLst>
          </p:cNvPr>
          <p:cNvSpPr txBox="1">
            <a:spLocks/>
          </p:cNvSpPr>
          <p:nvPr userDrawn="1"/>
        </p:nvSpPr>
        <p:spPr>
          <a:xfrm>
            <a:off x="1275201" y="6348110"/>
            <a:ext cx="3646968" cy="373365"/>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800">
                <a:solidFill>
                  <a:schemeClr val="bg1">
                    <a:lumMod val="65000"/>
                  </a:schemeClr>
                </a:solidFill>
                <a:latin typeface="Sofia Pro" pitchFamily="2" charset="0"/>
              </a:rPr>
              <a:t>© 2023 Ellie Mental Health. All Rights Reserved.</a:t>
            </a:r>
          </a:p>
        </p:txBody>
      </p:sp>
    </p:spTree>
    <p:extLst>
      <p:ext uri="{BB962C8B-B14F-4D97-AF65-F5344CB8AC3E}">
        <p14:creationId xmlns:p14="http://schemas.microsoft.com/office/powerpoint/2010/main" val="12921363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3">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A35783E-9655-1065-2E99-056CC8B8B35D}"/>
              </a:ext>
            </a:extLst>
          </p:cNvPr>
          <p:cNvSpPr>
            <a:spLocks noGrp="1"/>
          </p:cNvSpPr>
          <p:nvPr>
            <p:ph type="title"/>
          </p:nvPr>
        </p:nvSpPr>
        <p:spPr>
          <a:xfrm>
            <a:off x="551302" y="1709739"/>
            <a:ext cx="11089396" cy="2515898"/>
          </a:xfrm>
        </p:spPr>
        <p:txBody>
          <a:bodyPr anchor="b">
            <a:normAutofit/>
          </a:bodyPr>
          <a:lstStyle>
            <a:lvl1pPr>
              <a:defRPr sz="5400">
                <a:solidFill>
                  <a:schemeClr val="tx2"/>
                </a:solidFill>
              </a:defRPr>
            </a:lvl1pPr>
          </a:lstStyle>
          <a:p>
            <a:r>
              <a:rPr lang="en-US"/>
              <a:t>Click to edit Master title style</a:t>
            </a:r>
          </a:p>
        </p:txBody>
      </p:sp>
      <p:sp>
        <p:nvSpPr>
          <p:cNvPr id="9" name="Text Placeholder 2">
            <a:extLst>
              <a:ext uri="{FF2B5EF4-FFF2-40B4-BE49-F238E27FC236}">
                <a16:creationId xmlns:a16="http://schemas.microsoft.com/office/drawing/2014/main" id="{5C12105A-C879-A7CF-1BE6-3F80B887D411}"/>
              </a:ext>
            </a:extLst>
          </p:cNvPr>
          <p:cNvSpPr>
            <a:spLocks noGrp="1"/>
          </p:cNvSpPr>
          <p:nvPr>
            <p:ph type="body" idx="1"/>
          </p:nvPr>
        </p:nvSpPr>
        <p:spPr>
          <a:xfrm>
            <a:off x="551301" y="4433455"/>
            <a:ext cx="5544699" cy="1501921"/>
          </a:xfrm>
        </p:spPr>
        <p:txBody>
          <a:bodyPr/>
          <a:lstStyle>
            <a:lvl1pPr marL="0" indent="0">
              <a:buNone/>
              <a:defRPr sz="2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2" name="Graphic 1">
            <a:extLst>
              <a:ext uri="{FF2B5EF4-FFF2-40B4-BE49-F238E27FC236}">
                <a16:creationId xmlns:a16="http://schemas.microsoft.com/office/drawing/2014/main" id="{CA78CFDF-183C-EBB9-1300-55DC8AF3E3A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8556614" y="4585848"/>
            <a:ext cx="3084084" cy="2272152"/>
          </a:xfrm>
          <a:prstGeom prst="rect">
            <a:avLst/>
          </a:prstGeom>
        </p:spPr>
      </p:pic>
      <p:sp>
        <p:nvSpPr>
          <p:cNvPr id="3" name="Text Placeholder 2">
            <a:extLst>
              <a:ext uri="{FF2B5EF4-FFF2-40B4-BE49-F238E27FC236}">
                <a16:creationId xmlns:a16="http://schemas.microsoft.com/office/drawing/2014/main" id="{08212112-171C-C08F-7259-9DE2E37C33E3}"/>
              </a:ext>
            </a:extLst>
          </p:cNvPr>
          <p:cNvSpPr>
            <a:spLocks noGrp="1"/>
          </p:cNvSpPr>
          <p:nvPr>
            <p:ph type="body" idx="10" hasCustomPrompt="1"/>
          </p:nvPr>
        </p:nvSpPr>
        <p:spPr>
          <a:xfrm>
            <a:off x="551301" y="463591"/>
            <a:ext cx="6790793" cy="346150"/>
          </a:xfrm>
        </p:spPr>
        <p:txBody>
          <a:bodyPr>
            <a:normAutofit/>
          </a:bodyPr>
          <a:lstStyle>
            <a:lvl1pPr marL="0" indent="0">
              <a:buNone/>
              <a:defRPr sz="1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3">
            <a:extLst>
              <a:ext uri="{FF2B5EF4-FFF2-40B4-BE49-F238E27FC236}">
                <a16:creationId xmlns:a16="http://schemas.microsoft.com/office/drawing/2014/main" id="{76F522C6-2EDE-9C6A-4833-2A7BC47EBC1B}"/>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spTree>
    <p:extLst>
      <p:ext uri="{BB962C8B-B14F-4D97-AF65-F5344CB8AC3E}">
        <p14:creationId xmlns:p14="http://schemas.microsoft.com/office/powerpoint/2010/main" val="31467389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5522B6F-639B-84C5-917A-4A943B1B9BA5}"/>
              </a:ext>
            </a:extLst>
          </p:cNvPr>
          <p:cNvSpPr/>
          <p:nvPr userDrawn="1"/>
        </p:nvSpPr>
        <p:spPr>
          <a:xfrm>
            <a:off x="-1"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2" name="Title 1">
            <a:extLst>
              <a:ext uri="{FF2B5EF4-FFF2-40B4-BE49-F238E27FC236}">
                <a16:creationId xmlns:a16="http://schemas.microsoft.com/office/drawing/2014/main" id="{7DA4FB49-7FBB-D8A3-1274-759A483FBCB5}"/>
              </a:ext>
            </a:extLst>
          </p:cNvPr>
          <p:cNvSpPr>
            <a:spLocks noGrp="1"/>
          </p:cNvSpPr>
          <p:nvPr>
            <p:ph type="ctrTitle" hasCustomPrompt="1"/>
          </p:nvPr>
        </p:nvSpPr>
        <p:spPr>
          <a:xfrm>
            <a:off x="551301" y="1264023"/>
            <a:ext cx="11089396" cy="2245939"/>
          </a:xfrm>
        </p:spPr>
        <p:txBody>
          <a:bodyPr anchor="b">
            <a:normAutofit/>
          </a:bodyPr>
          <a:lstStyle>
            <a:lvl1pPr algn="ctr">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50E3F0D5-A827-84A5-41ED-2394EA0B3BF6}"/>
              </a:ext>
            </a:extLst>
          </p:cNvPr>
          <p:cNvSpPr>
            <a:spLocks noGrp="1"/>
          </p:cNvSpPr>
          <p:nvPr>
            <p:ph type="subTitle" idx="1"/>
          </p:nvPr>
        </p:nvSpPr>
        <p:spPr>
          <a:xfrm>
            <a:off x="551302" y="3809782"/>
            <a:ext cx="11089395" cy="1448018"/>
          </a:xfrm>
        </p:spPr>
        <p:txBody>
          <a:bodyPr/>
          <a:lstStyle>
            <a:lvl1pPr marL="0" indent="0" algn="ctr">
              <a:buNone/>
              <a:defRPr sz="2400" b="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Graphic 3">
            <a:extLst>
              <a:ext uri="{FF2B5EF4-FFF2-40B4-BE49-F238E27FC236}">
                <a16:creationId xmlns:a16="http://schemas.microsoft.com/office/drawing/2014/main" id="{3BEB4921-1A41-3643-803A-740C7E49492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835987" y="580274"/>
            <a:ext cx="520024" cy="383120"/>
          </a:xfrm>
          <a:prstGeom prst="rect">
            <a:avLst/>
          </a:prstGeom>
        </p:spPr>
      </p:pic>
      <p:sp>
        <p:nvSpPr>
          <p:cNvPr id="5" name="Slide Number Placeholder 3">
            <a:extLst>
              <a:ext uri="{FF2B5EF4-FFF2-40B4-BE49-F238E27FC236}">
                <a16:creationId xmlns:a16="http://schemas.microsoft.com/office/drawing/2014/main" id="{BE1D610E-A0E7-B52C-FB1E-61433BE96163}"/>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pic>
        <p:nvPicPr>
          <p:cNvPr id="6" name="Graphic 5">
            <a:extLst>
              <a:ext uri="{FF2B5EF4-FFF2-40B4-BE49-F238E27FC236}">
                <a16:creationId xmlns:a16="http://schemas.microsoft.com/office/drawing/2014/main" id="{9193F485-89AF-3C13-F67F-55DF332F4A1E}"/>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103704" y="4832147"/>
            <a:ext cx="4088296" cy="2030611"/>
          </a:xfrm>
          <a:prstGeom prst="rect">
            <a:avLst/>
          </a:prstGeom>
        </p:spPr>
      </p:pic>
      <p:sp>
        <p:nvSpPr>
          <p:cNvPr id="8" name="Content Placeholder 7">
            <a:extLst>
              <a:ext uri="{FF2B5EF4-FFF2-40B4-BE49-F238E27FC236}">
                <a16:creationId xmlns:a16="http://schemas.microsoft.com/office/drawing/2014/main" id="{5B8DEB95-544E-3EAE-CEEB-D2BA4E9ED369}"/>
              </a:ext>
            </a:extLst>
          </p:cNvPr>
          <p:cNvSpPr txBox="1">
            <a:spLocks/>
          </p:cNvSpPr>
          <p:nvPr userDrawn="1"/>
        </p:nvSpPr>
        <p:spPr>
          <a:xfrm>
            <a:off x="1092321" y="6348110"/>
            <a:ext cx="3646968" cy="373365"/>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800">
                <a:solidFill>
                  <a:schemeClr val="bg1">
                    <a:lumMod val="65000"/>
                  </a:schemeClr>
                </a:solidFill>
                <a:latin typeface="Sofia Pro" pitchFamily="2" charset="0"/>
              </a:rPr>
              <a:t>© 2023 Ellie Mental Health. All Rights Reserved.</a:t>
            </a:r>
          </a:p>
        </p:txBody>
      </p:sp>
    </p:spTree>
    <p:extLst>
      <p:ext uri="{BB962C8B-B14F-4D97-AF65-F5344CB8AC3E}">
        <p14:creationId xmlns:p14="http://schemas.microsoft.com/office/powerpoint/2010/main" val="32143557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5522B6F-639B-84C5-917A-4A943B1B9BA5}"/>
              </a:ext>
            </a:extLst>
          </p:cNvPr>
          <p:cNvSpPr/>
          <p:nvPr userDrawn="1"/>
        </p:nvSpPr>
        <p:spPr>
          <a:xfrm>
            <a:off x="-1" y="0"/>
            <a:ext cx="12192000"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2" name="Title 1">
            <a:extLst>
              <a:ext uri="{FF2B5EF4-FFF2-40B4-BE49-F238E27FC236}">
                <a16:creationId xmlns:a16="http://schemas.microsoft.com/office/drawing/2014/main" id="{7DA4FB49-7FBB-D8A3-1274-759A483FBCB5}"/>
              </a:ext>
            </a:extLst>
          </p:cNvPr>
          <p:cNvSpPr>
            <a:spLocks noGrp="1"/>
          </p:cNvSpPr>
          <p:nvPr>
            <p:ph type="ctrTitle" hasCustomPrompt="1"/>
          </p:nvPr>
        </p:nvSpPr>
        <p:spPr>
          <a:xfrm>
            <a:off x="551301" y="1264023"/>
            <a:ext cx="11089396" cy="2245939"/>
          </a:xfrm>
        </p:spPr>
        <p:txBody>
          <a:bodyPr anchor="b">
            <a:normAutofit/>
          </a:bodyPr>
          <a:lstStyle>
            <a:lvl1pPr algn="ctr">
              <a:defRPr sz="5400">
                <a:solidFill>
                  <a:schemeClr val="accent2"/>
                </a:solidFill>
              </a:defRPr>
            </a:lvl1pPr>
          </a:lstStyle>
          <a:p>
            <a:r>
              <a:rPr lang="en-US"/>
              <a:t>Click to edit master title style</a:t>
            </a:r>
          </a:p>
        </p:txBody>
      </p:sp>
      <p:sp>
        <p:nvSpPr>
          <p:cNvPr id="3" name="Subtitle 2">
            <a:extLst>
              <a:ext uri="{FF2B5EF4-FFF2-40B4-BE49-F238E27FC236}">
                <a16:creationId xmlns:a16="http://schemas.microsoft.com/office/drawing/2014/main" id="{50E3F0D5-A827-84A5-41ED-2394EA0B3BF6}"/>
              </a:ext>
            </a:extLst>
          </p:cNvPr>
          <p:cNvSpPr>
            <a:spLocks noGrp="1"/>
          </p:cNvSpPr>
          <p:nvPr>
            <p:ph type="subTitle" idx="1"/>
          </p:nvPr>
        </p:nvSpPr>
        <p:spPr>
          <a:xfrm>
            <a:off x="551302" y="3809782"/>
            <a:ext cx="11089395" cy="1448018"/>
          </a:xfrm>
        </p:spPr>
        <p:txBody>
          <a:bodyPr/>
          <a:lstStyle>
            <a:lvl1pPr marL="0" indent="0" algn="ctr">
              <a:buNone/>
              <a:defRPr sz="2400" b="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Graphic 3">
            <a:extLst>
              <a:ext uri="{FF2B5EF4-FFF2-40B4-BE49-F238E27FC236}">
                <a16:creationId xmlns:a16="http://schemas.microsoft.com/office/drawing/2014/main" id="{3BEB4921-1A41-3643-803A-740C7E49492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835987" y="580274"/>
            <a:ext cx="520024" cy="383120"/>
          </a:xfrm>
          <a:prstGeom prst="rect">
            <a:avLst/>
          </a:prstGeom>
        </p:spPr>
      </p:pic>
      <p:sp>
        <p:nvSpPr>
          <p:cNvPr id="5" name="Slide Number Placeholder 3">
            <a:extLst>
              <a:ext uri="{FF2B5EF4-FFF2-40B4-BE49-F238E27FC236}">
                <a16:creationId xmlns:a16="http://schemas.microsoft.com/office/drawing/2014/main" id="{BE1D610E-A0E7-B52C-FB1E-61433BE96163}"/>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pic>
        <p:nvPicPr>
          <p:cNvPr id="6" name="Graphic 5">
            <a:extLst>
              <a:ext uri="{FF2B5EF4-FFF2-40B4-BE49-F238E27FC236}">
                <a16:creationId xmlns:a16="http://schemas.microsoft.com/office/drawing/2014/main" id="{9193F485-89AF-3C13-F67F-55DF332F4A1E}"/>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103704" y="4832147"/>
            <a:ext cx="4088296" cy="2030611"/>
          </a:xfrm>
          <a:prstGeom prst="rect">
            <a:avLst/>
          </a:prstGeom>
        </p:spPr>
      </p:pic>
      <p:sp>
        <p:nvSpPr>
          <p:cNvPr id="8" name="Content Placeholder 7">
            <a:extLst>
              <a:ext uri="{FF2B5EF4-FFF2-40B4-BE49-F238E27FC236}">
                <a16:creationId xmlns:a16="http://schemas.microsoft.com/office/drawing/2014/main" id="{5B8DEB95-544E-3EAE-CEEB-D2BA4E9ED369}"/>
              </a:ext>
            </a:extLst>
          </p:cNvPr>
          <p:cNvSpPr txBox="1">
            <a:spLocks/>
          </p:cNvSpPr>
          <p:nvPr userDrawn="1"/>
        </p:nvSpPr>
        <p:spPr>
          <a:xfrm>
            <a:off x="1092321" y="6348110"/>
            <a:ext cx="3646968" cy="373365"/>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800">
                <a:solidFill>
                  <a:schemeClr val="bg1">
                    <a:lumMod val="65000"/>
                  </a:schemeClr>
                </a:solidFill>
                <a:latin typeface="Sofia Pro" pitchFamily="2" charset="0"/>
              </a:rPr>
              <a:t>© 2023 Ellie Mental Health. All Rights Reserved.</a:t>
            </a:r>
          </a:p>
        </p:txBody>
      </p:sp>
    </p:spTree>
    <p:extLst>
      <p:ext uri="{BB962C8B-B14F-4D97-AF65-F5344CB8AC3E}">
        <p14:creationId xmlns:p14="http://schemas.microsoft.com/office/powerpoint/2010/main" val="7287462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6">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30704D5-9EF9-CC90-8558-1ADAAA19D1BE}"/>
              </a:ext>
            </a:extLst>
          </p:cNvPr>
          <p:cNvSpPr/>
          <p:nvPr userDrawn="1"/>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pic>
        <p:nvPicPr>
          <p:cNvPr id="2" name="Graphic 1">
            <a:extLst>
              <a:ext uri="{FF2B5EF4-FFF2-40B4-BE49-F238E27FC236}">
                <a16:creationId xmlns:a16="http://schemas.microsoft.com/office/drawing/2014/main" id="{7D6C38C4-7052-46ED-E671-5C3BEB743D2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03054" y="-14894"/>
            <a:ext cx="3602347" cy="3602347"/>
          </a:xfrm>
          <a:prstGeom prst="rect">
            <a:avLst/>
          </a:prstGeom>
        </p:spPr>
      </p:pic>
      <p:sp>
        <p:nvSpPr>
          <p:cNvPr id="5" name="Slide Number Placeholder 3">
            <a:extLst>
              <a:ext uri="{FF2B5EF4-FFF2-40B4-BE49-F238E27FC236}">
                <a16:creationId xmlns:a16="http://schemas.microsoft.com/office/drawing/2014/main" id="{BE1D610E-A0E7-B52C-FB1E-61433BE96163}"/>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sp>
        <p:nvSpPr>
          <p:cNvPr id="15" name="Content Placeholder 7">
            <a:extLst>
              <a:ext uri="{FF2B5EF4-FFF2-40B4-BE49-F238E27FC236}">
                <a16:creationId xmlns:a16="http://schemas.microsoft.com/office/drawing/2014/main" id="{86D28569-C4D5-0538-849F-3374B69722D6}"/>
              </a:ext>
            </a:extLst>
          </p:cNvPr>
          <p:cNvSpPr txBox="1">
            <a:spLocks/>
          </p:cNvSpPr>
          <p:nvPr userDrawn="1"/>
        </p:nvSpPr>
        <p:spPr>
          <a:xfrm>
            <a:off x="1275201" y="6348110"/>
            <a:ext cx="3646968" cy="373365"/>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800">
                <a:solidFill>
                  <a:schemeClr val="bg1">
                    <a:lumMod val="65000"/>
                  </a:schemeClr>
                </a:solidFill>
                <a:latin typeface="Sofia Pro" pitchFamily="2" charset="0"/>
              </a:rPr>
              <a:t>© 2023 Ellie Mental Health. All Rights Reserved.</a:t>
            </a:r>
          </a:p>
        </p:txBody>
      </p:sp>
      <p:pic>
        <p:nvPicPr>
          <p:cNvPr id="12" name="Graphic 11">
            <a:extLst>
              <a:ext uri="{FF2B5EF4-FFF2-40B4-BE49-F238E27FC236}">
                <a16:creationId xmlns:a16="http://schemas.microsoft.com/office/drawing/2014/main" id="{23D8A855-2CA6-8A3B-9E6E-783785C47425}"/>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1120674" y="448928"/>
            <a:ext cx="520024" cy="383120"/>
          </a:xfrm>
          <a:prstGeom prst="rect">
            <a:avLst/>
          </a:prstGeom>
        </p:spPr>
      </p:pic>
      <p:sp>
        <p:nvSpPr>
          <p:cNvPr id="13" name="Title 11">
            <a:extLst>
              <a:ext uri="{FF2B5EF4-FFF2-40B4-BE49-F238E27FC236}">
                <a16:creationId xmlns:a16="http://schemas.microsoft.com/office/drawing/2014/main" id="{85BBA795-1218-469D-6040-4CA3F57AC891}"/>
              </a:ext>
            </a:extLst>
          </p:cNvPr>
          <p:cNvSpPr>
            <a:spLocks noGrp="1"/>
          </p:cNvSpPr>
          <p:nvPr>
            <p:ph type="title"/>
          </p:nvPr>
        </p:nvSpPr>
        <p:spPr>
          <a:xfrm>
            <a:off x="5775158" y="1339702"/>
            <a:ext cx="5858042" cy="3062177"/>
          </a:xfrm>
        </p:spPr>
        <p:txBody>
          <a:bodyPr anchor="b">
            <a:noAutofit/>
          </a:bodyPr>
          <a:lstStyle>
            <a:lvl1pPr>
              <a:defRPr sz="5400">
                <a:solidFill>
                  <a:schemeClr val="accent6"/>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solidFill>
                  <a:schemeClr val="bg1"/>
                </a:solidFill>
              </a:rPr>
              <a:t>Click to edit Master title style</a:t>
            </a:r>
            <a:endParaRPr lang="en-US"/>
          </a:p>
        </p:txBody>
      </p:sp>
      <p:sp>
        <p:nvSpPr>
          <p:cNvPr id="14" name="Text Placeholder 2">
            <a:extLst>
              <a:ext uri="{FF2B5EF4-FFF2-40B4-BE49-F238E27FC236}">
                <a16:creationId xmlns:a16="http://schemas.microsoft.com/office/drawing/2014/main" id="{370FD4CB-69DC-AA93-6BB9-C0508B1F29A3}"/>
              </a:ext>
            </a:extLst>
          </p:cNvPr>
          <p:cNvSpPr>
            <a:spLocks noGrp="1"/>
          </p:cNvSpPr>
          <p:nvPr>
            <p:ph type="body" idx="10" hasCustomPrompt="1"/>
          </p:nvPr>
        </p:nvSpPr>
        <p:spPr>
          <a:xfrm>
            <a:off x="5775158" y="463591"/>
            <a:ext cx="5014762" cy="346150"/>
          </a:xfrm>
        </p:spPr>
        <p:txBody>
          <a:bodyPr>
            <a:normAutofit/>
          </a:bodyPr>
          <a:lstStyle>
            <a:lvl1pPr marL="0" indent="0">
              <a:buNone/>
              <a:defRPr sz="1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Text Placeholder 2">
            <a:extLst>
              <a:ext uri="{FF2B5EF4-FFF2-40B4-BE49-F238E27FC236}">
                <a16:creationId xmlns:a16="http://schemas.microsoft.com/office/drawing/2014/main" id="{CBE8609B-ACB2-9D96-00C7-6D8E44D47A00}"/>
              </a:ext>
            </a:extLst>
          </p:cNvPr>
          <p:cNvSpPr>
            <a:spLocks noGrp="1"/>
          </p:cNvSpPr>
          <p:nvPr>
            <p:ph type="body" idx="15"/>
          </p:nvPr>
        </p:nvSpPr>
        <p:spPr>
          <a:xfrm>
            <a:off x="5775156" y="4770783"/>
            <a:ext cx="5865541" cy="1164593"/>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4" name="Graphic 3">
            <a:extLst>
              <a:ext uri="{FF2B5EF4-FFF2-40B4-BE49-F238E27FC236}">
                <a16:creationId xmlns:a16="http://schemas.microsoft.com/office/drawing/2014/main" id="{841E4379-1637-0182-A766-82E793B6FE17}"/>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723898" y="3270547"/>
            <a:ext cx="3602347" cy="3602347"/>
          </a:xfrm>
          <a:prstGeom prst="rect">
            <a:avLst/>
          </a:prstGeom>
        </p:spPr>
      </p:pic>
      <p:pic>
        <p:nvPicPr>
          <p:cNvPr id="3" name="Graphic 2">
            <a:extLst>
              <a:ext uri="{FF2B5EF4-FFF2-40B4-BE49-F238E27FC236}">
                <a16:creationId xmlns:a16="http://schemas.microsoft.com/office/drawing/2014/main" id="{ED9EFA3B-F13F-33F7-7BCA-6C68BA56D57A}"/>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703053" y="1522515"/>
            <a:ext cx="3602347" cy="3602347"/>
          </a:xfrm>
          <a:prstGeom prst="rect">
            <a:avLst/>
          </a:prstGeom>
        </p:spPr>
      </p:pic>
    </p:spTree>
    <p:extLst>
      <p:ext uri="{BB962C8B-B14F-4D97-AF65-F5344CB8AC3E}">
        <p14:creationId xmlns:p14="http://schemas.microsoft.com/office/powerpoint/2010/main" val="13929083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7">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30704D5-9EF9-CC90-8558-1ADAAA19D1BE}"/>
              </a:ext>
            </a:extLst>
          </p:cNvPr>
          <p:cNvSpPr/>
          <p:nvPr userDrawn="1"/>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pic>
        <p:nvPicPr>
          <p:cNvPr id="2" name="Graphic 1">
            <a:extLst>
              <a:ext uri="{FF2B5EF4-FFF2-40B4-BE49-F238E27FC236}">
                <a16:creationId xmlns:a16="http://schemas.microsoft.com/office/drawing/2014/main" id="{7D6C38C4-7052-46ED-E671-5C3BEB743D2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03054" y="-14894"/>
            <a:ext cx="3602347" cy="3602347"/>
          </a:xfrm>
          <a:prstGeom prst="rect">
            <a:avLst/>
          </a:prstGeom>
        </p:spPr>
      </p:pic>
      <p:pic>
        <p:nvPicPr>
          <p:cNvPr id="6" name="Graphic 5">
            <a:extLst>
              <a:ext uri="{FF2B5EF4-FFF2-40B4-BE49-F238E27FC236}">
                <a16:creationId xmlns:a16="http://schemas.microsoft.com/office/drawing/2014/main" id="{21DE1E59-31B0-6A8B-A480-35E7855007E3}"/>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727297" y="3275809"/>
            <a:ext cx="3602347" cy="3602347"/>
          </a:xfrm>
          <a:prstGeom prst="rect">
            <a:avLst/>
          </a:prstGeom>
        </p:spPr>
      </p:pic>
      <p:sp>
        <p:nvSpPr>
          <p:cNvPr id="7" name="Picture Placeholder 12">
            <a:extLst>
              <a:ext uri="{FF2B5EF4-FFF2-40B4-BE49-F238E27FC236}">
                <a16:creationId xmlns:a16="http://schemas.microsoft.com/office/drawing/2014/main" id="{65399D2E-4102-8A65-B535-896BEDB3D97B}"/>
              </a:ext>
            </a:extLst>
          </p:cNvPr>
          <p:cNvSpPr>
            <a:spLocks noGrp="1"/>
          </p:cNvSpPr>
          <p:nvPr>
            <p:ph type="pic" sz="quarter" idx="16"/>
          </p:nvPr>
        </p:nvSpPr>
        <p:spPr>
          <a:xfrm>
            <a:off x="684665" y="1724276"/>
            <a:ext cx="3687610" cy="3628803"/>
          </a:xfrm>
          <a:prstGeom prst="ellipse">
            <a:avLst/>
          </a:prstGeom>
          <a:solidFill>
            <a:schemeClr val="bg1">
              <a:lumMod val="95000"/>
            </a:schemeClr>
          </a:solidFill>
        </p:spPr>
        <p:txBody>
          <a:bodyPr anchor="ctr">
            <a:normAutofit/>
          </a:bodyPr>
          <a:lstStyle>
            <a:lvl1pPr algn="ctr">
              <a:spcBef>
                <a:spcPts val="200"/>
              </a:spcBef>
              <a:defRPr sz="800" b="0">
                <a:latin typeface="Sofia Pro" pitchFamily="2" charset="0"/>
              </a:defRPr>
            </a:lvl1pPr>
          </a:lstStyle>
          <a:p>
            <a:r>
              <a:rPr lang="en-US"/>
              <a:t>Click icon to add picture</a:t>
            </a:r>
          </a:p>
        </p:txBody>
      </p:sp>
      <p:sp>
        <p:nvSpPr>
          <p:cNvPr id="5" name="Slide Number Placeholder 3">
            <a:extLst>
              <a:ext uri="{FF2B5EF4-FFF2-40B4-BE49-F238E27FC236}">
                <a16:creationId xmlns:a16="http://schemas.microsoft.com/office/drawing/2014/main" id="{BE1D610E-A0E7-B52C-FB1E-61433BE96163}"/>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sp>
        <p:nvSpPr>
          <p:cNvPr id="15" name="Content Placeholder 7">
            <a:extLst>
              <a:ext uri="{FF2B5EF4-FFF2-40B4-BE49-F238E27FC236}">
                <a16:creationId xmlns:a16="http://schemas.microsoft.com/office/drawing/2014/main" id="{86D28569-C4D5-0538-849F-3374B69722D6}"/>
              </a:ext>
            </a:extLst>
          </p:cNvPr>
          <p:cNvSpPr txBox="1">
            <a:spLocks/>
          </p:cNvSpPr>
          <p:nvPr userDrawn="1"/>
        </p:nvSpPr>
        <p:spPr>
          <a:xfrm>
            <a:off x="1275201" y="6348110"/>
            <a:ext cx="3646968" cy="373365"/>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800">
                <a:solidFill>
                  <a:schemeClr val="bg1">
                    <a:lumMod val="65000"/>
                  </a:schemeClr>
                </a:solidFill>
                <a:latin typeface="Sofia Pro" pitchFamily="2" charset="0"/>
              </a:rPr>
              <a:t>© 2023 Ellie Mental Health. All Rights Reserved.</a:t>
            </a:r>
          </a:p>
        </p:txBody>
      </p:sp>
      <p:pic>
        <p:nvPicPr>
          <p:cNvPr id="12" name="Graphic 11">
            <a:extLst>
              <a:ext uri="{FF2B5EF4-FFF2-40B4-BE49-F238E27FC236}">
                <a16:creationId xmlns:a16="http://schemas.microsoft.com/office/drawing/2014/main" id="{23D8A855-2CA6-8A3B-9E6E-783785C47425}"/>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1120674" y="448928"/>
            <a:ext cx="520024" cy="383120"/>
          </a:xfrm>
          <a:prstGeom prst="rect">
            <a:avLst/>
          </a:prstGeom>
        </p:spPr>
      </p:pic>
      <p:sp>
        <p:nvSpPr>
          <p:cNvPr id="13" name="Title 11">
            <a:extLst>
              <a:ext uri="{FF2B5EF4-FFF2-40B4-BE49-F238E27FC236}">
                <a16:creationId xmlns:a16="http://schemas.microsoft.com/office/drawing/2014/main" id="{85BBA795-1218-469D-6040-4CA3F57AC891}"/>
              </a:ext>
            </a:extLst>
          </p:cNvPr>
          <p:cNvSpPr>
            <a:spLocks noGrp="1"/>
          </p:cNvSpPr>
          <p:nvPr>
            <p:ph type="title"/>
          </p:nvPr>
        </p:nvSpPr>
        <p:spPr>
          <a:xfrm>
            <a:off x="5775158" y="1339702"/>
            <a:ext cx="5858042" cy="3062177"/>
          </a:xfrm>
        </p:spPr>
        <p:txBody>
          <a:bodyPr anchor="b">
            <a:noAutofit/>
          </a:bodyPr>
          <a:lstStyle>
            <a:lvl1pPr>
              <a:defRPr sz="5400">
                <a:solidFill>
                  <a:schemeClr val="accent6"/>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solidFill>
                  <a:schemeClr val="bg1"/>
                </a:solidFill>
              </a:rPr>
              <a:t>Click to edit Master title style</a:t>
            </a:r>
            <a:endParaRPr lang="en-US"/>
          </a:p>
        </p:txBody>
      </p:sp>
      <p:sp>
        <p:nvSpPr>
          <p:cNvPr id="14" name="Text Placeholder 2">
            <a:extLst>
              <a:ext uri="{FF2B5EF4-FFF2-40B4-BE49-F238E27FC236}">
                <a16:creationId xmlns:a16="http://schemas.microsoft.com/office/drawing/2014/main" id="{370FD4CB-69DC-AA93-6BB9-C0508B1F29A3}"/>
              </a:ext>
            </a:extLst>
          </p:cNvPr>
          <p:cNvSpPr>
            <a:spLocks noGrp="1"/>
          </p:cNvSpPr>
          <p:nvPr>
            <p:ph type="body" idx="10" hasCustomPrompt="1"/>
          </p:nvPr>
        </p:nvSpPr>
        <p:spPr>
          <a:xfrm>
            <a:off x="5775158" y="463591"/>
            <a:ext cx="5014762" cy="346150"/>
          </a:xfrm>
        </p:spPr>
        <p:txBody>
          <a:bodyPr>
            <a:normAutofit/>
          </a:bodyPr>
          <a:lstStyle>
            <a:lvl1pPr marL="0" indent="0">
              <a:buNone/>
              <a:defRPr sz="1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Text Placeholder 2">
            <a:extLst>
              <a:ext uri="{FF2B5EF4-FFF2-40B4-BE49-F238E27FC236}">
                <a16:creationId xmlns:a16="http://schemas.microsoft.com/office/drawing/2014/main" id="{CBE8609B-ACB2-9D96-00C7-6D8E44D47A00}"/>
              </a:ext>
            </a:extLst>
          </p:cNvPr>
          <p:cNvSpPr>
            <a:spLocks noGrp="1"/>
          </p:cNvSpPr>
          <p:nvPr>
            <p:ph type="body" idx="15"/>
          </p:nvPr>
        </p:nvSpPr>
        <p:spPr>
          <a:xfrm>
            <a:off x="5775156" y="4770783"/>
            <a:ext cx="5865541" cy="1164593"/>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539914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8">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30704D5-9EF9-CC90-8558-1ADAAA19D1BE}"/>
              </a:ext>
            </a:extLst>
          </p:cNvPr>
          <p:cNvSpPr/>
          <p:nvPr userDrawn="1"/>
        </p:nvSpPr>
        <p:spPr>
          <a:xfrm>
            <a:off x="0" y="0"/>
            <a:ext cx="12192000"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pic>
        <p:nvPicPr>
          <p:cNvPr id="3" name="Graphic 2">
            <a:extLst>
              <a:ext uri="{FF2B5EF4-FFF2-40B4-BE49-F238E27FC236}">
                <a16:creationId xmlns:a16="http://schemas.microsoft.com/office/drawing/2014/main" id="{6A5F64E3-6D22-ED36-600D-B1EACFEF8671}"/>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62810"/>
          <a:stretch/>
        </p:blipFill>
        <p:spPr>
          <a:xfrm>
            <a:off x="7469840" y="0"/>
            <a:ext cx="3602347" cy="1339702"/>
          </a:xfrm>
          <a:prstGeom prst="rect">
            <a:avLst/>
          </a:prstGeom>
        </p:spPr>
      </p:pic>
      <p:pic>
        <p:nvPicPr>
          <p:cNvPr id="6" name="Graphic 5">
            <a:extLst>
              <a:ext uri="{FF2B5EF4-FFF2-40B4-BE49-F238E27FC236}">
                <a16:creationId xmlns:a16="http://schemas.microsoft.com/office/drawing/2014/main" id="{21DE1E59-31B0-6A8B-A480-35E7855007E3}"/>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b="46814"/>
          <a:stretch/>
        </p:blipFill>
        <p:spPr>
          <a:xfrm>
            <a:off x="7692044" y="4942049"/>
            <a:ext cx="3602347" cy="1915951"/>
          </a:xfrm>
          <a:prstGeom prst="rect">
            <a:avLst/>
          </a:prstGeom>
        </p:spPr>
      </p:pic>
      <p:sp>
        <p:nvSpPr>
          <p:cNvPr id="5" name="Slide Number Placeholder 3">
            <a:extLst>
              <a:ext uri="{FF2B5EF4-FFF2-40B4-BE49-F238E27FC236}">
                <a16:creationId xmlns:a16="http://schemas.microsoft.com/office/drawing/2014/main" id="{BE1D610E-A0E7-B52C-FB1E-61433BE96163}"/>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sp>
        <p:nvSpPr>
          <p:cNvPr id="15" name="Content Placeholder 7">
            <a:extLst>
              <a:ext uri="{FF2B5EF4-FFF2-40B4-BE49-F238E27FC236}">
                <a16:creationId xmlns:a16="http://schemas.microsoft.com/office/drawing/2014/main" id="{86D28569-C4D5-0538-849F-3374B69722D6}"/>
              </a:ext>
            </a:extLst>
          </p:cNvPr>
          <p:cNvSpPr txBox="1">
            <a:spLocks/>
          </p:cNvSpPr>
          <p:nvPr userDrawn="1"/>
        </p:nvSpPr>
        <p:spPr>
          <a:xfrm>
            <a:off x="1275201" y="6348110"/>
            <a:ext cx="3646968" cy="373365"/>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800">
                <a:solidFill>
                  <a:schemeClr val="bg1">
                    <a:lumMod val="65000"/>
                  </a:schemeClr>
                </a:solidFill>
                <a:latin typeface="Sofia Pro" pitchFamily="2" charset="0"/>
              </a:rPr>
              <a:t>© 2023 Ellie Mental Health. All Rights Reserved.</a:t>
            </a:r>
          </a:p>
        </p:txBody>
      </p:sp>
      <p:pic>
        <p:nvPicPr>
          <p:cNvPr id="12" name="Graphic 11">
            <a:extLst>
              <a:ext uri="{FF2B5EF4-FFF2-40B4-BE49-F238E27FC236}">
                <a16:creationId xmlns:a16="http://schemas.microsoft.com/office/drawing/2014/main" id="{23D8A855-2CA6-8A3B-9E6E-783785C47425}"/>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491987" y="448928"/>
            <a:ext cx="520024" cy="383120"/>
          </a:xfrm>
          <a:prstGeom prst="rect">
            <a:avLst/>
          </a:prstGeom>
        </p:spPr>
      </p:pic>
      <p:sp>
        <p:nvSpPr>
          <p:cNvPr id="13" name="Title 11">
            <a:extLst>
              <a:ext uri="{FF2B5EF4-FFF2-40B4-BE49-F238E27FC236}">
                <a16:creationId xmlns:a16="http://schemas.microsoft.com/office/drawing/2014/main" id="{85BBA795-1218-469D-6040-4CA3F57AC891}"/>
              </a:ext>
            </a:extLst>
          </p:cNvPr>
          <p:cNvSpPr>
            <a:spLocks noGrp="1"/>
          </p:cNvSpPr>
          <p:nvPr>
            <p:ph type="title"/>
          </p:nvPr>
        </p:nvSpPr>
        <p:spPr>
          <a:xfrm>
            <a:off x="540473" y="1339702"/>
            <a:ext cx="5858042" cy="3062177"/>
          </a:xfrm>
        </p:spPr>
        <p:txBody>
          <a:bodyPr anchor="b">
            <a:noAutofit/>
          </a:bodyPr>
          <a:lstStyle>
            <a:lvl1pPr>
              <a:defRPr sz="5400">
                <a:solidFill>
                  <a:schemeClr val="accent6"/>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solidFill>
                  <a:schemeClr val="bg1"/>
                </a:solidFill>
              </a:rPr>
              <a:t>Click to edit Master title style</a:t>
            </a:r>
            <a:endParaRPr lang="en-US"/>
          </a:p>
        </p:txBody>
      </p:sp>
      <p:sp>
        <p:nvSpPr>
          <p:cNvPr id="14" name="Text Placeholder 2">
            <a:extLst>
              <a:ext uri="{FF2B5EF4-FFF2-40B4-BE49-F238E27FC236}">
                <a16:creationId xmlns:a16="http://schemas.microsoft.com/office/drawing/2014/main" id="{370FD4CB-69DC-AA93-6BB9-C0508B1F29A3}"/>
              </a:ext>
            </a:extLst>
          </p:cNvPr>
          <p:cNvSpPr>
            <a:spLocks noGrp="1"/>
          </p:cNvSpPr>
          <p:nvPr>
            <p:ph type="body" idx="10" hasCustomPrompt="1"/>
          </p:nvPr>
        </p:nvSpPr>
        <p:spPr>
          <a:xfrm>
            <a:off x="1198879" y="463591"/>
            <a:ext cx="4356355" cy="346150"/>
          </a:xfrm>
        </p:spPr>
        <p:txBody>
          <a:bodyPr>
            <a:normAutofit/>
          </a:bodyPr>
          <a:lstStyle>
            <a:lvl1pPr marL="0" indent="0">
              <a:buNone/>
              <a:defRPr sz="1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Text Placeholder 2">
            <a:extLst>
              <a:ext uri="{FF2B5EF4-FFF2-40B4-BE49-F238E27FC236}">
                <a16:creationId xmlns:a16="http://schemas.microsoft.com/office/drawing/2014/main" id="{5887A49E-6051-3AEF-0D9A-E6724A23E459}"/>
              </a:ext>
            </a:extLst>
          </p:cNvPr>
          <p:cNvSpPr>
            <a:spLocks noGrp="1"/>
          </p:cNvSpPr>
          <p:nvPr>
            <p:ph type="body" idx="15"/>
          </p:nvPr>
        </p:nvSpPr>
        <p:spPr>
          <a:xfrm>
            <a:off x="551302" y="4770783"/>
            <a:ext cx="5865541" cy="1164593"/>
          </a:xfrm>
        </p:spPr>
        <p:txBody>
          <a:bodyPr/>
          <a:lstStyle>
            <a:lvl1pPr marL="0" indent="0">
              <a:buNone/>
              <a:defRPr sz="2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2" name="Graphic 1">
            <a:extLst>
              <a:ext uri="{FF2B5EF4-FFF2-40B4-BE49-F238E27FC236}">
                <a16:creationId xmlns:a16="http://schemas.microsoft.com/office/drawing/2014/main" id="{B229989B-F0B1-74D7-D39A-AB436E1F78FB}"/>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7469840" y="1339702"/>
            <a:ext cx="3602347" cy="3602347"/>
          </a:xfrm>
          <a:prstGeom prst="rect">
            <a:avLst/>
          </a:prstGeom>
        </p:spPr>
      </p:pic>
    </p:spTree>
    <p:extLst>
      <p:ext uri="{BB962C8B-B14F-4D97-AF65-F5344CB8AC3E}">
        <p14:creationId xmlns:p14="http://schemas.microsoft.com/office/powerpoint/2010/main" val="23270047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9">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30704D5-9EF9-CC90-8558-1ADAAA19D1BE}"/>
              </a:ext>
            </a:extLst>
          </p:cNvPr>
          <p:cNvSpPr/>
          <p:nvPr userDrawn="1"/>
        </p:nvSpPr>
        <p:spPr>
          <a:xfrm>
            <a:off x="0" y="0"/>
            <a:ext cx="12192000"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pic>
        <p:nvPicPr>
          <p:cNvPr id="3" name="Graphic 2">
            <a:extLst>
              <a:ext uri="{FF2B5EF4-FFF2-40B4-BE49-F238E27FC236}">
                <a16:creationId xmlns:a16="http://schemas.microsoft.com/office/drawing/2014/main" id="{6A5F64E3-6D22-ED36-600D-B1EACFEF8671}"/>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52538"/>
          <a:stretch/>
        </p:blipFill>
        <p:spPr>
          <a:xfrm>
            <a:off x="7305754" y="0"/>
            <a:ext cx="3602347" cy="1709739"/>
          </a:xfrm>
          <a:prstGeom prst="rect">
            <a:avLst/>
          </a:prstGeom>
        </p:spPr>
      </p:pic>
      <p:pic>
        <p:nvPicPr>
          <p:cNvPr id="6" name="Graphic 5">
            <a:extLst>
              <a:ext uri="{FF2B5EF4-FFF2-40B4-BE49-F238E27FC236}">
                <a16:creationId xmlns:a16="http://schemas.microsoft.com/office/drawing/2014/main" id="{21DE1E59-31B0-6A8B-A480-35E7855007E3}"/>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b="58224"/>
          <a:stretch/>
        </p:blipFill>
        <p:spPr>
          <a:xfrm>
            <a:off x="7692044" y="5353079"/>
            <a:ext cx="3602347" cy="1504921"/>
          </a:xfrm>
          <a:prstGeom prst="rect">
            <a:avLst/>
          </a:prstGeom>
        </p:spPr>
      </p:pic>
      <p:sp>
        <p:nvSpPr>
          <p:cNvPr id="7" name="Picture Placeholder 12">
            <a:extLst>
              <a:ext uri="{FF2B5EF4-FFF2-40B4-BE49-F238E27FC236}">
                <a16:creationId xmlns:a16="http://schemas.microsoft.com/office/drawing/2014/main" id="{65399D2E-4102-8A65-B535-896BEDB3D97B}"/>
              </a:ext>
            </a:extLst>
          </p:cNvPr>
          <p:cNvSpPr>
            <a:spLocks noGrp="1"/>
          </p:cNvSpPr>
          <p:nvPr>
            <p:ph type="pic" sz="quarter" idx="16"/>
          </p:nvPr>
        </p:nvSpPr>
        <p:spPr>
          <a:xfrm>
            <a:off x="7460616" y="1724276"/>
            <a:ext cx="3687610" cy="3628803"/>
          </a:xfrm>
          <a:prstGeom prst="ellipse">
            <a:avLst/>
          </a:prstGeom>
          <a:solidFill>
            <a:schemeClr val="bg1">
              <a:lumMod val="95000"/>
            </a:schemeClr>
          </a:solidFill>
        </p:spPr>
        <p:txBody>
          <a:bodyPr anchor="ctr">
            <a:normAutofit/>
          </a:bodyPr>
          <a:lstStyle>
            <a:lvl1pPr algn="ctr">
              <a:spcBef>
                <a:spcPts val="200"/>
              </a:spcBef>
              <a:defRPr sz="800" b="0">
                <a:latin typeface="Sofia Pro" pitchFamily="2" charset="0"/>
              </a:defRPr>
            </a:lvl1pPr>
          </a:lstStyle>
          <a:p>
            <a:r>
              <a:rPr lang="en-US"/>
              <a:t>Click icon to add picture</a:t>
            </a:r>
          </a:p>
        </p:txBody>
      </p:sp>
      <p:sp>
        <p:nvSpPr>
          <p:cNvPr id="5" name="Slide Number Placeholder 3">
            <a:extLst>
              <a:ext uri="{FF2B5EF4-FFF2-40B4-BE49-F238E27FC236}">
                <a16:creationId xmlns:a16="http://schemas.microsoft.com/office/drawing/2014/main" id="{BE1D610E-A0E7-B52C-FB1E-61433BE96163}"/>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sp>
        <p:nvSpPr>
          <p:cNvPr id="15" name="Content Placeholder 7">
            <a:extLst>
              <a:ext uri="{FF2B5EF4-FFF2-40B4-BE49-F238E27FC236}">
                <a16:creationId xmlns:a16="http://schemas.microsoft.com/office/drawing/2014/main" id="{86D28569-C4D5-0538-849F-3374B69722D6}"/>
              </a:ext>
            </a:extLst>
          </p:cNvPr>
          <p:cNvSpPr txBox="1">
            <a:spLocks/>
          </p:cNvSpPr>
          <p:nvPr userDrawn="1"/>
        </p:nvSpPr>
        <p:spPr>
          <a:xfrm>
            <a:off x="1275201" y="6348110"/>
            <a:ext cx="3646968" cy="373365"/>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800">
                <a:solidFill>
                  <a:schemeClr val="bg1">
                    <a:lumMod val="65000"/>
                  </a:schemeClr>
                </a:solidFill>
                <a:latin typeface="Sofia Pro" pitchFamily="2" charset="0"/>
              </a:rPr>
              <a:t>© 2023 Ellie Mental Health. All Rights Reserved.</a:t>
            </a:r>
          </a:p>
        </p:txBody>
      </p:sp>
      <p:pic>
        <p:nvPicPr>
          <p:cNvPr id="12" name="Graphic 11">
            <a:extLst>
              <a:ext uri="{FF2B5EF4-FFF2-40B4-BE49-F238E27FC236}">
                <a16:creationId xmlns:a16="http://schemas.microsoft.com/office/drawing/2014/main" id="{23D8A855-2CA6-8A3B-9E6E-783785C47425}"/>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491987" y="448928"/>
            <a:ext cx="520024" cy="383120"/>
          </a:xfrm>
          <a:prstGeom prst="rect">
            <a:avLst/>
          </a:prstGeom>
        </p:spPr>
      </p:pic>
      <p:sp>
        <p:nvSpPr>
          <p:cNvPr id="13" name="Title 11">
            <a:extLst>
              <a:ext uri="{FF2B5EF4-FFF2-40B4-BE49-F238E27FC236}">
                <a16:creationId xmlns:a16="http://schemas.microsoft.com/office/drawing/2014/main" id="{85BBA795-1218-469D-6040-4CA3F57AC891}"/>
              </a:ext>
            </a:extLst>
          </p:cNvPr>
          <p:cNvSpPr>
            <a:spLocks noGrp="1"/>
          </p:cNvSpPr>
          <p:nvPr>
            <p:ph type="title"/>
          </p:nvPr>
        </p:nvSpPr>
        <p:spPr>
          <a:xfrm>
            <a:off x="540473" y="1339702"/>
            <a:ext cx="5858042" cy="3062177"/>
          </a:xfrm>
        </p:spPr>
        <p:txBody>
          <a:bodyPr anchor="b">
            <a:noAutofit/>
          </a:bodyPr>
          <a:lstStyle>
            <a:lvl1pPr>
              <a:defRPr sz="5400">
                <a:solidFill>
                  <a:schemeClr val="accent6"/>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solidFill>
                  <a:schemeClr val="bg1"/>
                </a:solidFill>
              </a:rPr>
              <a:t>Click to edit Master title style</a:t>
            </a:r>
            <a:endParaRPr lang="en-US"/>
          </a:p>
        </p:txBody>
      </p:sp>
      <p:sp>
        <p:nvSpPr>
          <p:cNvPr id="14" name="Text Placeholder 2">
            <a:extLst>
              <a:ext uri="{FF2B5EF4-FFF2-40B4-BE49-F238E27FC236}">
                <a16:creationId xmlns:a16="http://schemas.microsoft.com/office/drawing/2014/main" id="{370FD4CB-69DC-AA93-6BB9-C0508B1F29A3}"/>
              </a:ext>
            </a:extLst>
          </p:cNvPr>
          <p:cNvSpPr>
            <a:spLocks noGrp="1"/>
          </p:cNvSpPr>
          <p:nvPr>
            <p:ph type="body" idx="10" hasCustomPrompt="1"/>
          </p:nvPr>
        </p:nvSpPr>
        <p:spPr>
          <a:xfrm>
            <a:off x="1198879" y="463591"/>
            <a:ext cx="4356355" cy="346150"/>
          </a:xfrm>
        </p:spPr>
        <p:txBody>
          <a:bodyPr>
            <a:normAutofit/>
          </a:bodyPr>
          <a:lstStyle>
            <a:lvl1pPr marL="0" indent="0">
              <a:buNone/>
              <a:defRPr sz="1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Text Placeholder 2">
            <a:extLst>
              <a:ext uri="{FF2B5EF4-FFF2-40B4-BE49-F238E27FC236}">
                <a16:creationId xmlns:a16="http://schemas.microsoft.com/office/drawing/2014/main" id="{5887A49E-6051-3AEF-0D9A-E6724A23E459}"/>
              </a:ext>
            </a:extLst>
          </p:cNvPr>
          <p:cNvSpPr>
            <a:spLocks noGrp="1"/>
          </p:cNvSpPr>
          <p:nvPr>
            <p:ph type="body" idx="15"/>
          </p:nvPr>
        </p:nvSpPr>
        <p:spPr>
          <a:xfrm>
            <a:off x="551302" y="4770783"/>
            <a:ext cx="5865541" cy="1164593"/>
          </a:xfrm>
        </p:spPr>
        <p:txBody>
          <a:bodyPr/>
          <a:lstStyle>
            <a:lvl1pPr marL="0" indent="0">
              <a:buNone/>
              <a:defRPr sz="2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84773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26C937-E1DA-082B-96CA-1AD86FF7912C}"/>
              </a:ext>
            </a:extLst>
          </p:cNvPr>
          <p:cNvSpPr/>
          <p:nvPr userDrawn="1"/>
        </p:nvSpPr>
        <p:spPr>
          <a:xfrm>
            <a:off x="0" y="0"/>
            <a:ext cx="12192000"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6" name="Slide Number Placeholder 3">
            <a:extLst>
              <a:ext uri="{FF2B5EF4-FFF2-40B4-BE49-F238E27FC236}">
                <a16:creationId xmlns:a16="http://schemas.microsoft.com/office/drawing/2014/main" id="{DF75F9AE-EC3D-11D5-7C99-F9DCB6534F3C}"/>
              </a:ext>
            </a:extLst>
          </p:cNvPr>
          <p:cNvSpPr>
            <a:spLocks noGrp="1"/>
          </p:cNvSpPr>
          <p:nvPr>
            <p:ph type="sldNum" sz="quarter" idx="4"/>
          </p:nvPr>
        </p:nvSpPr>
        <p:spPr>
          <a:xfrm>
            <a:off x="551301" y="6356350"/>
            <a:ext cx="474309" cy="365125"/>
          </a:xfrm>
          <a:prstGeom prst="rect">
            <a:avLst/>
          </a:prstGeom>
        </p:spPr>
        <p:txBody>
          <a:bodyPr anchor="ctr"/>
          <a:lstStyle>
            <a:lvl1pPr algn="l">
              <a:defRPr sz="800" b="0" i="0">
                <a:solidFill>
                  <a:schemeClr val="bg1">
                    <a:lumMod val="65000"/>
                  </a:schemeClr>
                </a:solidFill>
                <a:latin typeface="Sofia Pro" pitchFamily="2" charset="0"/>
              </a:defRPr>
            </a:lvl1pPr>
          </a:lstStyle>
          <a:p>
            <a:fld id="{66E1101C-D44A-114C-BF42-E167825151EF}" type="slidenum">
              <a:rPr lang="en-US" smtClean="0"/>
              <a:pPr/>
              <a:t>‹#›</a:t>
            </a:fld>
            <a:endParaRPr lang="en-US"/>
          </a:p>
        </p:txBody>
      </p:sp>
      <p:sp>
        <p:nvSpPr>
          <p:cNvPr id="8" name="Content Placeholder 7">
            <a:extLst>
              <a:ext uri="{FF2B5EF4-FFF2-40B4-BE49-F238E27FC236}">
                <a16:creationId xmlns:a16="http://schemas.microsoft.com/office/drawing/2014/main" id="{598AE60C-CACA-CD15-A3F1-467EBB257030}"/>
              </a:ext>
            </a:extLst>
          </p:cNvPr>
          <p:cNvSpPr txBox="1">
            <a:spLocks/>
          </p:cNvSpPr>
          <p:nvPr userDrawn="1"/>
        </p:nvSpPr>
        <p:spPr>
          <a:xfrm>
            <a:off x="1275201" y="6348110"/>
            <a:ext cx="3646968" cy="373365"/>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800">
                <a:solidFill>
                  <a:schemeClr val="bg1">
                    <a:lumMod val="65000"/>
                  </a:schemeClr>
                </a:solidFill>
                <a:latin typeface="Sofia Pro" pitchFamily="2" charset="0"/>
              </a:rPr>
              <a:t>© 2023 Ellie Mental Health. All Rights Reserved.</a:t>
            </a:r>
          </a:p>
        </p:txBody>
      </p:sp>
      <p:pic>
        <p:nvPicPr>
          <p:cNvPr id="4" name="Graphic 3">
            <a:extLst>
              <a:ext uri="{FF2B5EF4-FFF2-40B4-BE49-F238E27FC236}">
                <a16:creationId xmlns:a16="http://schemas.microsoft.com/office/drawing/2014/main" id="{396188E2-41D8-D655-FE0C-4DD4E28EE53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rot="16200000">
            <a:off x="8399240" y="0"/>
            <a:ext cx="3790122" cy="3790122"/>
          </a:xfrm>
          <a:prstGeom prst="rect">
            <a:avLst/>
          </a:prstGeom>
        </p:spPr>
      </p:pic>
      <p:pic>
        <p:nvPicPr>
          <p:cNvPr id="11" name="Graphic 10">
            <a:extLst>
              <a:ext uri="{FF2B5EF4-FFF2-40B4-BE49-F238E27FC236}">
                <a16:creationId xmlns:a16="http://schemas.microsoft.com/office/drawing/2014/main" id="{7017BF30-EC33-368C-6A77-F73F28E57052}"/>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873547" y="3549078"/>
            <a:ext cx="3318453" cy="3318453"/>
          </a:xfrm>
          <a:prstGeom prst="rect">
            <a:avLst/>
          </a:prstGeom>
        </p:spPr>
      </p:pic>
      <p:pic>
        <p:nvPicPr>
          <p:cNvPr id="2" name="Picture 1" descr="A black and blue logo&#10;&#10;Description automatically generated">
            <a:extLst>
              <a:ext uri="{FF2B5EF4-FFF2-40B4-BE49-F238E27FC236}">
                <a16:creationId xmlns:a16="http://schemas.microsoft.com/office/drawing/2014/main" id="{369744CC-2296-94EF-5EBA-821F85F2F7F4}"/>
              </a:ext>
            </a:extLst>
          </p:cNvPr>
          <p:cNvPicPr>
            <a:picLocks noChangeAspect="1"/>
          </p:cNvPicPr>
          <p:nvPr userDrawn="1"/>
        </p:nvPicPr>
        <p:blipFill>
          <a:blip r:embed="rId4"/>
          <a:stretch>
            <a:fillRect/>
          </a:stretch>
        </p:blipFill>
        <p:spPr>
          <a:xfrm>
            <a:off x="774977" y="5095337"/>
            <a:ext cx="2576093" cy="939960"/>
          </a:xfrm>
          <a:prstGeom prst="rect">
            <a:avLst/>
          </a:prstGeom>
        </p:spPr>
      </p:pic>
      <p:sp>
        <p:nvSpPr>
          <p:cNvPr id="3" name="Title 1">
            <a:extLst>
              <a:ext uri="{FF2B5EF4-FFF2-40B4-BE49-F238E27FC236}">
                <a16:creationId xmlns:a16="http://schemas.microsoft.com/office/drawing/2014/main" id="{9CEBFCFC-408E-54AF-C951-CAD7B72F114A}"/>
              </a:ext>
            </a:extLst>
          </p:cNvPr>
          <p:cNvSpPr>
            <a:spLocks noGrp="1"/>
          </p:cNvSpPr>
          <p:nvPr>
            <p:ph type="title"/>
          </p:nvPr>
        </p:nvSpPr>
        <p:spPr>
          <a:xfrm>
            <a:off x="551303" y="1709738"/>
            <a:ext cx="9940234" cy="2770821"/>
          </a:xfrm>
        </p:spPr>
        <p:txBody>
          <a:bodyPr anchor="b">
            <a:normAutofit/>
          </a:bodyPr>
          <a:lstStyle>
            <a:lvl1pPr>
              <a:defRPr sz="6600">
                <a:solidFill>
                  <a:schemeClr val="accent2"/>
                </a:solidFill>
              </a:defRPr>
            </a:lvl1pPr>
          </a:lstStyle>
          <a:p>
            <a:r>
              <a:rPr lang="en-US"/>
              <a:t>Click to edit Master title style</a:t>
            </a:r>
          </a:p>
        </p:txBody>
      </p:sp>
    </p:spTree>
    <p:extLst>
      <p:ext uri="{BB962C8B-B14F-4D97-AF65-F5344CB8AC3E}">
        <p14:creationId xmlns:p14="http://schemas.microsoft.com/office/powerpoint/2010/main" val="30442731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10">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644A7A-2D51-962B-90BC-6E6452AB8B2E}"/>
              </a:ext>
            </a:extLst>
          </p:cNvPr>
          <p:cNvSpPr/>
          <p:nvPr userDrawn="1"/>
        </p:nvSpPr>
        <p:spPr>
          <a:xfrm>
            <a:off x="0" y="0"/>
            <a:ext cx="12192000" cy="6858000"/>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4" name="Title 3">
            <a:extLst>
              <a:ext uri="{FF2B5EF4-FFF2-40B4-BE49-F238E27FC236}">
                <a16:creationId xmlns:a16="http://schemas.microsoft.com/office/drawing/2014/main" id="{7ACC82CA-FD02-7734-D863-1FC3B228F633}"/>
              </a:ext>
            </a:extLst>
          </p:cNvPr>
          <p:cNvSpPr>
            <a:spLocks noGrp="1"/>
          </p:cNvSpPr>
          <p:nvPr>
            <p:ph type="title"/>
          </p:nvPr>
        </p:nvSpPr>
        <p:spPr>
          <a:xfrm>
            <a:off x="5775156" y="1331843"/>
            <a:ext cx="5865541" cy="3084931"/>
          </a:xfrm>
        </p:spPr>
        <p:txBody>
          <a:bodyPr anchor="b">
            <a:normAutofit/>
          </a:bodyPr>
          <a:lstStyle>
            <a:lvl1pPr>
              <a:defRPr sz="5400">
                <a:solidFill>
                  <a:schemeClr val="tx1"/>
                </a:solidFill>
              </a:defRPr>
            </a:lvl1pPr>
          </a:lstStyle>
          <a:p>
            <a:r>
              <a:rPr lang="en-US"/>
              <a:t>Click to edit Master title style</a:t>
            </a:r>
          </a:p>
        </p:txBody>
      </p:sp>
      <p:pic>
        <p:nvPicPr>
          <p:cNvPr id="2" name="Graphic 1">
            <a:extLst>
              <a:ext uri="{FF2B5EF4-FFF2-40B4-BE49-F238E27FC236}">
                <a16:creationId xmlns:a16="http://schemas.microsoft.com/office/drawing/2014/main" id="{7D6C38C4-7052-46ED-E671-5C3BEB743D2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03054" y="-14894"/>
            <a:ext cx="3602347" cy="3602347"/>
          </a:xfrm>
          <a:prstGeom prst="rect">
            <a:avLst/>
          </a:prstGeom>
        </p:spPr>
      </p:pic>
      <p:sp>
        <p:nvSpPr>
          <p:cNvPr id="5" name="Slide Number Placeholder 3">
            <a:extLst>
              <a:ext uri="{FF2B5EF4-FFF2-40B4-BE49-F238E27FC236}">
                <a16:creationId xmlns:a16="http://schemas.microsoft.com/office/drawing/2014/main" id="{BE1D610E-A0E7-B52C-FB1E-61433BE96163}"/>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pic>
        <p:nvPicPr>
          <p:cNvPr id="10" name="Graphic 9">
            <a:extLst>
              <a:ext uri="{FF2B5EF4-FFF2-40B4-BE49-F238E27FC236}">
                <a16:creationId xmlns:a16="http://schemas.microsoft.com/office/drawing/2014/main" id="{22053A1F-0681-39F7-971A-47D89C4FB7B1}"/>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t="-4777" b="1"/>
          <a:stretch/>
        </p:blipFill>
        <p:spPr>
          <a:xfrm>
            <a:off x="715175" y="3083628"/>
            <a:ext cx="3602347" cy="3774372"/>
          </a:xfrm>
          <a:prstGeom prst="rect">
            <a:avLst/>
          </a:prstGeom>
        </p:spPr>
      </p:pic>
      <p:sp>
        <p:nvSpPr>
          <p:cNvPr id="15" name="Content Placeholder 7">
            <a:extLst>
              <a:ext uri="{FF2B5EF4-FFF2-40B4-BE49-F238E27FC236}">
                <a16:creationId xmlns:a16="http://schemas.microsoft.com/office/drawing/2014/main" id="{86D28569-C4D5-0538-849F-3374B69722D6}"/>
              </a:ext>
            </a:extLst>
          </p:cNvPr>
          <p:cNvSpPr txBox="1">
            <a:spLocks/>
          </p:cNvSpPr>
          <p:nvPr userDrawn="1"/>
        </p:nvSpPr>
        <p:spPr>
          <a:xfrm>
            <a:off x="1275201" y="6348110"/>
            <a:ext cx="3646968" cy="373365"/>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800">
                <a:solidFill>
                  <a:schemeClr val="bg1">
                    <a:lumMod val="65000"/>
                  </a:schemeClr>
                </a:solidFill>
                <a:latin typeface="Sofia Pro" pitchFamily="2" charset="0"/>
              </a:rPr>
              <a:t>© 2023 Ellie Mental Health. All Rights Reserved.</a:t>
            </a:r>
          </a:p>
        </p:txBody>
      </p:sp>
      <p:pic>
        <p:nvPicPr>
          <p:cNvPr id="12" name="Graphic 11">
            <a:extLst>
              <a:ext uri="{FF2B5EF4-FFF2-40B4-BE49-F238E27FC236}">
                <a16:creationId xmlns:a16="http://schemas.microsoft.com/office/drawing/2014/main" id="{23D8A855-2CA6-8A3B-9E6E-783785C47425}"/>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1120674" y="448928"/>
            <a:ext cx="520024" cy="383120"/>
          </a:xfrm>
          <a:prstGeom prst="rect">
            <a:avLst/>
          </a:prstGeom>
        </p:spPr>
      </p:pic>
      <p:sp>
        <p:nvSpPr>
          <p:cNvPr id="14" name="Text Placeholder 2">
            <a:extLst>
              <a:ext uri="{FF2B5EF4-FFF2-40B4-BE49-F238E27FC236}">
                <a16:creationId xmlns:a16="http://schemas.microsoft.com/office/drawing/2014/main" id="{370FD4CB-69DC-AA93-6BB9-C0508B1F29A3}"/>
              </a:ext>
            </a:extLst>
          </p:cNvPr>
          <p:cNvSpPr>
            <a:spLocks noGrp="1"/>
          </p:cNvSpPr>
          <p:nvPr>
            <p:ph type="body" idx="10" hasCustomPrompt="1"/>
          </p:nvPr>
        </p:nvSpPr>
        <p:spPr>
          <a:xfrm>
            <a:off x="5775158" y="463591"/>
            <a:ext cx="5014762" cy="346150"/>
          </a:xfrm>
        </p:spPr>
        <p:txBody>
          <a:bodyPr>
            <a:normAutofit/>
          </a:bodyPr>
          <a:lstStyle>
            <a:lvl1pPr marL="0" indent="0">
              <a:buNone/>
              <a:defRPr sz="1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Text Placeholder 2">
            <a:extLst>
              <a:ext uri="{FF2B5EF4-FFF2-40B4-BE49-F238E27FC236}">
                <a16:creationId xmlns:a16="http://schemas.microsoft.com/office/drawing/2014/main" id="{E31F022F-30C1-7D3B-2093-D696559B1798}"/>
              </a:ext>
            </a:extLst>
          </p:cNvPr>
          <p:cNvSpPr>
            <a:spLocks noGrp="1"/>
          </p:cNvSpPr>
          <p:nvPr>
            <p:ph type="body" idx="15"/>
          </p:nvPr>
        </p:nvSpPr>
        <p:spPr>
          <a:xfrm>
            <a:off x="5775156" y="4770783"/>
            <a:ext cx="5865541" cy="1164593"/>
          </a:xfrm>
        </p:spPr>
        <p:txBody>
          <a:bodyPr/>
          <a:lstStyle>
            <a:lvl1pPr marL="0" indent="0">
              <a:buNone/>
              <a:defRPr sz="2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3" name="Graphic 12">
            <a:extLst>
              <a:ext uri="{FF2B5EF4-FFF2-40B4-BE49-F238E27FC236}">
                <a16:creationId xmlns:a16="http://schemas.microsoft.com/office/drawing/2014/main" id="{7816B5B0-0B07-F04E-7C24-EF5383D6563B}"/>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690933" y="1522742"/>
            <a:ext cx="3602347" cy="3602347"/>
          </a:xfrm>
          <a:prstGeom prst="rect">
            <a:avLst/>
          </a:prstGeom>
        </p:spPr>
      </p:pic>
    </p:spTree>
    <p:extLst>
      <p:ext uri="{BB962C8B-B14F-4D97-AF65-F5344CB8AC3E}">
        <p14:creationId xmlns:p14="http://schemas.microsoft.com/office/powerpoint/2010/main" val="3272676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1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644A7A-2D51-962B-90BC-6E6452AB8B2E}"/>
              </a:ext>
            </a:extLst>
          </p:cNvPr>
          <p:cNvSpPr/>
          <p:nvPr userDrawn="1"/>
        </p:nvSpPr>
        <p:spPr>
          <a:xfrm>
            <a:off x="0" y="0"/>
            <a:ext cx="12192000" cy="6858000"/>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4" name="Title 3">
            <a:extLst>
              <a:ext uri="{FF2B5EF4-FFF2-40B4-BE49-F238E27FC236}">
                <a16:creationId xmlns:a16="http://schemas.microsoft.com/office/drawing/2014/main" id="{7ACC82CA-FD02-7734-D863-1FC3B228F633}"/>
              </a:ext>
            </a:extLst>
          </p:cNvPr>
          <p:cNvSpPr>
            <a:spLocks noGrp="1"/>
          </p:cNvSpPr>
          <p:nvPr>
            <p:ph type="title"/>
          </p:nvPr>
        </p:nvSpPr>
        <p:spPr>
          <a:xfrm>
            <a:off x="5775156" y="1331843"/>
            <a:ext cx="5865541" cy="3084931"/>
          </a:xfrm>
        </p:spPr>
        <p:txBody>
          <a:bodyPr anchor="b">
            <a:normAutofit/>
          </a:bodyPr>
          <a:lstStyle>
            <a:lvl1pPr>
              <a:defRPr sz="5400">
                <a:solidFill>
                  <a:schemeClr val="tx1"/>
                </a:solidFill>
              </a:defRPr>
            </a:lvl1pPr>
          </a:lstStyle>
          <a:p>
            <a:r>
              <a:rPr lang="en-US"/>
              <a:t>Click to edit Master title style</a:t>
            </a:r>
          </a:p>
        </p:txBody>
      </p:sp>
      <p:pic>
        <p:nvPicPr>
          <p:cNvPr id="2" name="Graphic 1">
            <a:extLst>
              <a:ext uri="{FF2B5EF4-FFF2-40B4-BE49-F238E27FC236}">
                <a16:creationId xmlns:a16="http://schemas.microsoft.com/office/drawing/2014/main" id="{7D6C38C4-7052-46ED-E671-5C3BEB743D2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03054" y="-14894"/>
            <a:ext cx="3602347" cy="3602347"/>
          </a:xfrm>
          <a:prstGeom prst="rect">
            <a:avLst/>
          </a:prstGeom>
        </p:spPr>
      </p:pic>
      <p:pic>
        <p:nvPicPr>
          <p:cNvPr id="6" name="Graphic 5">
            <a:extLst>
              <a:ext uri="{FF2B5EF4-FFF2-40B4-BE49-F238E27FC236}">
                <a16:creationId xmlns:a16="http://schemas.microsoft.com/office/drawing/2014/main" id="{21DE1E59-31B0-6A8B-A480-35E7855007E3}"/>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727297" y="3275809"/>
            <a:ext cx="3602347" cy="3602347"/>
          </a:xfrm>
          <a:prstGeom prst="rect">
            <a:avLst/>
          </a:prstGeom>
        </p:spPr>
      </p:pic>
      <p:sp>
        <p:nvSpPr>
          <p:cNvPr id="7" name="Picture Placeholder 12">
            <a:extLst>
              <a:ext uri="{FF2B5EF4-FFF2-40B4-BE49-F238E27FC236}">
                <a16:creationId xmlns:a16="http://schemas.microsoft.com/office/drawing/2014/main" id="{65399D2E-4102-8A65-B535-896BEDB3D97B}"/>
              </a:ext>
            </a:extLst>
          </p:cNvPr>
          <p:cNvSpPr>
            <a:spLocks noGrp="1"/>
          </p:cNvSpPr>
          <p:nvPr>
            <p:ph type="pic" sz="quarter" idx="16"/>
          </p:nvPr>
        </p:nvSpPr>
        <p:spPr>
          <a:xfrm>
            <a:off x="642034" y="1709739"/>
            <a:ext cx="3687610" cy="3628803"/>
          </a:xfrm>
          <a:prstGeom prst="ellipse">
            <a:avLst/>
          </a:prstGeom>
          <a:solidFill>
            <a:schemeClr val="bg1">
              <a:lumMod val="95000"/>
            </a:schemeClr>
          </a:solidFill>
        </p:spPr>
        <p:txBody>
          <a:bodyPr anchor="ctr">
            <a:normAutofit/>
          </a:bodyPr>
          <a:lstStyle>
            <a:lvl1pPr algn="ctr">
              <a:spcBef>
                <a:spcPts val="200"/>
              </a:spcBef>
              <a:defRPr sz="800" b="0">
                <a:latin typeface="Sofia Pro" pitchFamily="2" charset="0"/>
              </a:defRPr>
            </a:lvl1pPr>
          </a:lstStyle>
          <a:p>
            <a:r>
              <a:rPr lang="en-US"/>
              <a:t>Click icon to add picture</a:t>
            </a:r>
          </a:p>
        </p:txBody>
      </p:sp>
      <p:sp>
        <p:nvSpPr>
          <p:cNvPr id="5" name="Slide Number Placeholder 3">
            <a:extLst>
              <a:ext uri="{FF2B5EF4-FFF2-40B4-BE49-F238E27FC236}">
                <a16:creationId xmlns:a16="http://schemas.microsoft.com/office/drawing/2014/main" id="{BE1D610E-A0E7-B52C-FB1E-61433BE96163}"/>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sp>
        <p:nvSpPr>
          <p:cNvPr id="15" name="Content Placeholder 7">
            <a:extLst>
              <a:ext uri="{FF2B5EF4-FFF2-40B4-BE49-F238E27FC236}">
                <a16:creationId xmlns:a16="http://schemas.microsoft.com/office/drawing/2014/main" id="{86D28569-C4D5-0538-849F-3374B69722D6}"/>
              </a:ext>
            </a:extLst>
          </p:cNvPr>
          <p:cNvSpPr txBox="1">
            <a:spLocks/>
          </p:cNvSpPr>
          <p:nvPr userDrawn="1"/>
        </p:nvSpPr>
        <p:spPr>
          <a:xfrm>
            <a:off x="1275201" y="6348110"/>
            <a:ext cx="3646968" cy="373365"/>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800">
                <a:solidFill>
                  <a:schemeClr val="bg1">
                    <a:lumMod val="65000"/>
                  </a:schemeClr>
                </a:solidFill>
                <a:latin typeface="Sofia Pro" pitchFamily="2" charset="0"/>
              </a:rPr>
              <a:t>© 2023 Ellie Mental Health. All Rights Reserved.</a:t>
            </a:r>
          </a:p>
        </p:txBody>
      </p:sp>
      <p:pic>
        <p:nvPicPr>
          <p:cNvPr id="12" name="Graphic 11">
            <a:extLst>
              <a:ext uri="{FF2B5EF4-FFF2-40B4-BE49-F238E27FC236}">
                <a16:creationId xmlns:a16="http://schemas.microsoft.com/office/drawing/2014/main" id="{23D8A855-2CA6-8A3B-9E6E-783785C47425}"/>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1120674" y="448928"/>
            <a:ext cx="520024" cy="383120"/>
          </a:xfrm>
          <a:prstGeom prst="rect">
            <a:avLst/>
          </a:prstGeom>
        </p:spPr>
      </p:pic>
      <p:sp>
        <p:nvSpPr>
          <p:cNvPr id="14" name="Text Placeholder 2">
            <a:extLst>
              <a:ext uri="{FF2B5EF4-FFF2-40B4-BE49-F238E27FC236}">
                <a16:creationId xmlns:a16="http://schemas.microsoft.com/office/drawing/2014/main" id="{370FD4CB-69DC-AA93-6BB9-C0508B1F29A3}"/>
              </a:ext>
            </a:extLst>
          </p:cNvPr>
          <p:cNvSpPr>
            <a:spLocks noGrp="1"/>
          </p:cNvSpPr>
          <p:nvPr>
            <p:ph type="body" idx="10" hasCustomPrompt="1"/>
          </p:nvPr>
        </p:nvSpPr>
        <p:spPr>
          <a:xfrm>
            <a:off x="5775158" y="463591"/>
            <a:ext cx="5014762" cy="346150"/>
          </a:xfrm>
        </p:spPr>
        <p:txBody>
          <a:bodyPr>
            <a:normAutofit/>
          </a:bodyPr>
          <a:lstStyle>
            <a:lvl1pPr marL="0" indent="0">
              <a:buNone/>
              <a:defRPr sz="1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Text Placeholder 2">
            <a:extLst>
              <a:ext uri="{FF2B5EF4-FFF2-40B4-BE49-F238E27FC236}">
                <a16:creationId xmlns:a16="http://schemas.microsoft.com/office/drawing/2014/main" id="{E31F022F-30C1-7D3B-2093-D696559B1798}"/>
              </a:ext>
            </a:extLst>
          </p:cNvPr>
          <p:cNvSpPr>
            <a:spLocks noGrp="1"/>
          </p:cNvSpPr>
          <p:nvPr>
            <p:ph type="body" idx="15"/>
          </p:nvPr>
        </p:nvSpPr>
        <p:spPr>
          <a:xfrm>
            <a:off x="5775156" y="4770783"/>
            <a:ext cx="5865541" cy="1164593"/>
          </a:xfrm>
        </p:spPr>
        <p:txBody>
          <a:bodyPr/>
          <a:lstStyle>
            <a:lvl1pPr marL="0" indent="0">
              <a:buNone/>
              <a:defRPr sz="2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668863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12">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DFDCA59B-CA4E-E516-03D3-802682F14F3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14965" y="448928"/>
            <a:ext cx="520024" cy="383120"/>
          </a:xfrm>
          <a:prstGeom prst="rect">
            <a:avLst/>
          </a:prstGeom>
        </p:spPr>
      </p:pic>
      <p:pic>
        <p:nvPicPr>
          <p:cNvPr id="6" name="Picture 5" descr="A group of people sitting in chairs&#10;&#10;Description automatically generated">
            <a:extLst>
              <a:ext uri="{FF2B5EF4-FFF2-40B4-BE49-F238E27FC236}">
                <a16:creationId xmlns:a16="http://schemas.microsoft.com/office/drawing/2014/main" id="{CC522450-3D9E-5F8F-2704-B66A3F1AE14E}"/>
              </a:ext>
            </a:extLst>
          </p:cNvPr>
          <p:cNvPicPr>
            <a:picLocks noChangeAspect="1"/>
          </p:cNvPicPr>
          <p:nvPr userDrawn="1"/>
        </p:nvPicPr>
        <p:blipFill rotWithShape="1">
          <a:blip r:embed="rId3"/>
          <a:srcRect l="21110" t="586" r="27254" b="11255"/>
          <a:stretch/>
        </p:blipFill>
        <p:spPr>
          <a:xfrm>
            <a:off x="6018651" y="0"/>
            <a:ext cx="6173349" cy="6900864"/>
          </a:xfrm>
          <a:prstGeom prst="rect">
            <a:avLst/>
          </a:prstGeom>
        </p:spPr>
      </p:pic>
      <p:sp>
        <p:nvSpPr>
          <p:cNvPr id="9" name="Text Placeholder 2">
            <a:extLst>
              <a:ext uri="{FF2B5EF4-FFF2-40B4-BE49-F238E27FC236}">
                <a16:creationId xmlns:a16="http://schemas.microsoft.com/office/drawing/2014/main" id="{5C12105A-C879-A7CF-1BE6-3F80B887D411}"/>
              </a:ext>
            </a:extLst>
          </p:cNvPr>
          <p:cNvSpPr>
            <a:spLocks noGrp="1"/>
          </p:cNvSpPr>
          <p:nvPr>
            <p:ph type="body" idx="1"/>
          </p:nvPr>
        </p:nvSpPr>
        <p:spPr>
          <a:xfrm>
            <a:off x="551301" y="4773478"/>
            <a:ext cx="5015781" cy="1161898"/>
          </a:xfrm>
        </p:spPr>
        <p:txBody>
          <a:bodyPr/>
          <a:lstStyle>
            <a:lvl1pPr marL="0" indent="0">
              <a:buNone/>
              <a:defRPr sz="2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 name="Text Placeholder 2">
            <a:extLst>
              <a:ext uri="{FF2B5EF4-FFF2-40B4-BE49-F238E27FC236}">
                <a16:creationId xmlns:a16="http://schemas.microsoft.com/office/drawing/2014/main" id="{08212112-171C-C08F-7259-9DE2E37C33E3}"/>
              </a:ext>
            </a:extLst>
          </p:cNvPr>
          <p:cNvSpPr>
            <a:spLocks noGrp="1"/>
          </p:cNvSpPr>
          <p:nvPr>
            <p:ph type="body" idx="10" hasCustomPrompt="1"/>
          </p:nvPr>
        </p:nvSpPr>
        <p:spPr>
          <a:xfrm>
            <a:off x="1161288" y="463591"/>
            <a:ext cx="4405794" cy="346150"/>
          </a:xfrm>
        </p:spPr>
        <p:txBody>
          <a:bodyPr>
            <a:normAutofit/>
          </a:bodyPr>
          <a:lstStyle>
            <a:lvl1pPr marL="0" indent="0">
              <a:buNone/>
              <a:defRPr sz="1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3">
            <a:extLst>
              <a:ext uri="{FF2B5EF4-FFF2-40B4-BE49-F238E27FC236}">
                <a16:creationId xmlns:a16="http://schemas.microsoft.com/office/drawing/2014/main" id="{76F522C6-2EDE-9C6A-4833-2A7BC47EBC1B}"/>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sp>
        <p:nvSpPr>
          <p:cNvPr id="8" name="Title 1">
            <a:extLst>
              <a:ext uri="{FF2B5EF4-FFF2-40B4-BE49-F238E27FC236}">
                <a16:creationId xmlns:a16="http://schemas.microsoft.com/office/drawing/2014/main" id="{912CBEC8-4F24-B39F-9BC0-077016AB3D79}"/>
              </a:ext>
            </a:extLst>
          </p:cNvPr>
          <p:cNvSpPr>
            <a:spLocks noGrp="1"/>
          </p:cNvSpPr>
          <p:nvPr>
            <p:ph type="title" hasCustomPrompt="1"/>
          </p:nvPr>
        </p:nvSpPr>
        <p:spPr>
          <a:xfrm>
            <a:off x="551302" y="1709739"/>
            <a:ext cx="5015780" cy="2723716"/>
          </a:xfrm>
        </p:spPr>
        <p:txBody>
          <a:bodyPr anchor="t">
            <a:normAutofit/>
          </a:bodyPr>
          <a:lstStyle>
            <a:lvl1pPr>
              <a:defRPr sz="5400">
                <a:solidFill>
                  <a:schemeClr val="tx1"/>
                </a:solidFill>
              </a:defRPr>
            </a:lvl1pPr>
          </a:lstStyle>
          <a:p>
            <a:r>
              <a:rPr lang="en-US"/>
              <a:t>Click to edit </a:t>
            </a:r>
            <a:br>
              <a:rPr lang="en-US"/>
            </a:br>
            <a:r>
              <a:rPr lang="en-US"/>
              <a:t>Replace picture</a:t>
            </a:r>
          </a:p>
        </p:txBody>
      </p:sp>
      <p:pic>
        <p:nvPicPr>
          <p:cNvPr id="4" name="Graphic 3">
            <a:extLst>
              <a:ext uri="{FF2B5EF4-FFF2-40B4-BE49-F238E27FC236}">
                <a16:creationId xmlns:a16="http://schemas.microsoft.com/office/drawing/2014/main" id="{09975705-BEFC-1FCD-0FE0-A85CA1004477}"/>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rot="16200000">
            <a:off x="10087187" y="4796051"/>
            <a:ext cx="2812626" cy="1397000"/>
          </a:xfrm>
          <a:prstGeom prst="rect">
            <a:avLst/>
          </a:prstGeom>
        </p:spPr>
      </p:pic>
    </p:spTree>
    <p:extLst>
      <p:ext uri="{BB962C8B-B14F-4D97-AF65-F5344CB8AC3E}">
        <p14:creationId xmlns:p14="http://schemas.microsoft.com/office/powerpoint/2010/main" val="3778226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13">
    <p:bg>
      <p:bgPr>
        <a:solidFill>
          <a:schemeClr val="tx1"/>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DFDCA59B-CA4E-E516-03D3-802682F14F3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14965" y="448928"/>
            <a:ext cx="520024" cy="383120"/>
          </a:xfrm>
          <a:prstGeom prst="rect">
            <a:avLst/>
          </a:prstGeom>
        </p:spPr>
      </p:pic>
      <p:pic>
        <p:nvPicPr>
          <p:cNvPr id="6" name="Picture 5" descr="A group of people sitting in chairs&#10;&#10;Description automatically generated">
            <a:extLst>
              <a:ext uri="{FF2B5EF4-FFF2-40B4-BE49-F238E27FC236}">
                <a16:creationId xmlns:a16="http://schemas.microsoft.com/office/drawing/2014/main" id="{CC522450-3D9E-5F8F-2704-B66A3F1AE14E}"/>
              </a:ext>
            </a:extLst>
          </p:cNvPr>
          <p:cNvPicPr>
            <a:picLocks noChangeAspect="1"/>
          </p:cNvPicPr>
          <p:nvPr userDrawn="1"/>
        </p:nvPicPr>
        <p:blipFill rotWithShape="1">
          <a:blip r:embed="rId3"/>
          <a:srcRect l="21110" t="586" r="27254" b="11255"/>
          <a:stretch/>
        </p:blipFill>
        <p:spPr>
          <a:xfrm>
            <a:off x="6018651" y="0"/>
            <a:ext cx="6173349" cy="6900864"/>
          </a:xfrm>
          <a:prstGeom prst="rect">
            <a:avLst/>
          </a:prstGeom>
        </p:spPr>
      </p:pic>
      <p:sp>
        <p:nvSpPr>
          <p:cNvPr id="9" name="Text Placeholder 2">
            <a:extLst>
              <a:ext uri="{FF2B5EF4-FFF2-40B4-BE49-F238E27FC236}">
                <a16:creationId xmlns:a16="http://schemas.microsoft.com/office/drawing/2014/main" id="{5C12105A-C879-A7CF-1BE6-3F80B887D411}"/>
              </a:ext>
            </a:extLst>
          </p:cNvPr>
          <p:cNvSpPr>
            <a:spLocks noGrp="1"/>
          </p:cNvSpPr>
          <p:nvPr>
            <p:ph type="body" idx="1"/>
          </p:nvPr>
        </p:nvSpPr>
        <p:spPr>
          <a:xfrm>
            <a:off x="551301" y="4773478"/>
            <a:ext cx="5015781" cy="1161898"/>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 name="Text Placeholder 2">
            <a:extLst>
              <a:ext uri="{FF2B5EF4-FFF2-40B4-BE49-F238E27FC236}">
                <a16:creationId xmlns:a16="http://schemas.microsoft.com/office/drawing/2014/main" id="{08212112-171C-C08F-7259-9DE2E37C33E3}"/>
              </a:ext>
            </a:extLst>
          </p:cNvPr>
          <p:cNvSpPr>
            <a:spLocks noGrp="1"/>
          </p:cNvSpPr>
          <p:nvPr>
            <p:ph type="body" idx="10" hasCustomPrompt="1"/>
          </p:nvPr>
        </p:nvSpPr>
        <p:spPr>
          <a:xfrm>
            <a:off x="1161288" y="463591"/>
            <a:ext cx="4405794" cy="346150"/>
          </a:xfrm>
        </p:spPr>
        <p:txBody>
          <a:bodyPr>
            <a:normAutofit/>
          </a:bodyPr>
          <a:lstStyle>
            <a:lvl1pPr marL="0" indent="0">
              <a:buNone/>
              <a:defRPr sz="1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3">
            <a:extLst>
              <a:ext uri="{FF2B5EF4-FFF2-40B4-BE49-F238E27FC236}">
                <a16:creationId xmlns:a16="http://schemas.microsoft.com/office/drawing/2014/main" id="{76F522C6-2EDE-9C6A-4833-2A7BC47EBC1B}"/>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sp>
        <p:nvSpPr>
          <p:cNvPr id="8" name="Title 1">
            <a:extLst>
              <a:ext uri="{FF2B5EF4-FFF2-40B4-BE49-F238E27FC236}">
                <a16:creationId xmlns:a16="http://schemas.microsoft.com/office/drawing/2014/main" id="{912CBEC8-4F24-B39F-9BC0-077016AB3D79}"/>
              </a:ext>
            </a:extLst>
          </p:cNvPr>
          <p:cNvSpPr>
            <a:spLocks noGrp="1"/>
          </p:cNvSpPr>
          <p:nvPr>
            <p:ph type="title" hasCustomPrompt="1"/>
          </p:nvPr>
        </p:nvSpPr>
        <p:spPr>
          <a:xfrm>
            <a:off x="551302" y="1709739"/>
            <a:ext cx="5015780" cy="2723716"/>
          </a:xfrm>
        </p:spPr>
        <p:txBody>
          <a:bodyPr anchor="t">
            <a:normAutofit/>
          </a:bodyPr>
          <a:lstStyle>
            <a:lvl1pPr>
              <a:defRPr sz="5400">
                <a:solidFill>
                  <a:schemeClr val="bg1"/>
                </a:solidFill>
              </a:defRPr>
            </a:lvl1pPr>
          </a:lstStyle>
          <a:p>
            <a:r>
              <a:rPr lang="en-US"/>
              <a:t>Click to edit </a:t>
            </a:r>
            <a:br>
              <a:rPr lang="en-US"/>
            </a:br>
            <a:r>
              <a:rPr lang="en-US"/>
              <a:t>Replace picture</a:t>
            </a:r>
          </a:p>
        </p:txBody>
      </p:sp>
      <p:pic>
        <p:nvPicPr>
          <p:cNvPr id="4" name="Graphic 3">
            <a:extLst>
              <a:ext uri="{FF2B5EF4-FFF2-40B4-BE49-F238E27FC236}">
                <a16:creationId xmlns:a16="http://schemas.microsoft.com/office/drawing/2014/main" id="{09975705-BEFC-1FCD-0FE0-A85CA1004477}"/>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rot="16200000">
            <a:off x="9719175" y="4473865"/>
            <a:ext cx="3304395" cy="1641256"/>
          </a:xfrm>
          <a:prstGeom prst="rect">
            <a:avLst/>
          </a:prstGeom>
        </p:spPr>
      </p:pic>
    </p:spTree>
    <p:extLst>
      <p:ext uri="{BB962C8B-B14F-4D97-AF65-F5344CB8AC3E}">
        <p14:creationId xmlns:p14="http://schemas.microsoft.com/office/powerpoint/2010/main" val="22764091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14">
    <p:bg>
      <p:bgPr>
        <a:solidFill>
          <a:schemeClr val="tx2"/>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DFDCA59B-CA4E-E516-03D3-802682F14F3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14965" y="448928"/>
            <a:ext cx="520024" cy="383120"/>
          </a:xfrm>
          <a:prstGeom prst="rect">
            <a:avLst/>
          </a:prstGeom>
        </p:spPr>
      </p:pic>
      <p:pic>
        <p:nvPicPr>
          <p:cNvPr id="6" name="Picture 5" descr="A group of people sitting in chairs&#10;&#10;Description automatically generated">
            <a:extLst>
              <a:ext uri="{FF2B5EF4-FFF2-40B4-BE49-F238E27FC236}">
                <a16:creationId xmlns:a16="http://schemas.microsoft.com/office/drawing/2014/main" id="{CC522450-3D9E-5F8F-2704-B66A3F1AE14E}"/>
              </a:ext>
            </a:extLst>
          </p:cNvPr>
          <p:cNvPicPr>
            <a:picLocks noChangeAspect="1"/>
          </p:cNvPicPr>
          <p:nvPr userDrawn="1"/>
        </p:nvPicPr>
        <p:blipFill rotWithShape="1">
          <a:blip r:embed="rId3"/>
          <a:srcRect l="21110" t="586" r="27254" b="11255"/>
          <a:stretch/>
        </p:blipFill>
        <p:spPr>
          <a:xfrm>
            <a:off x="6018651" y="0"/>
            <a:ext cx="6173349" cy="6900864"/>
          </a:xfrm>
          <a:prstGeom prst="rect">
            <a:avLst/>
          </a:prstGeom>
        </p:spPr>
      </p:pic>
      <p:sp>
        <p:nvSpPr>
          <p:cNvPr id="9" name="Text Placeholder 2">
            <a:extLst>
              <a:ext uri="{FF2B5EF4-FFF2-40B4-BE49-F238E27FC236}">
                <a16:creationId xmlns:a16="http://schemas.microsoft.com/office/drawing/2014/main" id="{5C12105A-C879-A7CF-1BE6-3F80B887D411}"/>
              </a:ext>
            </a:extLst>
          </p:cNvPr>
          <p:cNvSpPr>
            <a:spLocks noGrp="1"/>
          </p:cNvSpPr>
          <p:nvPr>
            <p:ph type="body" idx="1"/>
          </p:nvPr>
        </p:nvSpPr>
        <p:spPr>
          <a:xfrm>
            <a:off x="551301" y="4773478"/>
            <a:ext cx="5015781" cy="1161898"/>
          </a:xfrm>
        </p:spPr>
        <p:txBody>
          <a:bodyPr/>
          <a:lstStyle>
            <a:lvl1pPr marL="0" indent="0">
              <a:buNone/>
              <a:defRPr sz="2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 name="Text Placeholder 2">
            <a:extLst>
              <a:ext uri="{FF2B5EF4-FFF2-40B4-BE49-F238E27FC236}">
                <a16:creationId xmlns:a16="http://schemas.microsoft.com/office/drawing/2014/main" id="{08212112-171C-C08F-7259-9DE2E37C33E3}"/>
              </a:ext>
            </a:extLst>
          </p:cNvPr>
          <p:cNvSpPr>
            <a:spLocks noGrp="1"/>
          </p:cNvSpPr>
          <p:nvPr>
            <p:ph type="body" idx="10" hasCustomPrompt="1"/>
          </p:nvPr>
        </p:nvSpPr>
        <p:spPr>
          <a:xfrm>
            <a:off x="1161288" y="463591"/>
            <a:ext cx="4405794" cy="346150"/>
          </a:xfrm>
        </p:spPr>
        <p:txBody>
          <a:bodyPr>
            <a:normAutofit/>
          </a:bodyPr>
          <a:lstStyle>
            <a:lvl1pPr marL="0" indent="0">
              <a:buNone/>
              <a:defRPr sz="1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3">
            <a:extLst>
              <a:ext uri="{FF2B5EF4-FFF2-40B4-BE49-F238E27FC236}">
                <a16:creationId xmlns:a16="http://schemas.microsoft.com/office/drawing/2014/main" id="{76F522C6-2EDE-9C6A-4833-2A7BC47EBC1B}"/>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sp>
        <p:nvSpPr>
          <p:cNvPr id="8" name="Title 1">
            <a:extLst>
              <a:ext uri="{FF2B5EF4-FFF2-40B4-BE49-F238E27FC236}">
                <a16:creationId xmlns:a16="http://schemas.microsoft.com/office/drawing/2014/main" id="{912CBEC8-4F24-B39F-9BC0-077016AB3D79}"/>
              </a:ext>
            </a:extLst>
          </p:cNvPr>
          <p:cNvSpPr>
            <a:spLocks noGrp="1"/>
          </p:cNvSpPr>
          <p:nvPr>
            <p:ph type="title" hasCustomPrompt="1"/>
          </p:nvPr>
        </p:nvSpPr>
        <p:spPr>
          <a:xfrm>
            <a:off x="551302" y="1709739"/>
            <a:ext cx="5015780" cy="2723716"/>
          </a:xfrm>
        </p:spPr>
        <p:txBody>
          <a:bodyPr anchor="t">
            <a:normAutofit/>
          </a:bodyPr>
          <a:lstStyle>
            <a:lvl1pPr>
              <a:defRPr sz="5400">
                <a:solidFill>
                  <a:schemeClr val="tx1"/>
                </a:solidFill>
              </a:defRPr>
            </a:lvl1pPr>
          </a:lstStyle>
          <a:p>
            <a:r>
              <a:rPr lang="en-US"/>
              <a:t>Click to edit </a:t>
            </a:r>
            <a:br>
              <a:rPr lang="en-US"/>
            </a:br>
            <a:r>
              <a:rPr lang="en-US"/>
              <a:t>Replace picture</a:t>
            </a:r>
          </a:p>
        </p:txBody>
      </p:sp>
      <p:pic>
        <p:nvPicPr>
          <p:cNvPr id="4" name="Graphic 3">
            <a:extLst>
              <a:ext uri="{FF2B5EF4-FFF2-40B4-BE49-F238E27FC236}">
                <a16:creationId xmlns:a16="http://schemas.microsoft.com/office/drawing/2014/main" id="{09975705-BEFC-1FCD-0FE0-A85CA1004477}"/>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rot="16200000">
            <a:off x="10087187" y="4796051"/>
            <a:ext cx="2812626" cy="1397000"/>
          </a:xfrm>
          <a:prstGeom prst="rect">
            <a:avLst/>
          </a:prstGeom>
        </p:spPr>
      </p:pic>
    </p:spTree>
    <p:extLst>
      <p:ext uri="{BB962C8B-B14F-4D97-AF65-F5344CB8AC3E}">
        <p14:creationId xmlns:p14="http://schemas.microsoft.com/office/powerpoint/2010/main" val="38814069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reaker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3D6CE2B-4274-49A7-E44F-22D4B47CE91B}"/>
              </a:ext>
            </a:extLst>
          </p:cNvPr>
          <p:cNvSpPr/>
          <p:nvPr userDrawn="1"/>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5" name="Slide Number Placeholder 3">
            <a:extLst>
              <a:ext uri="{FF2B5EF4-FFF2-40B4-BE49-F238E27FC236}">
                <a16:creationId xmlns:a16="http://schemas.microsoft.com/office/drawing/2014/main" id="{BE1D610E-A0E7-B52C-FB1E-61433BE96163}"/>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sp>
        <p:nvSpPr>
          <p:cNvPr id="9" name="TextBox 8">
            <a:extLst>
              <a:ext uri="{FF2B5EF4-FFF2-40B4-BE49-F238E27FC236}">
                <a16:creationId xmlns:a16="http://schemas.microsoft.com/office/drawing/2014/main" id="{2738E3BD-A49F-D314-12FB-AE8D39B46DC4}"/>
              </a:ext>
            </a:extLst>
          </p:cNvPr>
          <p:cNvSpPr txBox="1"/>
          <p:nvPr userDrawn="1"/>
        </p:nvSpPr>
        <p:spPr>
          <a:xfrm>
            <a:off x="551302" y="2387466"/>
            <a:ext cx="8783612" cy="1745863"/>
          </a:xfrm>
          <a:prstGeom prst="rect">
            <a:avLst/>
          </a:prstGeom>
          <a:noFill/>
        </p:spPr>
        <p:txBody>
          <a:bodyPr wrap="square" rtlCol="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8000">
                <a:solidFill>
                  <a:schemeClr val="bg1"/>
                </a:solidFill>
                <a:latin typeface="FinalSix Black" pitchFamily="2" charset="77"/>
              </a:rPr>
              <a:t>Questions?</a:t>
            </a:r>
            <a:endParaRPr lang="en-US" sz="8000" b="0" i="0">
              <a:solidFill>
                <a:schemeClr val="bg1"/>
              </a:solidFill>
              <a:effectLst/>
              <a:latin typeface="FinalSix Black" pitchFamily="2" charset="77"/>
            </a:endParaRPr>
          </a:p>
        </p:txBody>
      </p:sp>
      <p:sp>
        <p:nvSpPr>
          <p:cNvPr id="15" name="Content Placeholder 7">
            <a:extLst>
              <a:ext uri="{FF2B5EF4-FFF2-40B4-BE49-F238E27FC236}">
                <a16:creationId xmlns:a16="http://schemas.microsoft.com/office/drawing/2014/main" id="{86D28569-C4D5-0538-849F-3374B69722D6}"/>
              </a:ext>
            </a:extLst>
          </p:cNvPr>
          <p:cNvSpPr txBox="1">
            <a:spLocks/>
          </p:cNvSpPr>
          <p:nvPr userDrawn="1"/>
        </p:nvSpPr>
        <p:spPr>
          <a:xfrm>
            <a:off x="1275201" y="6348110"/>
            <a:ext cx="3646968" cy="373365"/>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800">
                <a:solidFill>
                  <a:schemeClr val="bg1">
                    <a:lumMod val="65000"/>
                  </a:schemeClr>
                </a:solidFill>
                <a:latin typeface="Sofia Pro" pitchFamily="2" charset="0"/>
              </a:rPr>
              <a:t>© 2023 Ellie Mental Health. All Rights Reserved.</a:t>
            </a:r>
          </a:p>
        </p:txBody>
      </p:sp>
      <p:pic>
        <p:nvPicPr>
          <p:cNvPr id="3" name="Graphic 2">
            <a:extLst>
              <a:ext uri="{FF2B5EF4-FFF2-40B4-BE49-F238E27FC236}">
                <a16:creationId xmlns:a16="http://schemas.microsoft.com/office/drawing/2014/main" id="{306F1366-B8A7-CBCB-9F8E-B0F2103DEE0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91987" y="448928"/>
            <a:ext cx="520024" cy="383120"/>
          </a:xfrm>
          <a:prstGeom prst="rect">
            <a:avLst/>
          </a:prstGeom>
        </p:spPr>
      </p:pic>
      <p:sp>
        <p:nvSpPr>
          <p:cNvPr id="4" name="Text Placeholder 2">
            <a:extLst>
              <a:ext uri="{FF2B5EF4-FFF2-40B4-BE49-F238E27FC236}">
                <a16:creationId xmlns:a16="http://schemas.microsoft.com/office/drawing/2014/main" id="{4963E7D9-1B99-2CA9-C576-E20D012EBBB7}"/>
              </a:ext>
            </a:extLst>
          </p:cNvPr>
          <p:cNvSpPr>
            <a:spLocks noGrp="1"/>
          </p:cNvSpPr>
          <p:nvPr>
            <p:ph type="body" idx="10" hasCustomPrompt="1"/>
          </p:nvPr>
        </p:nvSpPr>
        <p:spPr>
          <a:xfrm>
            <a:off x="1198879" y="463591"/>
            <a:ext cx="4356355" cy="346150"/>
          </a:xfrm>
        </p:spPr>
        <p:txBody>
          <a:bodyPr>
            <a:normAutofit/>
          </a:bodyPr>
          <a:lstStyle>
            <a:lvl1pPr marL="0" indent="0">
              <a:buNone/>
              <a:defRPr sz="1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2" name="Graphic 1">
            <a:extLst>
              <a:ext uri="{FF2B5EF4-FFF2-40B4-BE49-F238E27FC236}">
                <a16:creationId xmlns:a16="http://schemas.microsoft.com/office/drawing/2014/main" id="{48BDD33F-5CA1-50A7-ADDC-7C894401F72A}"/>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rot="8102527">
            <a:off x="9944848" y="630546"/>
            <a:ext cx="5596907" cy="5596907"/>
          </a:xfrm>
          <a:prstGeom prst="rect">
            <a:avLst/>
          </a:prstGeom>
        </p:spPr>
      </p:pic>
    </p:spTree>
    <p:extLst>
      <p:ext uri="{BB962C8B-B14F-4D97-AF65-F5344CB8AC3E}">
        <p14:creationId xmlns:p14="http://schemas.microsoft.com/office/powerpoint/2010/main" val="4462426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reaker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3D6CE2B-4274-49A7-E44F-22D4B47CE91B}"/>
              </a:ext>
            </a:extLst>
          </p:cNvPr>
          <p:cNvSpPr/>
          <p:nvPr userDrawn="1"/>
        </p:nvSpPr>
        <p:spPr>
          <a:xfrm>
            <a:off x="0" y="0"/>
            <a:ext cx="12192000"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5" name="Slide Number Placeholder 3">
            <a:extLst>
              <a:ext uri="{FF2B5EF4-FFF2-40B4-BE49-F238E27FC236}">
                <a16:creationId xmlns:a16="http://schemas.microsoft.com/office/drawing/2014/main" id="{BE1D610E-A0E7-B52C-FB1E-61433BE96163}"/>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sp>
        <p:nvSpPr>
          <p:cNvPr id="9" name="TextBox 8">
            <a:extLst>
              <a:ext uri="{FF2B5EF4-FFF2-40B4-BE49-F238E27FC236}">
                <a16:creationId xmlns:a16="http://schemas.microsoft.com/office/drawing/2014/main" id="{2738E3BD-A49F-D314-12FB-AE8D39B46DC4}"/>
              </a:ext>
            </a:extLst>
          </p:cNvPr>
          <p:cNvSpPr txBox="1"/>
          <p:nvPr userDrawn="1"/>
        </p:nvSpPr>
        <p:spPr>
          <a:xfrm>
            <a:off x="551302" y="2387466"/>
            <a:ext cx="8783612" cy="1745863"/>
          </a:xfrm>
          <a:prstGeom prst="rect">
            <a:avLst/>
          </a:prstGeom>
          <a:noFill/>
        </p:spPr>
        <p:txBody>
          <a:bodyPr wrap="square" rtlCol="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8000">
                <a:solidFill>
                  <a:schemeClr val="accent2"/>
                </a:solidFill>
                <a:latin typeface="FinalSix Black" pitchFamily="2" charset="77"/>
              </a:rPr>
              <a:t>Feedback</a:t>
            </a:r>
            <a:endParaRPr lang="en-US" sz="8000" b="0" i="0">
              <a:solidFill>
                <a:schemeClr val="accent2"/>
              </a:solidFill>
              <a:effectLst/>
              <a:latin typeface="FinalSix Black" pitchFamily="2" charset="77"/>
            </a:endParaRPr>
          </a:p>
        </p:txBody>
      </p:sp>
      <p:sp>
        <p:nvSpPr>
          <p:cNvPr id="15" name="Content Placeholder 7">
            <a:extLst>
              <a:ext uri="{FF2B5EF4-FFF2-40B4-BE49-F238E27FC236}">
                <a16:creationId xmlns:a16="http://schemas.microsoft.com/office/drawing/2014/main" id="{86D28569-C4D5-0538-849F-3374B69722D6}"/>
              </a:ext>
            </a:extLst>
          </p:cNvPr>
          <p:cNvSpPr txBox="1">
            <a:spLocks/>
          </p:cNvSpPr>
          <p:nvPr userDrawn="1"/>
        </p:nvSpPr>
        <p:spPr>
          <a:xfrm>
            <a:off x="1275201" y="6348110"/>
            <a:ext cx="3646968" cy="373365"/>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800">
                <a:solidFill>
                  <a:schemeClr val="bg1">
                    <a:lumMod val="65000"/>
                  </a:schemeClr>
                </a:solidFill>
                <a:latin typeface="Sofia Pro" pitchFamily="2" charset="0"/>
              </a:rPr>
              <a:t>© 2023 Ellie Mental Health. All Rights Reserved.</a:t>
            </a:r>
          </a:p>
        </p:txBody>
      </p:sp>
      <p:pic>
        <p:nvPicPr>
          <p:cNvPr id="16" name="Graphic 15">
            <a:extLst>
              <a:ext uri="{FF2B5EF4-FFF2-40B4-BE49-F238E27FC236}">
                <a16:creationId xmlns:a16="http://schemas.microsoft.com/office/drawing/2014/main" id="{E53ADDE5-02A5-98A6-6620-2BC58111A51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91987" y="448928"/>
            <a:ext cx="520024" cy="383120"/>
          </a:xfrm>
          <a:prstGeom prst="rect">
            <a:avLst/>
          </a:prstGeom>
        </p:spPr>
      </p:pic>
      <p:sp>
        <p:nvSpPr>
          <p:cNvPr id="17" name="Text Placeholder 2">
            <a:extLst>
              <a:ext uri="{FF2B5EF4-FFF2-40B4-BE49-F238E27FC236}">
                <a16:creationId xmlns:a16="http://schemas.microsoft.com/office/drawing/2014/main" id="{7F337C0F-E645-7276-C24E-DC376E468178}"/>
              </a:ext>
            </a:extLst>
          </p:cNvPr>
          <p:cNvSpPr>
            <a:spLocks noGrp="1"/>
          </p:cNvSpPr>
          <p:nvPr>
            <p:ph type="body" idx="10" hasCustomPrompt="1"/>
          </p:nvPr>
        </p:nvSpPr>
        <p:spPr>
          <a:xfrm>
            <a:off x="1198879" y="463591"/>
            <a:ext cx="4356355" cy="346150"/>
          </a:xfrm>
        </p:spPr>
        <p:txBody>
          <a:bodyPr>
            <a:normAutofit/>
          </a:bodyPr>
          <a:lstStyle>
            <a:lvl1pPr marL="0" indent="0">
              <a:buNone/>
              <a:defRPr sz="1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8" name="Graphic 17">
            <a:extLst>
              <a:ext uri="{FF2B5EF4-FFF2-40B4-BE49-F238E27FC236}">
                <a16:creationId xmlns:a16="http://schemas.microsoft.com/office/drawing/2014/main" id="{0FC9B0F8-0397-3105-3638-11157607FD21}"/>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t="1633" r="52636" b="1633"/>
          <a:stretch/>
        </p:blipFill>
        <p:spPr>
          <a:xfrm>
            <a:off x="8834135" y="-1"/>
            <a:ext cx="3357866" cy="6858001"/>
          </a:xfrm>
          <a:prstGeom prst="rect">
            <a:avLst/>
          </a:prstGeom>
        </p:spPr>
      </p:pic>
    </p:spTree>
    <p:extLst>
      <p:ext uri="{BB962C8B-B14F-4D97-AF65-F5344CB8AC3E}">
        <p14:creationId xmlns:p14="http://schemas.microsoft.com/office/powerpoint/2010/main" val="2143146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reaker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B5A7AF-D6B8-AC49-B2F2-512F29E9299E}"/>
              </a:ext>
            </a:extLst>
          </p:cNvPr>
          <p:cNvSpPr/>
          <p:nvPr userDrawn="1"/>
        </p:nvSpPr>
        <p:spPr>
          <a:xfrm>
            <a:off x="0" y="0"/>
            <a:ext cx="12192000" cy="6858000"/>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5" name="Slide Number Placeholder 3">
            <a:extLst>
              <a:ext uri="{FF2B5EF4-FFF2-40B4-BE49-F238E27FC236}">
                <a16:creationId xmlns:a16="http://schemas.microsoft.com/office/drawing/2014/main" id="{BE1D610E-A0E7-B52C-FB1E-61433BE96163}"/>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sp>
        <p:nvSpPr>
          <p:cNvPr id="9" name="TextBox 8">
            <a:extLst>
              <a:ext uri="{FF2B5EF4-FFF2-40B4-BE49-F238E27FC236}">
                <a16:creationId xmlns:a16="http://schemas.microsoft.com/office/drawing/2014/main" id="{2738E3BD-A49F-D314-12FB-AE8D39B46DC4}"/>
              </a:ext>
            </a:extLst>
          </p:cNvPr>
          <p:cNvSpPr txBox="1"/>
          <p:nvPr userDrawn="1"/>
        </p:nvSpPr>
        <p:spPr>
          <a:xfrm>
            <a:off x="551303" y="2235793"/>
            <a:ext cx="5909132" cy="1745863"/>
          </a:xfrm>
          <a:prstGeom prst="rect">
            <a:avLst/>
          </a:prstGeom>
          <a:noFill/>
        </p:spPr>
        <p:txBody>
          <a:bodyPr wrap="square" rtlCol="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8000">
                <a:solidFill>
                  <a:schemeClr val="accent2"/>
                </a:solidFill>
                <a:latin typeface="FinalSix Black" pitchFamily="2" charset="77"/>
              </a:rPr>
              <a:t>Discussion</a:t>
            </a:r>
            <a:endParaRPr lang="en-US" sz="8000" b="0" i="0">
              <a:solidFill>
                <a:schemeClr val="accent2"/>
              </a:solidFill>
              <a:effectLst/>
              <a:latin typeface="FinalSix Black" pitchFamily="2" charset="77"/>
            </a:endParaRPr>
          </a:p>
        </p:txBody>
      </p:sp>
      <p:sp>
        <p:nvSpPr>
          <p:cNvPr id="15" name="Content Placeholder 7">
            <a:extLst>
              <a:ext uri="{FF2B5EF4-FFF2-40B4-BE49-F238E27FC236}">
                <a16:creationId xmlns:a16="http://schemas.microsoft.com/office/drawing/2014/main" id="{86D28569-C4D5-0538-849F-3374B69722D6}"/>
              </a:ext>
            </a:extLst>
          </p:cNvPr>
          <p:cNvSpPr txBox="1">
            <a:spLocks/>
          </p:cNvSpPr>
          <p:nvPr userDrawn="1"/>
        </p:nvSpPr>
        <p:spPr>
          <a:xfrm>
            <a:off x="1275201" y="6348110"/>
            <a:ext cx="3646968" cy="373365"/>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800">
                <a:solidFill>
                  <a:schemeClr val="bg1">
                    <a:lumMod val="65000"/>
                  </a:schemeClr>
                </a:solidFill>
                <a:latin typeface="Sofia Pro" pitchFamily="2" charset="0"/>
              </a:rPr>
              <a:t>© 2023 Ellie Mental Health. All Rights Reserved.</a:t>
            </a:r>
          </a:p>
        </p:txBody>
      </p:sp>
      <p:pic>
        <p:nvPicPr>
          <p:cNvPr id="13" name="Graphic 12">
            <a:extLst>
              <a:ext uri="{FF2B5EF4-FFF2-40B4-BE49-F238E27FC236}">
                <a16:creationId xmlns:a16="http://schemas.microsoft.com/office/drawing/2014/main" id="{E1144E2E-C5EB-F283-CFD0-B36D6624AC9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05587" y="448928"/>
            <a:ext cx="520024" cy="383120"/>
          </a:xfrm>
          <a:prstGeom prst="rect">
            <a:avLst/>
          </a:prstGeom>
        </p:spPr>
      </p:pic>
      <p:sp>
        <p:nvSpPr>
          <p:cNvPr id="14" name="Text Placeholder 2">
            <a:extLst>
              <a:ext uri="{FF2B5EF4-FFF2-40B4-BE49-F238E27FC236}">
                <a16:creationId xmlns:a16="http://schemas.microsoft.com/office/drawing/2014/main" id="{94947C8C-25CC-2651-8F30-A867A2C98B26}"/>
              </a:ext>
            </a:extLst>
          </p:cNvPr>
          <p:cNvSpPr>
            <a:spLocks noGrp="1"/>
          </p:cNvSpPr>
          <p:nvPr>
            <p:ph type="body" idx="10" hasCustomPrompt="1"/>
          </p:nvPr>
        </p:nvSpPr>
        <p:spPr>
          <a:xfrm>
            <a:off x="1198879" y="463591"/>
            <a:ext cx="4356355" cy="346150"/>
          </a:xfrm>
        </p:spPr>
        <p:txBody>
          <a:bodyPr>
            <a:normAutofit/>
          </a:bodyPr>
          <a:lstStyle>
            <a:lvl1pPr marL="0" indent="0">
              <a:buNone/>
              <a:defRPr sz="1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3" name="Graphic 2">
            <a:extLst>
              <a:ext uri="{FF2B5EF4-FFF2-40B4-BE49-F238E27FC236}">
                <a16:creationId xmlns:a16="http://schemas.microsoft.com/office/drawing/2014/main" id="{B43B21EA-438A-E804-8FA4-948B09A0652C}"/>
              </a:ext>
            </a:extLst>
          </p:cNvPr>
          <p:cNvPicPr>
            <a:picLocks/>
          </p:cNvPicPr>
          <p:nvPr userDrawn="1"/>
        </p:nvPicPr>
        <p:blipFill>
          <a:blip>
            <a:extLst>
              <a:ext uri="{96DAC541-7B7A-43D3-8B79-37D633B846F1}">
                <asvg:svgBlip xmlns:asvg="http://schemas.microsoft.com/office/drawing/2016/SVG/main" r:embed="rId3"/>
              </a:ext>
            </a:extLst>
          </a:blip>
          <a:stretch>
            <a:fillRect/>
          </a:stretch>
        </p:blipFill>
        <p:spPr>
          <a:xfrm rot="16200000" flipH="1">
            <a:off x="6895367" y="1711680"/>
            <a:ext cx="6858001" cy="3434642"/>
          </a:xfrm>
          <a:prstGeom prst="rect">
            <a:avLst/>
          </a:prstGeom>
        </p:spPr>
      </p:pic>
    </p:spTree>
    <p:extLst>
      <p:ext uri="{BB962C8B-B14F-4D97-AF65-F5344CB8AC3E}">
        <p14:creationId xmlns:p14="http://schemas.microsoft.com/office/powerpoint/2010/main" val="2225666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ndSlide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3D6CE2B-4274-49A7-E44F-22D4B47CE91B}"/>
              </a:ext>
            </a:extLst>
          </p:cNvPr>
          <p:cNvSpPr/>
          <p:nvPr userDrawn="1"/>
        </p:nvSpPr>
        <p:spPr>
          <a:xfrm>
            <a:off x="0" y="0"/>
            <a:ext cx="12192000" cy="6858000"/>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5" name="Slide Number Placeholder 3">
            <a:extLst>
              <a:ext uri="{FF2B5EF4-FFF2-40B4-BE49-F238E27FC236}">
                <a16:creationId xmlns:a16="http://schemas.microsoft.com/office/drawing/2014/main" id="{BE1D610E-A0E7-B52C-FB1E-61433BE96163}"/>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sp>
        <p:nvSpPr>
          <p:cNvPr id="9" name="TextBox 8">
            <a:extLst>
              <a:ext uri="{FF2B5EF4-FFF2-40B4-BE49-F238E27FC236}">
                <a16:creationId xmlns:a16="http://schemas.microsoft.com/office/drawing/2014/main" id="{2738E3BD-A49F-D314-12FB-AE8D39B46DC4}"/>
              </a:ext>
            </a:extLst>
          </p:cNvPr>
          <p:cNvSpPr txBox="1"/>
          <p:nvPr userDrawn="1"/>
        </p:nvSpPr>
        <p:spPr>
          <a:xfrm>
            <a:off x="788456" y="3507621"/>
            <a:ext cx="6670239" cy="1745863"/>
          </a:xfrm>
          <a:prstGeom prst="rect">
            <a:avLst/>
          </a:prstGeom>
          <a:noFill/>
        </p:spPr>
        <p:txBody>
          <a:bodyPr wrap="square" rtlCol="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8000">
                <a:solidFill>
                  <a:schemeClr val="accent2"/>
                </a:solidFill>
                <a:latin typeface="FinalSix Black" pitchFamily="2" charset="77"/>
              </a:rPr>
              <a:t>Thank you</a:t>
            </a:r>
            <a:endParaRPr lang="en-US" sz="8000" b="0" i="0">
              <a:solidFill>
                <a:schemeClr val="accent2"/>
              </a:solidFill>
              <a:effectLst/>
              <a:latin typeface="FinalSix Black" pitchFamily="2" charset="77"/>
            </a:endParaRPr>
          </a:p>
        </p:txBody>
      </p:sp>
      <p:sp>
        <p:nvSpPr>
          <p:cNvPr id="15" name="Content Placeholder 7">
            <a:extLst>
              <a:ext uri="{FF2B5EF4-FFF2-40B4-BE49-F238E27FC236}">
                <a16:creationId xmlns:a16="http://schemas.microsoft.com/office/drawing/2014/main" id="{86D28569-C4D5-0538-849F-3374B69722D6}"/>
              </a:ext>
            </a:extLst>
          </p:cNvPr>
          <p:cNvSpPr txBox="1">
            <a:spLocks/>
          </p:cNvSpPr>
          <p:nvPr userDrawn="1"/>
        </p:nvSpPr>
        <p:spPr>
          <a:xfrm>
            <a:off x="1275201" y="6348110"/>
            <a:ext cx="3646968" cy="373365"/>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800">
                <a:solidFill>
                  <a:schemeClr val="bg1">
                    <a:lumMod val="65000"/>
                  </a:schemeClr>
                </a:solidFill>
                <a:latin typeface="Sofia Pro" pitchFamily="2" charset="0"/>
              </a:rPr>
              <a:t>© 2023 Ellie Mental Health. All Rights Reserved.</a:t>
            </a:r>
          </a:p>
        </p:txBody>
      </p:sp>
      <p:pic>
        <p:nvPicPr>
          <p:cNvPr id="11" name="Graphic 10">
            <a:extLst>
              <a:ext uri="{FF2B5EF4-FFF2-40B4-BE49-F238E27FC236}">
                <a16:creationId xmlns:a16="http://schemas.microsoft.com/office/drawing/2014/main" id="{3A177A86-392E-4043-8B07-33858EE05E0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8711975" y="-78621"/>
            <a:ext cx="3480025" cy="3480025"/>
          </a:xfrm>
          <a:prstGeom prst="rect">
            <a:avLst/>
          </a:prstGeom>
        </p:spPr>
      </p:pic>
      <p:pic>
        <p:nvPicPr>
          <p:cNvPr id="13" name="Graphic 12">
            <a:extLst>
              <a:ext uri="{FF2B5EF4-FFF2-40B4-BE49-F238E27FC236}">
                <a16:creationId xmlns:a16="http://schemas.microsoft.com/office/drawing/2014/main" id="{A066AECA-AE89-74BB-1521-441CD75FE5A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5264768" y="3410793"/>
            <a:ext cx="3447207" cy="3447207"/>
          </a:xfrm>
          <a:prstGeom prst="rect">
            <a:avLst/>
          </a:prstGeom>
        </p:spPr>
      </p:pic>
      <p:pic>
        <p:nvPicPr>
          <p:cNvPr id="17" name="Graphic 16">
            <a:extLst>
              <a:ext uri="{FF2B5EF4-FFF2-40B4-BE49-F238E27FC236}">
                <a16:creationId xmlns:a16="http://schemas.microsoft.com/office/drawing/2014/main" id="{F17086B5-AD1E-0301-E950-6E79F7241B73}"/>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5264768" y="-18207"/>
            <a:ext cx="3447207" cy="3447207"/>
          </a:xfrm>
          <a:prstGeom prst="rect">
            <a:avLst/>
          </a:prstGeom>
        </p:spPr>
      </p:pic>
      <p:pic>
        <p:nvPicPr>
          <p:cNvPr id="18" name="Graphic 17">
            <a:extLst>
              <a:ext uri="{FF2B5EF4-FFF2-40B4-BE49-F238E27FC236}">
                <a16:creationId xmlns:a16="http://schemas.microsoft.com/office/drawing/2014/main" id="{972F075B-4FDB-324D-49B8-0B01597FFEFA}"/>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8740909" y="3420182"/>
            <a:ext cx="3447207" cy="3447207"/>
          </a:xfrm>
          <a:prstGeom prst="rect">
            <a:avLst/>
          </a:prstGeom>
        </p:spPr>
      </p:pic>
      <p:pic>
        <p:nvPicPr>
          <p:cNvPr id="19" name="Graphic 18">
            <a:extLst>
              <a:ext uri="{FF2B5EF4-FFF2-40B4-BE49-F238E27FC236}">
                <a16:creationId xmlns:a16="http://schemas.microsoft.com/office/drawing/2014/main" id="{CDD33336-F1D8-EAA2-5AE8-B56D2B8E2E8C}"/>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897306" y="5253484"/>
            <a:ext cx="1069895" cy="788229"/>
          </a:xfrm>
          <a:prstGeom prst="rect">
            <a:avLst/>
          </a:prstGeom>
        </p:spPr>
      </p:pic>
    </p:spTree>
    <p:extLst>
      <p:ext uri="{BB962C8B-B14F-4D97-AF65-F5344CB8AC3E}">
        <p14:creationId xmlns:p14="http://schemas.microsoft.com/office/powerpoint/2010/main" val="2131137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ndSlide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3D6CE2B-4274-49A7-E44F-22D4B47CE91B}"/>
              </a:ext>
            </a:extLst>
          </p:cNvPr>
          <p:cNvSpPr/>
          <p:nvPr userDrawn="1"/>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pic>
        <p:nvPicPr>
          <p:cNvPr id="4" name="Graphic 3">
            <a:extLst>
              <a:ext uri="{FF2B5EF4-FFF2-40B4-BE49-F238E27FC236}">
                <a16:creationId xmlns:a16="http://schemas.microsoft.com/office/drawing/2014/main" id="{E09696B1-E359-CEC8-DA4C-B102D4488A7F}"/>
              </a:ext>
            </a:extLst>
          </p:cNvPr>
          <p:cNvPicPr>
            <a:picLocks/>
          </p:cNvPicPr>
          <p:nvPr userDrawn="1"/>
        </p:nvPicPr>
        <p:blipFill>
          <a:blip>
            <a:extLst>
              <a:ext uri="{96DAC541-7B7A-43D3-8B79-37D633B846F1}">
                <asvg:svgBlip xmlns:asvg="http://schemas.microsoft.com/office/drawing/2016/SVG/main" r:embed="rId2"/>
              </a:ext>
            </a:extLst>
          </a:blip>
          <a:stretch>
            <a:fillRect/>
          </a:stretch>
        </p:blipFill>
        <p:spPr>
          <a:xfrm rot="5400000">
            <a:off x="-1330987" y="2082632"/>
            <a:ext cx="5332712" cy="2670743"/>
          </a:xfrm>
          <a:prstGeom prst="rect">
            <a:avLst/>
          </a:prstGeom>
        </p:spPr>
      </p:pic>
      <p:sp>
        <p:nvSpPr>
          <p:cNvPr id="5" name="Slide Number Placeholder 3">
            <a:extLst>
              <a:ext uri="{FF2B5EF4-FFF2-40B4-BE49-F238E27FC236}">
                <a16:creationId xmlns:a16="http://schemas.microsoft.com/office/drawing/2014/main" id="{BE1D610E-A0E7-B52C-FB1E-61433BE96163}"/>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sp>
        <p:nvSpPr>
          <p:cNvPr id="9" name="TextBox 8">
            <a:extLst>
              <a:ext uri="{FF2B5EF4-FFF2-40B4-BE49-F238E27FC236}">
                <a16:creationId xmlns:a16="http://schemas.microsoft.com/office/drawing/2014/main" id="{2738E3BD-A49F-D314-12FB-AE8D39B46DC4}"/>
              </a:ext>
            </a:extLst>
          </p:cNvPr>
          <p:cNvSpPr txBox="1"/>
          <p:nvPr userDrawn="1"/>
        </p:nvSpPr>
        <p:spPr>
          <a:xfrm>
            <a:off x="2970317" y="2387466"/>
            <a:ext cx="6670239" cy="1745863"/>
          </a:xfrm>
          <a:prstGeom prst="rect">
            <a:avLst/>
          </a:prstGeom>
          <a:noFill/>
        </p:spPr>
        <p:txBody>
          <a:bodyPr wrap="square" rtlCol="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8000">
                <a:solidFill>
                  <a:schemeClr val="bg1"/>
                </a:solidFill>
                <a:latin typeface="FinalSix Black" pitchFamily="2" charset="77"/>
              </a:rPr>
              <a:t>Thank you</a:t>
            </a:r>
            <a:endParaRPr lang="en-US" sz="8000" b="0" i="0">
              <a:solidFill>
                <a:schemeClr val="bg1"/>
              </a:solidFill>
              <a:effectLst/>
              <a:latin typeface="FinalSix Black" pitchFamily="2" charset="77"/>
            </a:endParaRPr>
          </a:p>
        </p:txBody>
      </p:sp>
      <p:pic>
        <p:nvPicPr>
          <p:cNvPr id="14" name="Graphic 13">
            <a:extLst>
              <a:ext uri="{FF2B5EF4-FFF2-40B4-BE49-F238E27FC236}">
                <a16:creationId xmlns:a16="http://schemas.microsoft.com/office/drawing/2014/main" id="{2F47EB17-15D7-72A3-85A4-5A9C4873550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870237" y="3023890"/>
            <a:ext cx="1069895" cy="788229"/>
          </a:xfrm>
          <a:prstGeom prst="rect">
            <a:avLst/>
          </a:prstGeom>
        </p:spPr>
      </p:pic>
      <p:sp>
        <p:nvSpPr>
          <p:cNvPr id="15" name="Content Placeholder 7">
            <a:extLst>
              <a:ext uri="{FF2B5EF4-FFF2-40B4-BE49-F238E27FC236}">
                <a16:creationId xmlns:a16="http://schemas.microsoft.com/office/drawing/2014/main" id="{86D28569-C4D5-0538-849F-3374B69722D6}"/>
              </a:ext>
            </a:extLst>
          </p:cNvPr>
          <p:cNvSpPr txBox="1">
            <a:spLocks/>
          </p:cNvSpPr>
          <p:nvPr userDrawn="1"/>
        </p:nvSpPr>
        <p:spPr>
          <a:xfrm>
            <a:off x="1275201" y="6348110"/>
            <a:ext cx="3646968" cy="373365"/>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800">
                <a:solidFill>
                  <a:schemeClr val="bg1">
                    <a:lumMod val="65000"/>
                  </a:schemeClr>
                </a:solidFill>
                <a:latin typeface="Sofia Pro" pitchFamily="2" charset="0"/>
              </a:rPr>
              <a:t>© 2023 Ellie Mental Health. All Rights Reserved.</a:t>
            </a:r>
          </a:p>
        </p:txBody>
      </p:sp>
    </p:spTree>
    <p:extLst>
      <p:ext uri="{BB962C8B-B14F-4D97-AF65-F5344CB8AC3E}">
        <p14:creationId xmlns:p14="http://schemas.microsoft.com/office/powerpoint/2010/main" val="188571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26C937-E1DA-082B-96CA-1AD86FF7912C}"/>
              </a:ext>
            </a:extLst>
          </p:cNvPr>
          <p:cNvSpPr/>
          <p:nvPr userDrawn="1"/>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6" name="Slide Number Placeholder 3">
            <a:extLst>
              <a:ext uri="{FF2B5EF4-FFF2-40B4-BE49-F238E27FC236}">
                <a16:creationId xmlns:a16="http://schemas.microsoft.com/office/drawing/2014/main" id="{DF75F9AE-EC3D-11D5-7C99-F9DCB6534F3C}"/>
              </a:ext>
            </a:extLst>
          </p:cNvPr>
          <p:cNvSpPr>
            <a:spLocks noGrp="1"/>
          </p:cNvSpPr>
          <p:nvPr>
            <p:ph type="sldNum" sz="quarter" idx="4"/>
          </p:nvPr>
        </p:nvSpPr>
        <p:spPr>
          <a:xfrm>
            <a:off x="551301" y="6356350"/>
            <a:ext cx="474309" cy="365125"/>
          </a:xfrm>
          <a:prstGeom prst="rect">
            <a:avLst/>
          </a:prstGeom>
        </p:spPr>
        <p:txBody>
          <a:bodyPr anchor="ctr"/>
          <a:lstStyle>
            <a:lvl1pPr algn="l">
              <a:defRPr sz="800" b="0" i="0">
                <a:solidFill>
                  <a:schemeClr val="bg1">
                    <a:lumMod val="65000"/>
                  </a:schemeClr>
                </a:solidFill>
                <a:latin typeface="Sofia Pro" pitchFamily="2" charset="0"/>
              </a:defRPr>
            </a:lvl1pPr>
          </a:lstStyle>
          <a:p>
            <a:fld id="{66E1101C-D44A-114C-BF42-E167825151EF}" type="slidenum">
              <a:rPr lang="en-US" smtClean="0"/>
              <a:pPr/>
              <a:t>‹#›</a:t>
            </a:fld>
            <a:endParaRPr lang="en-US"/>
          </a:p>
        </p:txBody>
      </p:sp>
      <p:sp>
        <p:nvSpPr>
          <p:cNvPr id="8" name="Content Placeholder 7">
            <a:extLst>
              <a:ext uri="{FF2B5EF4-FFF2-40B4-BE49-F238E27FC236}">
                <a16:creationId xmlns:a16="http://schemas.microsoft.com/office/drawing/2014/main" id="{598AE60C-CACA-CD15-A3F1-467EBB257030}"/>
              </a:ext>
            </a:extLst>
          </p:cNvPr>
          <p:cNvSpPr txBox="1">
            <a:spLocks/>
          </p:cNvSpPr>
          <p:nvPr userDrawn="1"/>
        </p:nvSpPr>
        <p:spPr>
          <a:xfrm>
            <a:off x="1275201" y="6348110"/>
            <a:ext cx="3646968" cy="373365"/>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800">
                <a:solidFill>
                  <a:schemeClr val="bg1">
                    <a:lumMod val="65000"/>
                  </a:schemeClr>
                </a:solidFill>
                <a:latin typeface="Sofia Pro" pitchFamily="2" charset="0"/>
              </a:rPr>
              <a:t>© 2023 Ellie Mental Health. All Rights Reserved.</a:t>
            </a:r>
          </a:p>
        </p:txBody>
      </p:sp>
      <p:sp>
        <p:nvSpPr>
          <p:cNvPr id="14" name="Title 11">
            <a:extLst>
              <a:ext uri="{FF2B5EF4-FFF2-40B4-BE49-F238E27FC236}">
                <a16:creationId xmlns:a16="http://schemas.microsoft.com/office/drawing/2014/main" id="{444B6EDF-3306-3164-8881-4ACCFD917241}"/>
              </a:ext>
            </a:extLst>
          </p:cNvPr>
          <p:cNvSpPr>
            <a:spLocks noGrp="1"/>
          </p:cNvSpPr>
          <p:nvPr>
            <p:ph type="title"/>
          </p:nvPr>
        </p:nvSpPr>
        <p:spPr>
          <a:xfrm>
            <a:off x="551301" y="1041979"/>
            <a:ext cx="9526337" cy="3062177"/>
          </a:xfrm>
        </p:spPr>
        <p:txBody>
          <a:bodyPr anchor="b">
            <a:noAutofit/>
          </a:bodyPr>
          <a:lstStyle>
            <a:lvl1pPr>
              <a:defRPr sz="6600">
                <a:solidFill>
                  <a:schemeClr val="accent6"/>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solidFill>
                  <a:schemeClr val="bg1"/>
                </a:solidFill>
              </a:rPr>
              <a:t>Click to edit Master title style</a:t>
            </a:r>
            <a:endParaRPr lang="en-US"/>
          </a:p>
        </p:txBody>
      </p:sp>
      <p:pic>
        <p:nvPicPr>
          <p:cNvPr id="4" name="Graphic 3">
            <a:extLst>
              <a:ext uri="{FF2B5EF4-FFF2-40B4-BE49-F238E27FC236}">
                <a16:creationId xmlns:a16="http://schemas.microsoft.com/office/drawing/2014/main" id="{458B735F-2C42-9CB0-51BA-9FD76D9BFA5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8782208" y="3409792"/>
            <a:ext cx="3409791" cy="3448208"/>
          </a:xfrm>
          <a:prstGeom prst="rect">
            <a:avLst/>
          </a:prstGeom>
        </p:spPr>
      </p:pic>
      <p:pic>
        <p:nvPicPr>
          <p:cNvPr id="5" name="Graphic 4">
            <a:extLst>
              <a:ext uri="{FF2B5EF4-FFF2-40B4-BE49-F238E27FC236}">
                <a16:creationId xmlns:a16="http://schemas.microsoft.com/office/drawing/2014/main" id="{08C45831-174F-2721-04C3-F5FDB8A628D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rot="16200000">
            <a:off x="8782207" y="0"/>
            <a:ext cx="3409792" cy="3409792"/>
          </a:xfrm>
          <a:prstGeom prst="rect">
            <a:avLst/>
          </a:prstGeom>
        </p:spPr>
      </p:pic>
      <p:pic>
        <p:nvPicPr>
          <p:cNvPr id="16" name="Picture 15" descr="A black and white logo&#10;&#10;Description automatically generated">
            <a:extLst>
              <a:ext uri="{FF2B5EF4-FFF2-40B4-BE49-F238E27FC236}">
                <a16:creationId xmlns:a16="http://schemas.microsoft.com/office/drawing/2014/main" id="{BC5BB15C-F1F7-9B82-A72E-92480F564FE2}"/>
              </a:ext>
            </a:extLst>
          </p:cNvPr>
          <p:cNvPicPr>
            <a:picLocks noChangeAspect="1"/>
          </p:cNvPicPr>
          <p:nvPr userDrawn="1"/>
        </p:nvPicPr>
        <p:blipFill>
          <a:blip r:embed="rId4"/>
          <a:stretch>
            <a:fillRect/>
          </a:stretch>
        </p:blipFill>
        <p:spPr>
          <a:xfrm>
            <a:off x="551301" y="4698580"/>
            <a:ext cx="2858492" cy="1043001"/>
          </a:xfrm>
          <a:prstGeom prst="rect">
            <a:avLst/>
          </a:prstGeom>
        </p:spPr>
      </p:pic>
    </p:spTree>
    <p:extLst>
      <p:ext uri="{BB962C8B-B14F-4D97-AF65-F5344CB8AC3E}">
        <p14:creationId xmlns:p14="http://schemas.microsoft.com/office/powerpoint/2010/main" val="18818021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ndSlide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3D6CE2B-4274-49A7-E44F-22D4B47CE91B}"/>
              </a:ext>
            </a:extLst>
          </p:cNvPr>
          <p:cNvSpPr/>
          <p:nvPr userDrawn="1"/>
        </p:nvSpPr>
        <p:spPr>
          <a:xfrm>
            <a:off x="0" y="0"/>
            <a:ext cx="12192000" cy="6858000"/>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pic>
        <p:nvPicPr>
          <p:cNvPr id="4" name="Graphic 3">
            <a:extLst>
              <a:ext uri="{FF2B5EF4-FFF2-40B4-BE49-F238E27FC236}">
                <a16:creationId xmlns:a16="http://schemas.microsoft.com/office/drawing/2014/main" id="{1B2F56D3-F642-F47A-CD29-148D5C91A3C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304412" y="3953022"/>
            <a:ext cx="2904314" cy="2904314"/>
          </a:xfrm>
          <a:prstGeom prst="rect">
            <a:avLst/>
          </a:prstGeom>
        </p:spPr>
      </p:pic>
      <p:sp>
        <p:nvSpPr>
          <p:cNvPr id="5" name="Slide Number Placeholder 3">
            <a:extLst>
              <a:ext uri="{FF2B5EF4-FFF2-40B4-BE49-F238E27FC236}">
                <a16:creationId xmlns:a16="http://schemas.microsoft.com/office/drawing/2014/main" id="{BE1D610E-A0E7-B52C-FB1E-61433BE96163}"/>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sp>
        <p:nvSpPr>
          <p:cNvPr id="9" name="TextBox 8">
            <a:extLst>
              <a:ext uri="{FF2B5EF4-FFF2-40B4-BE49-F238E27FC236}">
                <a16:creationId xmlns:a16="http://schemas.microsoft.com/office/drawing/2014/main" id="{2738E3BD-A49F-D314-12FB-AE8D39B46DC4}"/>
              </a:ext>
            </a:extLst>
          </p:cNvPr>
          <p:cNvSpPr txBox="1"/>
          <p:nvPr userDrawn="1"/>
        </p:nvSpPr>
        <p:spPr>
          <a:xfrm>
            <a:off x="2970317" y="2387466"/>
            <a:ext cx="6670239" cy="1745863"/>
          </a:xfrm>
          <a:prstGeom prst="rect">
            <a:avLst/>
          </a:prstGeom>
          <a:noFill/>
        </p:spPr>
        <p:txBody>
          <a:bodyPr wrap="square" rtlCol="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8000">
                <a:solidFill>
                  <a:schemeClr val="accent2"/>
                </a:solidFill>
                <a:latin typeface="FinalSix Black" pitchFamily="2" charset="77"/>
              </a:rPr>
              <a:t>Thank you</a:t>
            </a:r>
            <a:endParaRPr lang="en-US" sz="8000" b="0" i="0">
              <a:solidFill>
                <a:schemeClr val="accent2"/>
              </a:solidFill>
              <a:effectLst/>
              <a:latin typeface="FinalSix Black" pitchFamily="2" charset="77"/>
            </a:endParaRPr>
          </a:p>
        </p:txBody>
      </p:sp>
      <p:pic>
        <p:nvPicPr>
          <p:cNvPr id="14" name="Graphic 13">
            <a:extLst>
              <a:ext uri="{FF2B5EF4-FFF2-40B4-BE49-F238E27FC236}">
                <a16:creationId xmlns:a16="http://schemas.microsoft.com/office/drawing/2014/main" id="{2F47EB17-15D7-72A3-85A4-5A9C4873550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870237" y="3023890"/>
            <a:ext cx="1069895" cy="788229"/>
          </a:xfrm>
          <a:prstGeom prst="rect">
            <a:avLst/>
          </a:prstGeom>
        </p:spPr>
      </p:pic>
      <p:sp>
        <p:nvSpPr>
          <p:cNvPr id="15" name="Content Placeholder 7">
            <a:extLst>
              <a:ext uri="{FF2B5EF4-FFF2-40B4-BE49-F238E27FC236}">
                <a16:creationId xmlns:a16="http://schemas.microsoft.com/office/drawing/2014/main" id="{86D28569-C4D5-0538-849F-3374B69722D6}"/>
              </a:ext>
            </a:extLst>
          </p:cNvPr>
          <p:cNvSpPr txBox="1">
            <a:spLocks/>
          </p:cNvSpPr>
          <p:nvPr userDrawn="1"/>
        </p:nvSpPr>
        <p:spPr>
          <a:xfrm>
            <a:off x="1275201" y="6348110"/>
            <a:ext cx="3646968" cy="373365"/>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800">
                <a:solidFill>
                  <a:schemeClr val="bg1">
                    <a:lumMod val="65000"/>
                  </a:schemeClr>
                </a:solidFill>
                <a:latin typeface="Sofia Pro" pitchFamily="2" charset="0"/>
              </a:rPr>
              <a:t>© 2023 Ellie Mental Health. All Rights Reserved.</a:t>
            </a:r>
          </a:p>
        </p:txBody>
      </p:sp>
      <p:pic>
        <p:nvPicPr>
          <p:cNvPr id="3" name="Graphic 2">
            <a:extLst>
              <a:ext uri="{FF2B5EF4-FFF2-40B4-BE49-F238E27FC236}">
                <a16:creationId xmlns:a16="http://schemas.microsoft.com/office/drawing/2014/main" id="{696A4B9D-A45B-AB3C-11D3-591BF65B5F44}"/>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rot="10800000">
            <a:off x="-16725" y="0"/>
            <a:ext cx="2904314" cy="2904314"/>
          </a:xfrm>
          <a:prstGeom prst="rect">
            <a:avLst/>
          </a:prstGeom>
        </p:spPr>
      </p:pic>
    </p:spTree>
    <p:extLst>
      <p:ext uri="{BB962C8B-B14F-4D97-AF65-F5344CB8AC3E}">
        <p14:creationId xmlns:p14="http://schemas.microsoft.com/office/powerpoint/2010/main" val="5292482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ndSlide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3D6CE2B-4274-49A7-E44F-22D4B47CE91B}"/>
              </a:ext>
            </a:extLst>
          </p:cNvPr>
          <p:cNvSpPr/>
          <p:nvPr userDrawn="1"/>
        </p:nvSpPr>
        <p:spPr>
          <a:xfrm>
            <a:off x="0" y="0"/>
            <a:ext cx="12192000"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5" name="Slide Number Placeholder 3">
            <a:extLst>
              <a:ext uri="{FF2B5EF4-FFF2-40B4-BE49-F238E27FC236}">
                <a16:creationId xmlns:a16="http://schemas.microsoft.com/office/drawing/2014/main" id="{BE1D610E-A0E7-B52C-FB1E-61433BE96163}"/>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sp>
        <p:nvSpPr>
          <p:cNvPr id="9" name="TextBox 8">
            <a:extLst>
              <a:ext uri="{FF2B5EF4-FFF2-40B4-BE49-F238E27FC236}">
                <a16:creationId xmlns:a16="http://schemas.microsoft.com/office/drawing/2014/main" id="{2738E3BD-A49F-D314-12FB-AE8D39B46DC4}"/>
              </a:ext>
            </a:extLst>
          </p:cNvPr>
          <p:cNvSpPr txBox="1"/>
          <p:nvPr userDrawn="1"/>
        </p:nvSpPr>
        <p:spPr>
          <a:xfrm>
            <a:off x="2487395" y="2445811"/>
            <a:ext cx="7819966" cy="1456489"/>
          </a:xfrm>
          <a:prstGeom prst="rect">
            <a:avLst/>
          </a:prstGeom>
          <a:noFill/>
        </p:spPr>
        <p:txBody>
          <a:bodyPr wrap="square" rtlCol="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6600">
                <a:solidFill>
                  <a:schemeClr val="accent2"/>
                </a:solidFill>
                <a:latin typeface="FinalSix Black" pitchFamily="2" charset="77"/>
              </a:rPr>
              <a:t>This is the end. </a:t>
            </a:r>
          </a:p>
        </p:txBody>
      </p:sp>
      <p:pic>
        <p:nvPicPr>
          <p:cNvPr id="14" name="Graphic 13">
            <a:extLst>
              <a:ext uri="{FF2B5EF4-FFF2-40B4-BE49-F238E27FC236}">
                <a16:creationId xmlns:a16="http://schemas.microsoft.com/office/drawing/2014/main" id="{2F47EB17-15D7-72A3-85A4-5A9C48735500}"/>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r="47974"/>
          <a:stretch/>
        </p:blipFill>
        <p:spPr>
          <a:xfrm>
            <a:off x="7799223" y="637405"/>
            <a:ext cx="4392778" cy="6220595"/>
          </a:xfrm>
          <a:prstGeom prst="rect">
            <a:avLst/>
          </a:prstGeom>
        </p:spPr>
      </p:pic>
      <p:sp>
        <p:nvSpPr>
          <p:cNvPr id="15" name="Content Placeholder 7">
            <a:extLst>
              <a:ext uri="{FF2B5EF4-FFF2-40B4-BE49-F238E27FC236}">
                <a16:creationId xmlns:a16="http://schemas.microsoft.com/office/drawing/2014/main" id="{86D28569-C4D5-0538-849F-3374B69722D6}"/>
              </a:ext>
            </a:extLst>
          </p:cNvPr>
          <p:cNvSpPr txBox="1">
            <a:spLocks/>
          </p:cNvSpPr>
          <p:nvPr userDrawn="1"/>
        </p:nvSpPr>
        <p:spPr>
          <a:xfrm>
            <a:off x="1275201" y="6348110"/>
            <a:ext cx="3646968" cy="373365"/>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800">
                <a:solidFill>
                  <a:schemeClr val="bg1">
                    <a:lumMod val="65000"/>
                  </a:schemeClr>
                </a:solidFill>
                <a:latin typeface="Sofia Pro" pitchFamily="2" charset="0"/>
              </a:rPr>
              <a:t>© 2023 Ellie Mental Health. All Rights Reserved.</a:t>
            </a:r>
          </a:p>
        </p:txBody>
      </p:sp>
    </p:spTree>
    <p:extLst>
      <p:ext uri="{BB962C8B-B14F-4D97-AF65-F5344CB8AC3E}">
        <p14:creationId xmlns:p14="http://schemas.microsoft.com/office/powerpoint/2010/main" val="17892283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0" name="Picture 9" descr="A black background with blue squares&#10;&#10;Description automatically generated">
            <a:extLst>
              <a:ext uri="{FF2B5EF4-FFF2-40B4-BE49-F238E27FC236}">
                <a16:creationId xmlns:a16="http://schemas.microsoft.com/office/drawing/2014/main" id="{91029F9F-1227-9732-3BD2-5856D194710B}"/>
              </a:ext>
            </a:extLst>
          </p:cNvPr>
          <p:cNvPicPr>
            <a:picLocks noChangeAspect="1"/>
          </p:cNvPicPr>
          <p:nvPr userDrawn="1"/>
        </p:nvPicPr>
        <p:blipFill rotWithShape="1">
          <a:blip r:embed="rId2">
            <a:alphaModFix amt="12000"/>
          </a:blip>
          <a:srcRect t="17276" r="50026" b="30973"/>
          <a:stretch/>
        </p:blipFill>
        <p:spPr>
          <a:xfrm>
            <a:off x="-1" y="-1"/>
            <a:ext cx="11022495" cy="6427305"/>
          </a:xfrm>
          <a:prstGeom prst="rect">
            <a:avLst/>
          </a:prstGeom>
        </p:spPr>
      </p:pic>
      <p:sp>
        <p:nvSpPr>
          <p:cNvPr id="11" name="Rectangle 10">
            <a:extLst>
              <a:ext uri="{FF2B5EF4-FFF2-40B4-BE49-F238E27FC236}">
                <a16:creationId xmlns:a16="http://schemas.microsoft.com/office/drawing/2014/main" id="{73CD1BD7-9F5D-FE66-A736-0AF922F636D1}"/>
              </a:ext>
            </a:extLst>
          </p:cNvPr>
          <p:cNvSpPr/>
          <p:nvPr userDrawn="1"/>
        </p:nvSpPr>
        <p:spPr>
          <a:xfrm flipH="1">
            <a:off x="0" y="6427305"/>
            <a:ext cx="12192000" cy="430695"/>
          </a:xfrm>
          <a:prstGeom prst="rect">
            <a:avLst/>
          </a:prstGeom>
          <a:gradFill flip="none" rotWithShape="1">
            <a:gsLst>
              <a:gs pos="100000">
                <a:srgbClr val="00847D"/>
              </a:gs>
              <a:gs pos="0">
                <a:srgbClr val="074E8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133838-55F5-1E4A-B5FD-9A4BE6FC20E8}"/>
              </a:ext>
            </a:extLst>
          </p:cNvPr>
          <p:cNvSpPr>
            <a:spLocks noGrp="1"/>
          </p:cNvSpPr>
          <p:nvPr>
            <p:ph type="ctrTitle" hasCustomPrompt="1"/>
          </p:nvPr>
        </p:nvSpPr>
        <p:spPr>
          <a:xfrm>
            <a:off x="584752" y="2233827"/>
            <a:ext cx="11022496" cy="1655763"/>
          </a:xfrm>
        </p:spPr>
        <p:txBody>
          <a:bodyPr anchor="b" anchorCtr="0">
            <a:noAutofit/>
          </a:bodyPr>
          <a:lstStyle>
            <a:lvl1pPr algn="ctr">
              <a:defRPr sz="6000" b="1" i="0">
                <a:solidFill>
                  <a:srgbClr val="00847D"/>
                </a:solidFill>
                <a:latin typeface="Calibri" panose="020F0502020204030204" pitchFamily="34" charset="0"/>
                <a:cs typeface="Calibri" panose="020F0502020204030204" pitchFamily="34" charset="0"/>
              </a:defRPr>
            </a:lvl1pPr>
          </a:lstStyle>
          <a:p>
            <a:r>
              <a:rPr lang="en-US"/>
              <a:t>Set Title Slide Font Between </a:t>
            </a:r>
            <a:br>
              <a:rPr lang="en-US"/>
            </a:br>
            <a:r>
              <a:rPr lang="en-US"/>
              <a:t>40-65pt</a:t>
            </a:r>
          </a:p>
        </p:txBody>
      </p:sp>
      <p:sp>
        <p:nvSpPr>
          <p:cNvPr id="3" name="Subtitle 2">
            <a:extLst>
              <a:ext uri="{FF2B5EF4-FFF2-40B4-BE49-F238E27FC236}">
                <a16:creationId xmlns:a16="http://schemas.microsoft.com/office/drawing/2014/main" id="{79732EF6-2C34-0345-AA20-6335C996C994}"/>
              </a:ext>
            </a:extLst>
          </p:cNvPr>
          <p:cNvSpPr>
            <a:spLocks noGrp="1"/>
          </p:cNvSpPr>
          <p:nvPr>
            <p:ph type="subTitle" idx="1" hasCustomPrompt="1"/>
          </p:nvPr>
        </p:nvSpPr>
        <p:spPr>
          <a:xfrm>
            <a:off x="584752" y="4248416"/>
            <a:ext cx="11022496" cy="1052098"/>
          </a:xfrm>
        </p:spPr>
        <p:txBody>
          <a:bodyPr>
            <a:noAutofit/>
          </a:bodyPr>
          <a:lstStyle>
            <a:lvl1pPr marL="0" indent="0" algn="ctr">
              <a:lnSpc>
                <a:spcPct val="100000"/>
              </a:lnSpc>
              <a:spcBef>
                <a:spcPts val="0"/>
              </a:spcBef>
              <a:buNone/>
              <a:defRPr sz="2400" b="1" i="1">
                <a:solidFill>
                  <a:srgbClr val="074E80"/>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Set subtitle font between 24-35pt. If titles cannot fit within these ranges, </a:t>
            </a:r>
            <a:br>
              <a:rPr lang="en-US"/>
            </a:br>
            <a:r>
              <a:rPr lang="en-US"/>
              <a:t>copy edits may be necessary.</a:t>
            </a:r>
          </a:p>
        </p:txBody>
      </p:sp>
      <p:sp>
        <p:nvSpPr>
          <p:cNvPr id="6" name="Slide Number Placeholder 5">
            <a:extLst>
              <a:ext uri="{FF2B5EF4-FFF2-40B4-BE49-F238E27FC236}">
                <a16:creationId xmlns:a16="http://schemas.microsoft.com/office/drawing/2014/main" id="{E1628CAE-3A65-6A4A-842D-CE02EAE9337A}"/>
              </a:ext>
            </a:extLst>
          </p:cNvPr>
          <p:cNvSpPr>
            <a:spLocks noGrp="1"/>
          </p:cNvSpPr>
          <p:nvPr>
            <p:ph type="sldNum" sz="quarter" idx="12"/>
          </p:nvPr>
        </p:nvSpPr>
        <p:spPr>
          <a:xfrm>
            <a:off x="9139109" y="6492875"/>
            <a:ext cx="2743200" cy="365125"/>
          </a:xfrm>
        </p:spPr>
        <p:txBody>
          <a:bodyPr/>
          <a:lstStyle>
            <a:lvl1pPr>
              <a:defRPr>
                <a:solidFill>
                  <a:schemeClr val="bg1"/>
                </a:solidFill>
              </a:defRPr>
            </a:lvl1pPr>
          </a:lstStyle>
          <a:p>
            <a:fld id="{73E3F615-0371-7B44-8B36-5A304F524AD2}" type="slidenum">
              <a:rPr lang="en-US" smtClean="0"/>
              <a:pPr/>
              <a:t>‹#›</a:t>
            </a:fld>
            <a:endParaRPr lang="en-US"/>
          </a:p>
        </p:txBody>
      </p:sp>
      <p:pic>
        <p:nvPicPr>
          <p:cNvPr id="5" name="Picture 4" descr="A black and orange sign with blue text&#10;&#10;Description automatically generated">
            <a:extLst>
              <a:ext uri="{FF2B5EF4-FFF2-40B4-BE49-F238E27FC236}">
                <a16:creationId xmlns:a16="http://schemas.microsoft.com/office/drawing/2014/main" id="{8C6D5E31-2E3C-7B93-5A70-BD73E9120E3E}"/>
              </a:ext>
            </a:extLst>
          </p:cNvPr>
          <p:cNvPicPr>
            <a:picLocks noChangeAspect="1"/>
          </p:cNvPicPr>
          <p:nvPr userDrawn="1"/>
        </p:nvPicPr>
        <p:blipFill>
          <a:blip r:embed="rId3"/>
          <a:stretch>
            <a:fillRect/>
          </a:stretch>
        </p:blipFill>
        <p:spPr>
          <a:xfrm>
            <a:off x="8604403" y="289298"/>
            <a:ext cx="3002845" cy="817739"/>
          </a:xfrm>
          <a:prstGeom prst="rect">
            <a:avLst/>
          </a:prstGeom>
        </p:spPr>
      </p:pic>
    </p:spTree>
    <p:extLst>
      <p:ext uri="{BB962C8B-B14F-4D97-AF65-F5344CB8AC3E}">
        <p14:creationId xmlns:p14="http://schemas.microsoft.com/office/powerpoint/2010/main" val="33307447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0EB1777-4EAC-457D-20F6-433106710846}"/>
              </a:ext>
            </a:extLst>
          </p:cNvPr>
          <p:cNvGrpSpPr/>
          <p:nvPr userDrawn="1"/>
        </p:nvGrpSpPr>
        <p:grpSpPr>
          <a:xfrm>
            <a:off x="0" y="6427305"/>
            <a:ext cx="12192000" cy="430695"/>
            <a:chOff x="0" y="6427305"/>
            <a:chExt cx="12192000" cy="430695"/>
          </a:xfrm>
        </p:grpSpPr>
        <p:sp>
          <p:nvSpPr>
            <p:cNvPr id="13" name="Rectangle 12">
              <a:extLst>
                <a:ext uri="{FF2B5EF4-FFF2-40B4-BE49-F238E27FC236}">
                  <a16:creationId xmlns:a16="http://schemas.microsoft.com/office/drawing/2014/main" id="{F74D9630-408A-43FC-5308-07E97C7E3433}"/>
                </a:ext>
              </a:extLst>
            </p:cNvPr>
            <p:cNvSpPr/>
            <p:nvPr userDrawn="1"/>
          </p:nvSpPr>
          <p:spPr>
            <a:xfrm flipH="1">
              <a:off x="0" y="6427305"/>
              <a:ext cx="12192000" cy="430695"/>
            </a:xfrm>
            <a:prstGeom prst="rect">
              <a:avLst/>
            </a:prstGeom>
            <a:gradFill flip="none" rotWithShape="1">
              <a:gsLst>
                <a:gs pos="100000">
                  <a:srgbClr val="00847D"/>
                </a:gs>
                <a:gs pos="0">
                  <a:srgbClr val="074E8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95A8A42D-D1FB-2223-0E81-DD6B3DC6F37C}"/>
                </a:ext>
              </a:extLst>
            </p:cNvPr>
            <p:cNvGrpSpPr/>
            <p:nvPr userDrawn="1"/>
          </p:nvGrpSpPr>
          <p:grpSpPr>
            <a:xfrm>
              <a:off x="3501147" y="6487833"/>
              <a:ext cx="1761046" cy="292388"/>
              <a:chOff x="4161933" y="6487833"/>
              <a:chExt cx="1761046" cy="292388"/>
            </a:xfrm>
          </p:grpSpPr>
          <p:sp>
            <p:nvSpPr>
              <p:cNvPr id="22" name="Round Diagonal Corner Rectangle 21">
                <a:extLst>
                  <a:ext uri="{FF2B5EF4-FFF2-40B4-BE49-F238E27FC236}">
                    <a16:creationId xmlns:a16="http://schemas.microsoft.com/office/drawing/2014/main" id="{0751243D-6AC7-75FF-971C-DA570D1963A9}"/>
                  </a:ext>
                </a:extLst>
              </p:cNvPr>
              <p:cNvSpPr/>
              <p:nvPr userDrawn="1"/>
            </p:nvSpPr>
            <p:spPr>
              <a:xfrm>
                <a:off x="4161933" y="6596277"/>
                <a:ext cx="84558" cy="84558"/>
              </a:xfrm>
              <a:prstGeom prst="round2DiagRect">
                <a:avLst/>
              </a:prstGeom>
              <a:solidFill>
                <a:srgbClr val="EA5E29"/>
              </a:solidFill>
              <a:ln>
                <a:solidFill>
                  <a:srgbClr val="EA5E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082FBA4-39F4-D89B-B3D5-B40A00F35D93}"/>
                  </a:ext>
                </a:extLst>
              </p:cNvPr>
              <p:cNvSpPr txBox="1"/>
              <p:nvPr userDrawn="1"/>
            </p:nvSpPr>
            <p:spPr>
              <a:xfrm>
                <a:off x="4259972" y="6487833"/>
                <a:ext cx="1663007" cy="292388"/>
              </a:xfrm>
              <a:prstGeom prst="rect">
                <a:avLst/>
              </a:prstGeom>
              <a:noFill/>
            </p:spPr>
            <p:txBody>
              <a:bodyPr wrap="square" rtlCol="0">
                <a:spAutoFit/>
              </a:bodyPr>
              <a:lstStyle/>
              <a:p>
                <a:r>
                  <a:rPr lang="en-US" sz="1300" b="1" i="0" u="none" strike="noStrike" kern="1200">
                    <a:solidFill>
                      <a:schemeClr val="bg1"/>
                    </a:solidFill>
                    <a:effectLst/>
                    <a:latin typeface="+mn-lt"/>
                    <a:ea typeface="+mn-ea"/>
                    <a:cs typeface="+mn-cs"/>
                  </a:rPr>
                  <a:t>#NatCon25</a:t>
                </a:r>
                <a:endParaRPr lang="en-US" sz="1300" b="1" u="none">
                  <a:solidFill>
                    <a:schemeClr val="bg1"/>
                  </a:solidFill>
                </a:endParaRPr>
              </a:p>
            </p:txBody>
          </p:sp>
        </p:grpSp>
        <p:grpSp>
          <p:nvGrpSpPr>
            <p:cNvPr id="17" name="Group 16">
              <a:extLst>
                <a:ext uri="{FF2B5EF4-FFF2-40B4-BE49-F238E27FC236}">
                  <a16:creationId xmlns:a16="http://schemas.microsoft.com/office/drawing/2014/main" id="{E28C203F-2C9A-1EB7-F9A5-D6A4BC72D9CA}"/>
                </a:ext>
              </a:extLst>
            </p:cNvPr>
            <p:cNvGrpSpPr/>
            <p:nvPr userDrawn="1"/>
          </p:nvGrpSpPr>
          <p:grpSpPr>
            <a:xfrm>
              <a:off x="2128661" y="6494412"/>
              <a:ext cx="1761046" cy="292388"/>
              <a:chOff x="4161933" y="6487833"/>
              <a:chExt cx="1761046" cy="292388"/>
            </a:xfrm>
          </p:grpSpPr>
          <p:sp>
            <p:nvSpPr>
              <p:cNvPr id="20" name="Round Diagonal Corner Rectangle 19">
                <a:extLst>
                  <a:ext uri="{FF2B5EF4-FFF2-40B4-BE49-F238E27FC236}">
                    <a16:creationId xmlns:a16="http://schemas.microsoft.com/office/drawing/2014/main" id="{028AD7F3-E54E-1EDC-8973-AC0CE36D2D39}"/>
                  </a:ext>
                </a:extLst>
              </p:cNvPr>
              <p:cNvSpPr/>
              <p:nvPr userDrawn="1"/>
            </p:nvSpPr>
            <p:spPr>
              <a:xfrm>
                <a:off x="4161933" y="6596277"/>
                <a:ext cx="84558" cy="84558"/>
              </a:xfrm>
              <a:prstGeom prst="round2DiagRect">
                <a:avLst/>
              </a:prstGeom>
              <a:solidFill>
                <a:srgbClr val="EA5E29"/>
              </a:solidFill>
              <a:ln>
                <a:solidFill>
                  <a:srgbClr val="EA5E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70B2145A-C08D-F7A7-D732-FA9342E23049}"/>
                  </a:ext>
                </a:extLst>
              </p:cNvPr>
              <p:cNvSpPr txBox="1"/>
              <p:nvPr userDrawn="1"/>
            </p:nvSpPr>
            <p:spPr>
              <a:xfrm>
                <a:off x="4259972" y="6487833"/>
                <a:ext cx="1663007" cy="292388"/>
              </a:xfrm>
              <a:prstGeom prst="rect">
                <a:avLst/>
              </a:prstGeom>
              <a:noFill/>
            </p:spPr>
            <p:txBody>
              <a:bodyPr wrap="square" rtlCol="0">
                <a:spAutoFit/>
              </a:bodyPr>
              <a:lstStyle/>
              <a:p>
                <a:r>
                  <a:rPr lang="en-US" sz="1300" b="1" i="0" u="none" strike="noStrike" kern="1200">
                    <a:solidFill>
                      <a:schemeClr val="bg1"/>
                    </a:solidFill>
                    <a:effectLst/>
                    <a:latin typeface="+mn-lt"/>
                    <a:ea typeface="+mn-ea"/>
                    <a:cs typeface="+mn-cs"/>
                  </a:rPr>
                  <a:t>NatCon25.org</a:t>
                </a:r>
                <a:endParaRPr lang="en-US" sz="1300" b="1" u="none">
                  <a:solidFill>
                    <a:schemeClr val="bg1"/>
                  </a:solidFill>
                </a:endParaRPr>
              </a:p>
            </p:txBody>
          </p:sp>
        </p:grpSp>
        <p:pic>
          <p:nvPicPr>
            <p:cNvPr id="18" name="Picture 17">
              <a:extLst>
                <a:ext uri="{FF2B5EF4-FFF2-40B4-BE49-F238E27FC236}">
                  <a16:creationId xmlns:a16="http://schemas.microsoft.com/office/drawing/2014/main" id="{37A6AAA2-8708-98C4-CCA0-3337EA5EBAC5}"/>
                </a:ext>
              </a:extLst>
            </p:cNvPr>
            <p:cNvPicPr>
              <a:picLocks noChangeAspect="1"/>
            </p:cNvPicPr>
            <p:nvPr userDrawn="1"/>
          </p:nvPicPr>
          <p:blipFill>
            <a:blip r:embed="rId2"/>
            <a:stretch>
              <a:fillRect/>
            </a:stretch>
          </p:blipFill>
          <p:spPr>
            <a:xfrm>
              <a:off x="544554" y="6551212"/>
              <a:ext cx="1362270" cy="182880"/>
            </a:xfrm>
            <a:prstGeom prst="rect">
              <a:avLst/>
            </a:prstGeom>
          </p:spPr>
        </p:pic>
      </p:grpSp>
      <p:pic>
        <p:nvPicPr>
          <p:cNvPr id="19" name="Picture 18" descr="A black background with blue squares&#10;&#10;Description automatically generated">
            <a:extLst>
              <a:ext uri="{FF2B5EF4-FFF2-40B4-BE49-F238E27FC236}">
                <a16:creationId xmlns:a16="http://schemas.microsoft.com/office/drawing/2014/main" id="{98C3C69C-3B9D-217C-9700-35913154E421}"/>
              </a:ext>
            </a:extLst>
          </p:cNvPr>
          <p:cNvPicPr>
            <a:picLocks noChangeAspect="1"/>
          </p:cNvPicPr>
          <p:nvPr userDrawn="1"/>
        </p:nvPicPr>
        <p:blipFill rotWithShape="1">
          <a:blip r:embed="rId3">
            <a:alphaModFix amt="20000"/>
          </a:blip>
          <a:srcRect l="31219" t="9870" r="12922" b="39984"/>
          <a:stretch/>
        </p:blipFill>
        <p:spPr>
          <a:xfrm flipH="1">
            <a:off x="0" y="0"/>
            <a:ext cx="9732040" cy="6488882"/>
          </a:xfrm>
          <a:prstGeom prst="rect">
            <a:avLst/>
          </a:prstGeom>
        </p:spPr>
      </p:pic>
      <p:sp>
        <p:nvSpPr>
          <p:cNvPr id="3" name="Content Placeholder 2">
            <a:extLst>
              <a:ext uri="{FF2B5EF4-FFF2-40B4-BE49-F238E27FC236}">
                <a16:creationId xmlns:a16="http://schemas.microsoft.com/office/drawing/2014/main" id="{E0AD1DA2-A021-7142-B956-10996DCC09D1}"/>
              </a:ext>
            </a:extLst>
          </p:cNvPr>
          <p:cNvSpPr>
            <a:spLocks noGrp="1"/>
          </p:cNvSpPr>
          <p:nvPr userDrawn="1">
            <p:ph idx="1" hasCustomPrompt="1"/>
          </p:nvPr>
        </p:nvSpPr>
        <p:spPr>
          <a:xfrm>
            <a:off x="1229980" y="3900625"/>
            <a:ext cx="9732040" cy="1466619"/>
          </a:xfrm>
        </p:spPr>
        <p:txBody>
          <a:bodyPr>
            <a:noAutofit/>
          </a:bodyPr>
          <a:lstStyle>
            <a:lvl1pPr marL="0" indent="0" algn="ctr">
              <a:lnSpc>
                <a:spcPct val="100000"/>
              </a:lnSpc>
              <a:buFont typeface="Arial" panose="020B0604020202020204" pitchFamily="34" charset="0"/>
              <a:buNone/>
              <a:defRPr sz="2000" b="0" i="0">
                <a:latin typeface="+mn-lt"/>
                <a:cs typeface="Calibri Light" panose="020F0302020204030204" pitchFamily="34" charset="0"/>
              </a:defRPr>
            </a:lvl1pPr>
            <a:lvl2pPr>
              <a:defRPr sz="2000"/>
            </a:lvl2pPr>
            <a:lvl3pPr>
              <a:defRPr sz="2000"/>
            </a:lvl3pPr>
            <a:lvl4pPr>
              <a:defRPr sz="2000"/>
            </a:lvl4pPr>
          </a:lstStyle>
          <a:p>
            <a:pPr lvl="0"/>
            <a:r>
              <a:rPr lang="en-US"/>
              <a:t>Fill in disclosures*</a:t>
            </a:r>
          </a:p>
          <a:p>
            <a:pPr lvl="0"/>
            <a:r>
              <a:rPr lang="en-US"/>
              <a:t>[Example: Company Name </a:t>
            </a:r>
            <a:r>
              <a:rPr lang="en-US" sz="2000">
                <a:solidFill>
                  <a:schemeClr val="tx1"/>
                </a:solidFill>
                <a:latin typeface="Calibri" panose="020F0502020204030204" pitchFamily="34" charset="0"/>
                <a:cs typeface="Calibri" panose="020F0502020204030204" pitchFamily="34" charset="0"/>
              </a:rPr>
              <a:t>— Research</a:t>
            </a:r>
          </a:p>
          <a:p>
            <a:pPr lvl="0"/>
            <a:r>
              <a:rPr lang="en-US" sz="2000">
                <a:solidFill>
                  <a:schemeClr val="tx1"/>
                </a:solidFill>
                <a:latin typeface="Calibri" panose="020F0502020204030204" pitchFamily="34" charset="0"/>
                <a:cs typeface="Calibri" panose="020F0502020204030204" pitchFamily="34" charset="0"/>
              </a:rPr>
              <a:t>Company </a:t>
            </a:r>
            <a:r>
              <a:rPr lang="en-US"/>
              <a:t>Name </a:t>
            </a:r>
            <a:r>
              <a:rPr lang="en-US" sz="2000">
                <a:solidFill>
                  <a:schemeClr val="tx1"/>
                </a:solidFill>
                <a:latin typeface="Calibri" panose="020F0502020204030204" pitchFamily="34" charset="0"/>
                <a:cs typeface="Calibri" panose="020F0502020204030204" pitchFamily="34" charset="0"/>
              </a:rPr>
              <a:t>— Honorarium]</a:t>
            </a:r>
          </a:p>
        </p:txBody>
      </p:sp>
      <p:sp>
        <p:nvSpPr>
          <p:cNvPr id="2" name="Title 1">
            <a:extLst>
              <a:ext uri="{FF2B5EF4-FFF2-40B4-BE49-F238E27FC236}">
                <a16:creationId xmlns:a16="http://schemas.microsoft.com/office/drawing/2014/main" id="{A090F14D-D7C6-4744-9649-46967A3603D7}"/>
              </a:ext>
            </a:extLst>
          </p:cNvPr>
          <p:cNvSpPr>
            <a:spLocks noGrp="1"/>
          </p:cNvSpPr>
          <p:nvPr userDrawn="1">
            <p:ph type="title" hasCustomPrompt="1"/>
          </p:nvPr>
        </p:nvSpPr>
        <p:spPr>
          <a:xfrm>
            <a:off x="564874" y="365125"/>
            <a:ext cx="11062252" cy="1047115"/>
          </a:xfrm>
        </p:spPr>
        <p:txBody>
          <a:bodyPr anchor="t">
            <a:noAutofit/>
          </a:bodyPr>
          <a:lstStyle>
            <a:lvl1pPr algn="ctr">
              <a:defRPr sz="4500" b="1" i="0">
                <a:solidFill>
                  <a:srgbClr val="00847D"/>
                </a:solidFill>
                <a:latin typeface="Calibri" panose="020F0502020204030204" pitchFamily="34" charset="0"/>
                <a:cs typeface="Calibri" panose="020F0502020204030204" pitchFamily="34" charset="0"/>
              </a:defRPr>
            </a:lvl1pPr>
          </a:lstStyle>
          <a:p>
            <a:r>
              <a:rPr lang="en-US"/>
              <a:t>Fill in session title</a:t>
            </a:r>
          </a:p>
        </p:txBody>
      </p:sp>
      <p:sp>
        <p:nvSpPr>
          <p:cNvPr id="6" name="Slide Number Placeholder 5">
            <a:extLst>
              <a:ext uri="{FF2B5EF4-FFF2-40B4-BE49-F238E27FC236}">
                <a16:creationId xmlns:a16="http://schemas.microsoft.com/office/drawing/2014/main" id="{37FE8183-5489-2A49-9A6F-02B2ED2B448E}"/>
              </a:ext>
            </a:extLst>
          </p:cNvPr>
          <p:cNvSpPr>
            <a:spLocks noGrp="1"/>
          </p:cNvSpPr>
          <p:nvPr userDrawn="1">
            <p:ph type="sldNum" sz="quarter" idx="12"/>
          </p:nvPr>
        </p:nvSpPr>
        <p:spPr>
          <a:xfrm>
            <a:off x="9448800" y="6447155"/>
            <a:ext cx="2178326" cy="365125"/>
          </a:xfrm>
        </p:spPr>
        <p:txBody>
          <a:bodyPr/>
          <a:lstStyle>
            <a:lvl1pPr>
              <a:defRPr sz="1000">
                <a:solidFill>
                  <a:schemeClr val="bg1"/>
                </a:solidFill>
              </a:defRPr>
            </a:lvl1pPr>
          </a:lstStyle>
          <a:p>
            <a:fld id="{73E3F615-0371-7B44-8B36-5A304F524AD2}" type="slidenum">
              <a:rPr lang="en-US" smtClean="0"/>
              <a:pPr/>
              <a:t>‹#›</a:t>
            </a:fld>
            <a:endParaRPr lang="en-US"/>
          </a:p>
        </p:txBody>
      </p:sp>
      <p:sp>
        <p:nvSpPr>
          <p:cNvPr id="4" name="Content Placeholder 2">
            <a:extLst>
              <a:ext uri="{FF2B5EF4-FFF2-40B4-BE49-F238E27FC236}">
                <a16:creationId xmlns:a16="http://schemas.microsoft.com/office/drawing/2014/main" id="{3F35DB51-C2F8-3E97-6B84-22B04C55D242}"/>
              </a:ext>
            </a:extLst>
          </p:cNvPr>
          <p:cNvSpPr>
            <a:spLocks noGrp="1"/>
          </p:cNvSpPr>
          <p:nvPr>
            <p:ph idx="13" hasCustomPrompt="1"/>
          </p:nvPr>
        </p:nvSpPr>
        <p:spPr>
          <a:xfrm>
            <a:off x="562428" y="1645921"/>
            <a:ext cx="11062252" cy="2031999"/>
          </a:xfrm>
        </p:spPr>
        <p:txBody>
          <a:bodyPr>
            <a:noAutofit/>
          </a:bodyPr>
          <a:lstStyle>
            <a:lvl1pPr marL="0" indent="0" algn="ctr">
              <a:lnSpc>
                <a:spcPct val="100000"/>
              </a:lnSpc>
              <a:buFont typeface="Arial" panose="020B0604020202020204" pitchFamily="34" charset="0"/>
              <a:buNone/>
              <a:defRPr sz="2800" b="1" i="0">
                <a:solidFill>
                  <a:srgbClr val="074E80"/>
                </a:solidFill>
                <a:latin typeface="Calibri" panose="020F0502020204030204" pitchFamily="34" charset="0"/>
                <a:cs typeface="Calibri" panose="020F0502020204030204" pitchFamily="34" charset="0"/>
              </a:defRPr>
            </a:lvl1pPr>
            <a:lvl2pPr>
              <a:defRPr sz="2000"/>
            </a:lvl2pPr>
            <a:lvl3pPr>
              <a:defRPr sz="2000"/>
            </a:lvl3pPr>
            <a:lvl4pPr>
              <a:defRPr sz="2000"/>
            </a:lvl4pPr>
          </a:lstStyle>
          <a:p>
            <a:pPr lvl="0"/>
            <a:r>
              <a:rPr lang="en-US"/>
              <a:t>Fill in speaker(s) name(s)</a:t>
            </a:r>
          </a:p>
        </p:txBody>
      </p:sp>
      <p:sp>
        <p:nvSpPr>
          <p:cNvPr id="5" name="Content Placeholder 2">
            <a:extLst>
              <a:ext uri="{FF2B5EF4-FFF2-40B4-BE49-F238E27FC236}">
                <a16:creationId xmlns:a16="http://schemas.microsoft.com/office/drawing/2014/main" id="{DF58125C-26A0-0D76-6FC1-B999138C6EE7}"/>
              </a:ext>
            </a:extLst>
          </p:cNvPr>
          <p:cNvSpPr>
            <a:spLocks noGrp="1"/>
          </p:cNvSpPr>
          <p:nvPr>
            <p:ph idx="14" hasCustomPrompt="1"/>
          </p:nvPr>
        </p:nvSpPr>
        <p:spPr>
          <a:xfrm>
            <a:off x="3463862" y="5842000"/>
            <a:ext cx="5264277" cy="408140"/>
          </a:xfrm>
        </p:spPr>
        <p:txBody>
          <a:bodyPr>
            <a:noAutofit/>
          </a:bodyPr>
          <a:lstStyle>
            <a:lvl1pPr marL="0" indent="0" algn="ctr">
              <a:lnSpc>
                <a:spcPct val="100000"/>
              </a:lnSpc>
              <a:buFont typeface="Arial" panose="020B0604020202020204" pitchFamily="34" charset="0"/>
              <a:buNone/>
              <a:defRPr sz="1600" b="0" i="1">
                <a:latin typeface="+mn-lt"/>
                <a:cs typeface="Calibri Light" panose="020F0302020204030204" pitchFamily="34" charset="0"/>
              </a:defRPr>
            </a:lvl1pPr>
            <a:lvl2pPr>
              <a:defRPr sz="2000"/>
            </a:lvl2pPr>
            <a:lvl3pPr>
              <a:defRPr sz="2000"/>
            </a:lvl3pPr>
            <a:lvl4pPr>
              <a:defRPr sz="2000"/>
            </a:lvl4pPr>
          </a:lstStyle>
          <a:p>
            <a:pPr lvl="0"/>
            <a:r>
              <a:rPr lang="en-US"/>
              <a:t>*If there is nothing to disclose, specify “Nothing to disclose.”</a:t>
            </a:r>
            <a:endParaRPr lang="en-US" sz="200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170377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D407DDC-327C-93C3-DC1B-63E51BDCBCE4}"/>
              </a:ext>
            </a:extLst>
          </p:cNvPr>
          <p:cNvGrpSpPr/>
          <p:nvPr userDrawn="1"/>
        </p:nvGrpSpPr>
        <p:grpSpPr>
          <a:xfrm>
            <a:off x="0" y="6427305"/>
            <a:ext cx="12192000" cy="430695"/>
            <a:chOff x="0" y="6427305"/>
            <a:chExt cx="12192000" cy="430695"/>
          </a:xfrm>
        </p:grpSpPr>
        <p:sp>
          <p:nvSpPr>
            <p:cNvPr id="16" name="Rectangle 15">
              <a:extLst>
                <a:ext uri="{FF2B5EF4-FFF2-40B4-BE49-F238E27FC236}">
                  <a16:creationId xmlns:a16="http://schemas.microsoft.com/office/drawing/2014/main" id="{168622CB-7A72-08D5-7D56-DECC74949458}"/>
                </a:ext>
              </a:extLst>
            </p:cNvPr>
            <p:cNvSpPr/>
            <p:nvPr userDrawn="1"/>
          </p:nvSpPr>
          <p:spPr>
            <a:xfrm flipH="1">
              <a:off x="0" y="6427305"/>
              <a:ext cx="12192000" cy="430695"/>
            </a:xfrm>
            <a:prstGeom prst="rect">
              <a:avLst/>
            </a:prstGeom>
            <a:gradFill flip="none" rotWithShape="1">
              <a:gsLst>
                <a:gs pos="100000">
                  <a:srgbClr val="00847D"/>
                </a:gs>
                <a:gs pos="0">
                  <a:srgbClr val="074E8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B5352E79-58C0-A4F3-2853-24065E317148}"/>
                </a:ext>
              </a:extLst>
            </p:cNvPr>
            <p:cNvGrpSpPr/>
            <p:nvPr userDrawn="1"/>
          </p:nvGrpSpPr>
          <p:grpSpPr>
            <a:xfrm>
              <a:off x="3501147" y="6487833"/>
              <a:ext cx="1761046" cy="292388"/>
              <a:chOff x="4161933" y="6487833"/>
              <a:chExt cx="1761046" cy="292388"/>
            </a:xfrm>
          </p:grpSpPr>
          <p:sp>
            <p:nvSpPr>
              <p:cNvPr id="23" name="Round Diagonal Corner Rectangle 22">
                <a:extLst>
                  <a:ext uri="{FF2B5EF4-FFF2-40B4-BE49-F238E27FC236}">
                    <a16:creationId xmlns:a16="http://schemas.microsoft.com/office/drawing/2014/main" id="{579C7238-C622-7BF5-CFC8-93A1280BD164}"/>
                  </a:ext>
                </a:extLst>
              </p:cNvPr>
              <p:cNvSpPr/>
              <p:nvPr userDrawn="1"/>
            </p:nvSpPr>
            <p:spPr>
              <a:xfrm>
                <a:off x="4161933" y="6596277"/>
                <a:ext cx="84558" cy="84558"/>
              </a:xfrm>
              <a:prstGeom prst="round2DiagRect">
                <a:avLst/>
              </a:prstGeom>
              <a:solidFill>
                <a:srgbClr val="EA5E29"/>
              </a:solidFill>
              <a:ln>
                <a:solidFill>
                  <a:srgbClr val="EA5E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6ADC684-C49E-2997-0BEF-AF8BF63EEB6B}"/>
                  </a:ext>
                </a:extLst>
              </p:cNvPr>
              <p:cNvSpPr txBox="1"/>
              <p:nvPr userDrawn="1"/>
            </p:nvSpPr>
            <p:spPr>
              <a:xfrm>
                <a:off x="4259972" y="6487833"/>
                <a:ext cx="1663007" cy="292388"/>
              </a:xfrm>
              <a:prstGeom prst="rect">
                <a:avLst/>
              </a:prstGeom>
              <a:noFill/>
            </p:spPr>
            <p:txBody>
              <a:bodyPr wrap="square" rtlCol="0">
                <a:spAutoFit/>
              </a:bodyPr>
              <a:lstStyle/>
              <a:p>
                <a:r>
                  <a:rPr lang="en-US" sz="1300" b="1" i="0" u="none" strike="noStrike" kern="1200">
                    <a:solidFill>
                      <a:schemeClr val="bg1"/>
                    </a:solidFill>
                    <a:effectLst/>
                    <a:latin typeface="+mn-lt"/>
                    <a:ea typeface="+mn-ea"/>
                    <a:cs typeface="+mn-cs"/>
                  </a:rPr>
                  <a:t>#NatCon25</a:t>
                </a:r>
                <a:endParaRPr lang="en-US" sz="1300" b="1" u="none">
                  <a:solidFill>
                    <a:schemeClr val="bg1"/>
                  </a:solidFill>
                </a:endParaRPr>
              </a:p>
            </p:txBody>
          </p:sp>
        </p:grpSp>
        <p:grpSp>
          <p:nvGrpSpPr>
            <p:cNvPr id="19" name="Group 18">
              <a:extLst>
                <a:ext uri="{FF2B5EF4-FFF2-40B4-BE49-F238E27FC236}">
                  <a16:creationId xmlns:a16="http://schemas.microsoft.com/office/drawing/2014/main" id="{485786AF-606C-9F8E-1B59-B42DBC2028A1}"/>
                </a:ext>
              </a:extLst>
            </p:cNvPr>
            <p:cNvGrpSpPr/>
            <p:nvPr userDrawn="1"/>
          </p:nvGrpSpPr>
          <p:grpSpPr>
            <a:xfrm>
              <a:off x="2128661" y="6494412"/>
              <a:ext cx="1761046" cy="292388"/>
              <a:chOff x="4161933" y="6487833"/>
              <a:chExt cx="1761046" cy="292388"/>
            </a:xfrm>
          </p:grpSpPr>
          <p:sp>
            <p:nvSpPr>
              <p:cNvPr id="21" name="Round Diagonal Corner Rectangle 20">
                <a:extLst>
                  <a:ext uri="{FF2B5EF4-FFF2-40B4-BE49-F238E27FC236}">
                    <a16:creationId xmlns:a16="http://schemas.microsoft.com/office/drawing/2014/main" id="{5C782C7B-298B-8F86-EE00-12DB0F08AEC4}"/>
                  </a:ext>
                </a:extLst>
              </p:cNvPr>
              <p:cNvSpPr/>
              <p:nvPr userDrawn="1"/>
            </p:nvSpPr>
            <p:spPr>
              <a:xfrm>
                <a:off x="4161933" y="6596277"/>
                <a:ext cx="84558" cy="84558"/>
              </a:xfrm>
              <a:prstGeom prst="round2DiagRect">
                <a:avLst/>
              </a:prstGeom>
              <a:solidFill>
                <a:srgbClr val="EA5E29"/>
              </a:solidFill>
              <a:ln>
                <a:solidFill>
                  <a:srgbClr val="EA5E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905F10E-BA8E-DEDF-8B22-C7150650288D}"/>
                  </a:ext>
                </a:extLst>
              </p:cNvPr>
              <p:cNvSpPr txBox="1"/>
              <p:nvPr userDrawn="1"/>
            </p:nvSpPr>
            <p:spPr>
              <a:xfrm>
                <a:off x="4259972" y="6487833"/>
                <a:ext cx="1663007" cy="292388"/>
              </a:xfrm>
              <a:prstGeom prst="rect">
                <a:avLst/>
              </a:prstGeom>
              <a:noFill/>
            </p:spPr>
            <p:txBody>
              <a:bodyPr wrap="square" rtlCol="0">
                <a:spAutoFit/>
              </a:bodyPr>
              <a:lstStyle/>
              <a:p>
                <a:r>
                  <a:rPr lang="en-US" sz="1300" b="1" i="0" u="none" strike="noStrike" kern="1200">
                    <a:solidFill>
                      <a:schemeClr val="bg1"/>
                    </a:solidFill>
                    <a:effectLst/>
                    <a:latin typeface="+mn-lt"/>
                    <a:ea typeface="+mn-ea"/>
                    <a:cs typeface="+mn-cs"/>
                  </a:rPr>
                  <a:t>NatCon25.org</a:t>
                </a:r>
                <a:endParaRPr lang="en-US" sz="1300" b="1" u="none">
                  <a:solidFill>
                    <a:schemeClr val="bg1"/>
                  </a:solidFill>
                </a:endParaRPr>
              </a:p>
            </p:txBody>
          </p:sp>
        </p:grpSp>
        <p:pic>
          <p:nvPicPr>
            <p:cNvPr id="20" name="Picture 19">
              <a:extLst>
                <a:ext uri="{FF2B5EF4-FFF2-40B4-BE49-F238E27FC236}">
                  <a16:creationId xmlns:a16="http://schemas.microsoft.com/office/drawing/2014/main" id="{CC374A1B-AF13-117E-B1C9-74403C2ACB0A}"/>
                </a:ext>
              </a:extLst>
            </p:cNvPr>
            <p:cNvPicPr>
              <a:picLocks noChangeAspect="1"/>
            </p:cNvPicPr>
            <p:nvPr userDrawn="1"/>
          </p:nvPicPr>
          <p:blipFill>
            <a:blip r:embed="rId2"/>
            <a:stretch>
              <a:fillRect/>
            </a:stretch>
          </p:blipFill>
          <p:spPr>
            <a:xfrm>
              <a:off x="544554" y="6551212"/>
              <a:ext cx="1362270" cy="182880"/>
            </a:xfrm>
            <a:prstGeom prst="rect">
              <a:avLst/>
            </a:prstGeom>
          </p:spPr>
        </p:pic>
      </p:grpSp>
      <p:pic>
        <p:nvPicPr>
          <p:cNvPr id="25" name="Picture 24" descr="Logo&#10;&#10;Description automatically generated">
            <a:extLst>
              <a:ext uri="{FF2B5EF4-FFF2-40B4-BE49-F238E27FC236}">
                <a16:creationId xmlns:a16="http://schemas.microsoft.com/office/drawing/2014/main" id="{77D1695E-11E7-0635-845E-27745D53F5E8}"/>
              </a:ext>
            </a:extLst>
          </p:cNvPr>
          <p:cNvPicPr>
            <a:picLocks noChangeAspect="1"/>
          </p:cNvPicPr>
          <p:nvPr userDrawn="1"/>
        </p:nvPicPr>
        <p:blipFill rotWithShape="1">
          <a:blip r:embed="rId3" cstate="print">
            <a:alphaModFix amt="10000"/>
            <a:extLst>
              <a:ext uri="{28A0092B-C50C-407E-A947-70E740481C1C}">
                <a14:useLocalDpi xmlns:a14="http://schemas.microsoft.com/office/drawing/2010/main"/>
              </a:ext>
            </a:extLst>
          </a:blip>
          <a:srcRect/>
          <a:stretch/>
        </p:blipFill>
        <p:spPr>
          <a:xfrm flipH="1">
            <a:off x="-1" y="3103647"/>
            <a:ext cx="4031286" cy="3754353"/>
          </a:xfrm>
          <a:prstGeom prst="rect">
            <a:avLst/>
          </a:prstGeom>
        </p:spPr>
      </p:pic>
      <p:sp>
        <p:nvSpPr>
          <p:cNvPr id="2" name="Title 1">
            <a:extLst>
              <a:ext uri="{FF2B5EF4-FFF2-40B4-BE49-F238E27FC236}">
                <a16:creationId xmlns:a16="http://schemas.microsoft.com/office/drawing/2014/main" id="{A090F14D-D7C6-4744-9649-46967A3603D7}"/>
              </a:ext>
            </a:extLst>
          </p:cNvPr>
          <p:cNvSpPr>
            <a:spLocks noGrp="1"/>
          </p:cNvSpPr>
          <p:nvPr userDrawn="1">
            <p:ph type="title" hasCustomPrompt="1"/>
          </p:nvPr>
        </p:nvSpPr>
        <p:spPr>
          <a:xfrm>
            <a:off x="564874" y="365125"/>
            <a:ext cx="11062252" cy="1325563"/>
          </a:xfrm>
        </p:spPr>
        <p:txBody>
          <a:bodyPr>
            <a:noAutofit/>
          </a:bodyPr>
          <a:lstStyle>
            <a:lvl1pPr>
              <a:defRPr sz="4500" b="1" i="0">
                <a:solidFill>
                  <a:srgbClr val="00847D"/>
                </a:solidFill>
                <a:latin typeface="Calibri" panose="020F0502020204030204" pitchFamily="34" charset="0"/>
                <a:cs typeface="Calibri" panose="020F0502020204030204" pitchFamily="34" charset="0"/>
              </a:defRPr>
            </a:lvl1pPr>
          </a:lstStyle>
          <a:p>
            <a:r>
              <a:rPr lang="en-US"/>
              <a:t>Set Title Font Between 35-55pt</a:t>
            </a:r>
          </a:p>
        </p:txBody>
      </p:sp>
      <p:sp>
        <p:nvSpPr>
          <p:cNvPr id="3" name="Content Placeholder 2">
            <a:extLst>
              <a:ext uri="{FF2B5EF4-FFF2-40B4-BE49-F238E27FC236}">
                <a16:creationId xmlns:a16="http://schemas.microsoft.com/office/drawing/2014/main" id="{E0AD1DA2-A021-7142-B956-10996DCC09D1}"/>
              </a:ext>
            </a:extLst>
          </p:cNvPr>
          <p:cNvSpPr>
            <a:spLocks noGrp="1"/>
          </p:cNvSpPr>
          <p:nvPr userDrawn="1">
            <p:ph idx="1" hasCustomPrompt="1"/>
          </p:nvPr>
        </p:nvSpPr>
        <p:spPr>
          <a:xfrm>
            <a:off x="3479556" y="2102587"/>
            <a:ext cx="8147570" cy="2969285"/>
          </a:xfrm>
        </p:spPr>
        <p:txBody>
          <a:bodyPr>
            <a:noAutofit/>
          </a:bodyPr>
          <a:lstStyle>
            <a:lvl1pPr marL="342900" indent="-342900">
              <a:lnSpc>
                <a:spcPct val="100000"/>
              </a:lnSpc>
              <a:buFont typeface="Arial" panose="020B0604020202020204" pitchFamily="34" charset="0"/>
              <a:buChar char="•"/>
              <a:defRPr sz="2000" b="0" i="0">
                <a:solidFill>
                  <a:schemeClr val="tx1"/>
                </a:solidFill>
                <a:latin typeface="Calibri" panose="020F0502020204030204" pitchFamily="34" charset="0"/>
                <a:cs typeface="Calibri" panose="020F0502020204030204" pitchFamily="34" charset="0"/>
              </a:defRPr>
            </a:lvl1pPr>
            <a:lvl2pPr>
              <a:defRPr sz="2000"/>
            </a:lvl2pPr>
            <a:lvl3pPr>
              <a:defRPr sz="2000"/>
            </a:lvl3pPr>
            <a:lvl4pPr>
              <a:defRPr sz="2000"/>
            </a:lvl4pPr>
          </a:lstStyle>
          <a:p>
            <a:pPr lvl="0"/>
            <a:r>
              <a:rPr lang="en-US"/>
              <a:t>Set body text font between 18-22pt. </a:t>
            </a:r>
            <a:br>
              <a:rPr lang="en-US"/>
            </a:br>
            <a:r>
              <a:rPr lang="en-US"/>
              <a:t>If body text cannot fit within these ranges, push text to second slide or copy edits may be necessary.</a:t>
            </a:r>
          </a:p>
          <a:p>
            <a:pPr lvl="0"/>
            <a:endParaRPr lang="en-US"/>
          </a:p>
        </p:txBody>
      </p:sp>
      <p:sp>
        <p:nvSpPr>
          <p:cNvPr id="5" name="Picture Placeholder 4">
            <a:extLst>
              <a:ext uri="{FF2B5EF4-FFF2-40B4-BE49-F238E27FC236}">
                <a16:creationId xmlns:a16="http://schemas.microsoft.com/office/drawing/2014/main" id="{C12FF3B3-8437-0045-A769-7EAFC222CB94}"/>
              </a:ext>
            </a:extLst>
          </p:cNvPr>
          <p:cNvSpPr>
            <a:spLocks noGrp="1"/>
          </p:cNvSpPr>
          <p:nvPr>
            <p:ph type="pic" sz="quarter" idx="13" hasCustomPrompt="1"/>
          </p:nvPr>
        </p:nvSpPr>
        <p:spPr>
          <a:xfrm>
            <a:off x="564874" y="2102587"/>
            <a:ext cx="2714774" cy="3054629"/>
          </a:xfrm>
          <a:prstGeom prst="round2DiagRect">
            <a:avLst/>
          </a:prstGeom>
          <a:solidFill>
            <a:schemeClr val="accent5">
              <a:lumMod val="20000"/>
              <a:lumOff val="80000"/>
            </a:schemeClr>
          </a:solidFill>
          <a:ln>
            <a:noFill/>
          </a:ln>
          <a:effectLst>
            <a:outerShdw dist="63500" dir="2700000" algn="tl" rotWithShape="0">
              <a:srgbClr val="EA5E29"/>
            </a:outerShdw>
          </a:effectLst>
        </p:spPr>
        <p:txBody>
          <a:bodyPr>
            <a:normAutofit/>
          </a:bodyPr>
          <a:lstStyle>
            <a:lvl1pPr>
              <a:defRPr sz="2000"/>
            </a:lvl1pPr>
          </a:lstStyle>
          <a:p>
            <a:r>
              <a:rPr lang="en-US"/>
              <a:t>Click icon to insert photo</a:t>
            </a:r>
          </a:p>
        </p:txBody>
      </p:sp>
      <p:sp>
        <p:nvSpPr>
          <p:cNvPr id="18" name="Slide Number Placeholder 5">
            <a:extLst>
              <a:ext uri="{FF2B5EF4-FFF2-40B4-BE49-F238E27FC236}">
                <a16:creationId xmlns:a16="http://schemas.microsoft.com/office/drawing/2014/main" id="{C666ABCB-6931-71AE-077A-26EFBD0F2660}"/>
              </a:ext>
            </a:extLst>
          </p:cNvPr>
          <p:cNvSpPr>
            <a:spLocks noGrp="1"/>
          </p:cNvSpPr>
          <p:nvPr>
            <p:ph type="sldNum" sz="quarter" idx="12"/>
          </p:nvPr>
        </p:nvSpPr>
        <p:spPr>
          <a:xfrm>
            <a:off x="9448800" y="6447155"/>
            <a:ext cx="2178326" cy="365125"/>
          </a:xfrm>
        </p:spPr>
        <p:txBody>
          <a:bodyPr/>
          <a:lstStyle>
            <a:lvl1pPr>
              <a:defRPr sz="1000">
                <a:solidFill>
                  <a:schemeClr val="bg1"/>
                </a:solidFill>
              </a:defRPr>
            </a:lvl1pPr>
          </a:lstStyle>
          <a:p>
            <a:fld id="{73E3F615-0371-7B44-8B36-5A304F524AD2}" type="slidenum">
              <a:rPr lang="en-US" smtClean="0"/>
              <a:pPr/>
              <a:t>‹#›</a:t>
            </a:fld>
            <a:endParaRPr lang="en-US"/>
          </a:p>
        </p:txBody>
      </p:sp>
    </p:spTree>
    <p:extLst>
      <p:ext uri="{BB962C8B-B14F-4D97-AF65-F5344CB8AC3E}">
        <p14:creationId xmlns:p14="http://schemas.microsoft.com/office/powerpoint/2010/main" val="8291792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254AB7-6E3C-9D9B-A0D4-8B41977870DC}"/>
              </a:ext>
            </a:extLst>
          </p:cNvPr>
          <p:cNvSpPr/>
          <p:nvPr userDrawn="1"/>
        </p:nvSpPr>
        <p:spPr>
          <a:xfrm>
            <a:off x="-1"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3" name="Content Placeholder 2">
            <a:extLst>
              <a:ext uri="{FF2B5EF4-FFF2-40B4-BE49-F238E27FC236}">
                <a16:creationId xmlns:a16="http://schemas.microsoft.com/office/drawing/2014/main" id="{CE404E39-2C51-04A0-4776-1A8E7C886277}"/>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Graphic 3">
            <a:extLst>
              <a:ext uri="{FF2B5EF4-FFF2-40B4-BE49-F238E27FC236}">
                <a16:creationId xmlns:a16="http://schemas.microsoft.com/office/drawing/2014/main" id="{429C16C9-C3F0-EAA8-5438-C2C4911C88E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20674" y="6474880"/>
            <a:ext cx="520024" cy="383120"/>
          </a:xfrm>
          <a:prstGeom prst="rect">
            <a:avLst/>
          </a:prstGeom>
        </p:spPr>
      </p:pic>
      <p:sp>
        <p:nvSpPr>
          <p:cNvPr id="5" name="Slide Number Placeholder 3">
            <a:extLst>
              <a:ext uri="{FF2B5EF4-FFF2-40B4-BE49-F238E27FC236}">
                <a16:creationId xmlns:a16="http://schemas.microsoft.com/office/drawing/2014/main" id="{5F9EE12B-08E0-9575-8CEA-DB0BFE1DB695}"/>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sp>
        <p:nvSpPr>
          <p:cNvPr id="7" name="Title 1">
            <a:extLst>
              <a:ext uri="{FF2B5EF4-FFF2-40B4-BE49-F238E27FC236}">
                <a16:creationId xmlns:a16="http://schemas.microsoft.com/office/drawing/2014/main" id="{847877BA-29BC-3860-C039-58072E921200}"/>
              </a:ext>
            </a:extLst>
          </p:cNvPr>
          <p:cNvSpPr>
            <a:spLocks noGrp="1"/>
          </p:cNvSpPr>
          <p:nvPr>
            <p:ph type="title"/>
          </p:nvPr>
        </p:nvSpPr>
        <p:spPr>
          <a:xfrm>
            <a:off x="551302" y="448928"/>
            <a:ext cx="11089389" cy="716195"/>
          </a:xfrm>
        </p:spPr>
        <p:txBody>
          <a:bodyPr anchor="t">
            <a:noAutofit/>
          </a:bodyPr>
          <a:lstStyle>
            <a:lvl1pPr>
              <a:defRPr sz="4000">
                <a:solidFill>
                  <a:schemeClr val="bg1"/>
                </a:solidFill>
              </a:defRPr>
            </a:lvl1pPr>
          </a:lstStyle>
          <a:p>
            <a:r>
              <a:rPr lang="en-US"/>
              <a:t>Click to edit Master title style</a:t>
            </a:r>
          </a:p>
        </p:txBody>
      </p:sp>
      <p:sp>
        <p:nvSpPr>
          <p:cNvPr id="8" name="Content Placeholder 7">
            <a:extLst>
              <a:ext uri="{FF2B5EF4-FFF2-40B4-BE49-F238E27FC236}">
                <a16:creationId xmlns:a16="http://schemas.microsoft.com/office/drawing/2014/main" id="{498BCDFE-566B-A8B6-A76C-0865E5CBA00C}"/>
              </a:ext>
            </a:extLst>
          </p:cNvPr>
          <p:cNvSpPr txBox="1">
            <a:spLocks/>
          </p:cNvSpPr>
          <p:nvPr userDrawn="1"/>
        </p:nvSpPr>
        <p:spPr>
          <a:xfrm>
            <a:off x="1092321" y="6348110"/>
            <a:ext cx="3646968" cy="373365"/>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800">
                <a:solidFill>
                  <a:schemeClr val="bg1">
                    <a:lumMod val="65000"/>
                  </a:schemeClr>
                </a:solidFill>
                <a:latin typeface="Sofia Pro" pitchFamily="2" charset="0"/>
              </a:rPr>
              <a:t>© 2023 Ellie Mental Health. All Rights Reserved.</a:t>
            </a:r>
          </a:p>
        </p:txBody>
      </p:sp>
    </p:spTree>
    <p:extLst>
      <p:ext uri="{BB962C8B-B14F-4D97-AF65-F5344CB8AC3E}">
        <p14:creationId xmlns:p14="http://schemas.microsoft.com/office/powerpoint/2010/main" val="813107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254AB7-6E3C-9D9B-A0D4-8B41977870DC}"/>
              </a:ext>
            </a:extLst>
          </p:cNvPr>
          <p:cNvSpPr/>
          <p:nvPr userDrawn="1"/>
        </p:nvSpPr>
        <p:spPr>
          <a:xfrm>
            <a:off x="-1" y="0"/>
            <a:ext cx="12192000"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3" name="Content Placeholder 2">
            <a:extLst>
              <a:ext uri="{FF2B5EF4-FFF2-40B4-BE49-F238E27FC236}">
                <a16:creationId xmlns:a16="http://schemas.microsoft.com/office/drawing/2014/main" id="{CE404E39-2C51-04A0-4776-1A8E7C886277}"/>
              </a:ext>
            </a:extLst>
          </p:cNvPr>
          <p:cNvSpPr>
            <a:spLocks noGrp="1"/>
          </p:cNvSpPr>
          <p:nvPr>
            <p:ph idx="1"/>
          </p:nvPr>
        </p:nvSpPr>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Graphic 3">
            <a:extLst>
              <a:ext uri="{FF2B5EF4-FFF2-40B4-BE49-F238E27FC236}">
                <a16:creationId xmlns:a16="http://schemas.microsoft.com/office/drawing/2014/main" id="{429C16C9-C3F0-EAA8-5438-C2C4911C88E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20674" y="6474880"/>
            <a:ext cx="520024" cy="383120"/>
          </a:xfrm>
          <a:prstGeom prst="rect">
            <a:avLst/>
          </a:prstGeom>
        </p:spPr>
      </p:pic>
      <p:sp>
        <p:nvSpPr>
          <p:cNvPr id="5" name="Slide Number Placeholder 3">
            <a:extLst>
              <a:ext uri="{FF2B5EF4-FFF2-40B4-BE49-F238E27FC236}">
                <a16:creationId xmlns:a16="http://schemas.microsoft.com/office/drawing/2014/main" id="{5F9EE12B-08E0-9575-8CEA-DB0BFE1DB695}"/>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sp>
        <p:nvSpPr>
          <p:cNvPr id="7" name="Title 1">
            <a:extLst>
              <a:ext uri="{FF2B5EF4-FFF2-40B4-BE49-F238E27FC236}">
                <a16:creationId xmlns:a16="http://schemas.microsoft.com/office/drawing/2014/main" id="{847877BA-29BC-3860-C039-58072E921200}"/>
              </a:ext>
            </a:extLst>
          </p:cNvPr>
          <p:cNvSpPr>
            <a:spLocks noGrp="1"/>
          </p:cNvSpPr>
          <p:nvPr>
            <p:ph type="title"/>
          </p:nvPr>
        </p:nvSpPr>
        <p:spPr>
          <a:xfrm>
            <a:off x="551302" y="448928"/>
            <a:ext cx="11089389" cy="716195"/>
          </a:xfrm>
        </p:spPr>
        <p:txBody>
          <a:bodyPr anchor="t">
            <a:noAutofit/>
          </a:bodyPr>
          <a:lstStyle>
            <a:lvl1pPr>
              <a:defRPr sz="4000">
                <a:solidFill>
                  <a:schemeClr val="accent2"/>
                </a:solidFill>
              </a:defRPr>
            </a:lvl1pPr>
          </a:lstStyle>
          <a:p>
            <a:r>
              <a:rPr lang="en-US"/>
              <a:t>Click to edit Master title style</a:t>
            </a:r>
          </a:p>
        </p:txBody>
      </p:sp>
      <p:sp>
        <p:nvSpPr>
          <p:cNvPr id="8" name="Content Placeholder 7">
            <a:extLst>
              <a:ext uri="{FF2B5EF4-FFF2-40B4-BE49-F238E27FC236}">
                <a16:creationId xmlns:a16="http://schemas.microsoft.com/office/drawing/2014/main" id="{498BCDFE-566B-A8B6-A76C-0865E5CBA00C}"/>
              </a:ext>
            </a:extLst>
          </p:cNvPr>
          <p:cNvSpPr txBox="1">
            <a:spLocks/>
          </p:cNvSpPr>
          <p:nvPr userDrawn="1"/>
        </p:nvSpPr>
        <p:spPr>
          <a:xfrm>
            <a:off x="1092321" y="6348110"/>
            <a:ext cx="3646968" cy="373365"/>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800">
                <a:solidFill>
                  <a:schemeClr val="bg1">
                    <a:lumMod val="65000"/>
                  </a:schemeClr>
                </a:solidFill>
                <a:latin typeface="Sofia Pro" pitchFamily="2" charset="0"/>
              </a:rPr>
              <a:t>© 2023 Ellie Mental Health. All Rights Reserved.</a:t>
            </a:r>
          </a:p>
        </p:txBody>
      </p:sp>
    </p:spTree>
    <p:extLst>
      <p:ext uri="{BB962C8B-B14F-4D97-AF65-F5344CB8AC3E}">
        <p14:creationId xmlns:p14="http://schemas.microsoft.com/office/powerpoint/2010/main" val="10779469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254AB7-6E3C-9D9B-A0D4-8B41977870DC}"/>
              </a:ext>
            </a:extLst>
          </p:cNvPr>
          <p:cNvSpPr/>
          <p:nvPr userDrawn="1"/>
        </p:nvSpPr>
        <p:spPr>
          <a:xfrm>
            <a:off x="-1" y="0"/>
            <a:ext cx="12192000" cy="6858000"/>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3" name="Content Placeholder 2">
            <a:extLst>
              <a:ext uri="{FF2B5EF4-FFF2-40B4-BE49-F238E27FC236}">
                <a16:creationId xmlns:a16="http://schemas.microsoft.com/office/drawing/2014/main" id="{CE404E39-2C51-04A0-4776-1A8E7C886277}"/>
              </a:ext>
            </a:extLst>
          </p:cNvPr>
          <p:cNvSpPr>
            <a:spLocks noGrp="1"/>
          </p:cNvSpPr>
          <p:nvPr>
            <p:ph idx="1"/>
          </p:nvPr>
        </p:nvSpPr>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Graphic 3">
            <a:extLst>
              <a:ext uri="{FF2B5EF4-FFF2-40B4-BE49-F238E27FC236}">
                <a16:creationId xmlns:a16="http://schemas.microsoft.com/office/drawing/2014/main" id="{429C16C9-C3F0-EAA8-5438-C2C4911C88E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20674" y="6474880"/>
            <a:ext cx="520024" cy="383120"/>
          </a:xfrm>
          <a:prstGeom prst="rect">
            <a:avLst/>
          </a:prstGeom>
        </p:spPr>
      </p:pic>
      <p:sp>
        <p:nvSpPr>
          <p:cNvPr id="5" name="Slide Number Placeholder 3">
            <a:extLst>
              <a:ext uri="{FF2B5EF4-FFF2-40B4-BE49-F238E27FC236}">
                <a16:creationId xmlns:a16="http://schemas.microsoft.com/office/drawing/2014/main" id="{5F9EE12B-08E0-9575-8CEA-DB0BFE1DB695}"/>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sp>
        <p:nvSpPr>
          <p:cNvPr id="7" name="Title 1">
            <a:extLst>
              <a:ext uri="{FF2B5EF4-FFF2-40B4-BE49-F238E27FC236}">
                <a16:creationId xmlns:a16="http://schemas.microsoft.com/office/drawing/2014/main" id="{847877BA-29BC-3860-C039-58072E921200}"/>
              </a:ext>
            </a:extLst>
          </p:cNvPr>
          <p:cNvSpPr>
            <a:spLocks noGrp="1"/>
          </p:cNvSpPr>
          <p:nvPr>
            <p:ph type="title"/>
          </p:nvPr>
        </p:nvSpPr>
        <p:spPr>
          <a:xfrm>
            <a:off x="551302" y="448928"/>
            <a:ext cx="11089389" cy="716195"/>
          </a:xfrm>
        </p:spPr>
        <p:txBody>
          <a:bodyPr anchor="t">
            <a:noAutofit/>
          </a:bodyPr>
          <a:lstStyle>
            <a:lvl1pPr>
              <a:defRPr sz="4000">
                <a:solidFill>
                  <a:schemeClr val="accent2"/>
                </a:solidFill>
              </a:defRPr>
            </a:lvl1pPr>
          </a:lstStyle>
          <a:p>
            <a:r>
              <a:rPr lang="en-US"/>
              <a:t>Click to edit Master title style</a:t>
            </a:r>
          </a:p>
        </p:txBody>
      </p:sp>
      <p:sp>
        <p:nvSpPr>
          <p:cNvPr id="8" name="Content Placeholder 7">
            <a:extLst>
              <a:ext uri="{FF2B5EF4-FFF2-40B4-BE49-F238E27FC236}">
                <a16:creationId xmlns:a16="http://schemas.microsoft.com/office/drawing/2014/main" id="{498BCDFE-566B-A8B6-A76C-0865E5CBA00C}"/>
              </a:ext>
            </a:extLst>
          </p:cNvPr>
          <p:cNvSpPr txBox="1">
            <a:spLocks/>
          </p:cNvSpPr>
          <p:nvPr userDrawn="1"/>
        </p:nvSpPr>
        <p:spPr>
          <a:xfrm>
            <a:off x="1092321" y="6348110"/>
            <a:ext cx="3646968" cy="373365"/>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800">
                <a:solidFill>
                  <a:schemeClr val="bg1">
                    <a:lumMod val="65000"/>
                  </a:schemeClr>
                </a:solidFill>
                <a:latin typeface="Sofia Pro" pitchFamily="2" charset="0"/>
              </a:rPr>
              <a:t>© 2023 Ellie Mental Health. All Rights Reserved.</a:t>
            </a:r>
          </a:p>
        </p:txBody>
      </p:sp>
    </p:spTree>
    <p:extLst>
      <p:ext uri="{BB962C8B-B14F-4D97-AF65-F5344CB8AC3E}">
        <p14:creationId xmlns:p14="http://schemas.microsoft.com/office/powerpoint/2010/main" val="37110787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4">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404E39-2C51-04A0-4776-1A8E7C886277}"/>
              </a:ext>
            </a:extLst>
          </p:cNvPr>
          <p:cNvSpPr>
            <a:spLocks noGrp="1"/>
          </p:cNvSpPr>
          <p:nvPr>
            <p:ph idx="1"/>
          </p:nvPr>
        </p:nvSpPr>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Graphic 3">
            <a:extLst>
              <a:ext uri="{FF2B5EF4-FFF2-40B4-BE49-F238E27FC236}">
                <a16:creationId xmlns:a16="http://schemas.microsoft.com/office/drawing/2014/main" id="{429C16C9-C3F0-EAA8-5438-C2C4911C88E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20674" y="6474880"/>
            <a:ext cx="520024" cy="383120"/>
          </a:xfrm>
          <a:prstGeom prst="rect">
            <a:avLst/>
          </a:prstGeom>
        </p:spPr>
      </p:pic>
      <p:sp>
        <p:nvSpPr>
          <p:cNvPr id="5" name="Slide Number Placeholder 3">
            <a:extLst>
              <a:ext uri="{FF2B5EF4-FFF2-40B4-BE49-F238E27FC236}">
                <a16:creationId xmlns:a16="http://schemas.microsoft.com/office/drawing/2014/main" id="{5F9EE12B-08E0-9575-8CEA-DB0BFE1DB695}"/>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sp>
        <p:nvSpPr>
          <p:cNvPr id="7" name="Title 1">
            <a:extLst>
              <a:ext uri="{FF2B5EF4-FFF2-40B4-BE49-F238E27FC236}">
                <a16:creationId xmlns:a16="http://schemas.microsoft.com/office/drawing/2014/main" id="{847877BA-29BC-3860-C039-58072E921200}"/>
              </a:ext>
            </a:extLst>
          </p:cNvPr>
          <p:cNvSpPr>
            <a:spLocks noGrp="1"/>
          </p:cNvSpPr>
          <p:nvPr>
            <p:ph type="title"/>
          </p:nvPr>
        </p:nvSpPr>
        <p:spPr>
          <a:xfrm>
            <a:off x="551302" y="448928"/>
            <a:ext cx="11089389" cy="716195"/>
          </a:xfrm>
        </p:spPr>
        <p:txBody>
          <a:bodyPr anchor="t">
            <a:noAutofit/>
          </a:bodyPr>
          <a:lstStyle>
            <a:lvl1pPr>
              <a:defRPr sz="4000">
                <a:solidFill>
                  <a:schemeClr val="accent2"/>
                </a:solidFill>
              </a:defRPr>
            </a:lvl1pPr>
          </a:lstStyle>
          <a:p>
            <a:r>
              <a:rPr lang="en-US"/>
              <a:t>Click to edit Master title style</a:t>
            </a:r>
          </a:p>
        </p:txBody>
      </p:sp>
      <p:sp>
        <p:nvSpPr>
          <p:cNvPr id="8" name="Content Placeholder 7">
            <a:extLst>
              <a:ext uri="{FF2B5EF4-FFF2-40B4-BE49-F238E27FC236}">
                <a16:creationId xmlns:a16="http://schemas.microsoft.com/office/drawing/2014/main" id="{498BCDFE-566B-A8B6-A76C-0865E5CBA00C}"/>
              </a:ext>
            </a:extLst>
          </p:cNvPr>
          <p:cNvSpPr txBox="1">
            <a:spLocks/>
          </p:cNvSpPr>
          <p:nvPr userDrawn="1"/>
        </p:nvSpPr>
        <p:spPr>
          <a:xfrm>
            <a:off x="1092321" y="6348110"/>
            <a:ext cx="3646968" cy="373365"/>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800">
                <a:solidFill>
                  <a:schemeClr val="bg1">
                    <a:lumMod val="65000"/>
                  </a:schemeClr>
                </a:solidFill>
                <a:latin typeface="Sofia Pro" pitchFamily="2" charset="0"/>
              </a:rPr>
              <a:t>© 2023 Ellie Mental Health. All Rights Reserved.</a:t>
            </a:r>
          </a:p>
        </p:txBody>
      </p:sp>
    </p:spTree>
    <p:extLst>
      <p:ext uri="{BB962C8B-B14F-4D97-AF65-F5344CB8AC3E}">
        <p14:creationId xmlns:p14="http://schemas.microsoft.com/office/powerpoint/2010/main" val="5041086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5">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063D0D-CF26-D82B-A396-73863953AA91}"/>
              </a:ext>
            </a:extLst>
          </p:cNvPr>
          <p:cNvSpPr/>
          <p:nvPr userDrawn="1"/>
        </p:nvSpPr>
        <p:spPr>
          <a:xfrm>
            <a:off x="-16042" y="-8668"/>
            <a:ext cx="12208042" cy="117974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pic>
        <p:nvPicPr>
          <p:cNvPr id="4" name="Graphic 3">
            <a:extLst>
              <a:ext uri="{FF2B5EF4-FFF2-40B4-BE49-F238E27FC236}">
                <a16:creationId xmlns:a16="http://schemas.microsoft.com/office/drawing/2014/main" id="{429C16C9-C3F0-EAA8-5438-C2C4911C88E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20674" y="6474880"/>
            <a:ext cx="520024" cy="383120"/>
          </a:xfrm>
          <a:prstGeom prst="rect">
            <a:avLst/>
          </a:prstGeom>
        </p:spPr>
      </p:pic>
      <p:sp>
        <p:nvSpPr>
          <p:cNvPr id="5" name="Slide Number Placeholder 3">
            <a:extLst>
              <a:ext uri="{FF2B5EF4-FFF2-40B4-BE49-F238E27FC236}">
                <a16:creationId xmlns:a16="http://schemas.microsoft.com/office/drawing/2014/main" id="{5F9EE12B-08E0-9575-8CEA-DB0BFE1DB695}"/>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sp>
        <p:nvSpPr>
          <p:cNvPr id="6" name="Title 1">
            <a:extLst>
              <a:ext uri="{FF2B5EF4-FFF2-40B4-BE49-F238E27FC236}">
                <a16:creationId xmlns:a16="http://schemas.microsoft.com/office/drawing/2014/main" id="{05AC680B-D958-F845-2BD1-4526F374CDE4}"/>
              </a:ext>
            </a:extLst>
          </p:cNvPr>
          <p:cNvSpPr>
            <a:spLocks noGrp="1"/>
          </p:cNvSpPr>
          <p:nvPr>
            <p:ph type="title" hasCustomPrompt="1"/>
          </p:nvPr>
        </p:nvSpPr>
        <p:spPr>
          <a:xfrm>
            <a:off x="551301" y="223106"/>
            <a:ext cx="9009793" cy="716195"/>
          </a:xfrm>
        </p:spPr>
        <p:txBody>
          <a:bodyPr anchor="ctr">
            <a:noAutofit/>
          </a:bodyPr>
          <a:lstStyle>
            <a:lvl1pPr>
              <a:defRPr sz="4000">
                <a:solidFill>
                  <a:schemeClr val="accent3"/>
                </a:solidFill>
              </a:defRPr>
            </a:lvl1pPr>
          </a:lstStyle>
          <a:p>
            <a:r>
              <a:rPr lang="en-US"/>
              <a:t>Content slide</a:t>
            </a:r>
          </a:p>
        </p:txBody>
      </p:sp>
      <p:grpSp>
        <p:nvGrpSpPr>
          <p:cNvPr id="12" name="Group 11">
            <a:extLst>
              <a:ext uri="{FF2B5EF4-FFF2-40B4-BE49-F238E27FC236}">
                <a16:creationId xmlns:a16="http://schemas.microsoft.com/office/drawing/2014/main" id="{5AEB08E9-3656-5359-B6FA-4AC24512262A}"/>
              </a:ext>
            </a:extLst>
          </p:cNvPr>
          <p:cNvGrpSpPr/>
          <p:nvPr userDrawn="1"/>
        </p:nvGrpSpPr>
        <p:grpSpPr>
          <a:xfrm>
            <a:off x="10620515" y="0"/>
            <a:ext cx="1571481" cy="1191668"/>
            <a:chOff x="10373513" y="7374"/>
            <a:chExt cx="1818487" cy="1378974"/>
          </a:xfrm>
        </p:grpSpPr>
        <p:pic>
          <p:nvPicPr>
            <p:cNvPr id="9" name="Graphic 8">
              <a:extLst>
                <a:ext uri="{FF2B5EF4-FFF2-40B4-BE49-F238E27FC236}">
                  <a16:creationId xmlns:a16="http://schemas.microsoft.com/office/drawing/2014/main" id="{31EAB0AE-D0BE-740F-B630-DC387CEB3A9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373513" y="46442"/>
              <a:ext cx="1300838" cy="1300838"/>
            </a:xfrm>
            <a:prstGeom prst="rect">
              <a:avLst/>
            </a:prstGeom>
          </p:spPr>
        </p:pic>
        <p:pic>
          <p:nvPicPr>
            <p:cNvPr id="11" name="Graphic 10">
              <a:extLst>
                <a:ext uri="{FF2B5EF4-FFF2-40B4-BE49-F238E27FC236}">
                  <a16:creationId xmlns:a16="http://schemas.microsoft.com/office/drawing/2014/main" id="{DC8EB24F-376D-1583-31A8-07FC38BAA0EB}"/>
                </a:ext>
              </a:extLst>
            </p:cNvPr>
            <p:cNvPicPr>
              <a:picLocks/>
            </p:cNvPicPr>
            <p:nvPr userDrawn="1"/>
          </p:nvPicPr>
          <p:blipFill>
            <a:blip>
              <a:extLst>
                <a:ext uri="{96DAC541-7B7A-43D3-8B79-37D633B846F1}">
                  <asvg:svgBlip xmlns:asvg="http://schemas.microsoft.com/office/drawing/2016/SVG/main" r:embed="rId4"/>
                </a:ext>
              </a:extLst>
            </a:blip>
            <a:stretch>
              <a:fillRect/>
            </a:stretch>
          </p:blipFill>
          <p:spPr>
            <a:xfrm rot="16200000">
              <a:off x="11157314" y="351661"/>
              <a:ext cx="1378974" cy="690399"/>
            </a:xfrm>
            <a:prstGeom prst="rect">
              <a:avLst/>
            </a:prstGeom>
          </p:spPr>
        </p:pic>
      </p:grpSp>
      <p:sp>
        <p:nvSpPr>
          <p:cNvPr id="3" name="Content Placeholder 2">
            <a:extLst>
              <a:ext uri="{FF2B5EF4-FFF2-40B4-BE49-F238E27FC236}">
                <a16:creationId xmlns:a16="http://schemas.microsoft.com/office/drawing/2014/main" id="{2592A914-93CA-619E-0EEF-C7EDD5D52322}"/>
              </a:ext>
            </a:extLst>
          </p:cNvPr>
          <p:cNvSpPr>
            <a:spLocks noGrp="1"/>
          </p:cNvSpPr>
          <p:nvPr>
            <p:ph sz="half" idx="21"/>
          </p:nvPr>
        </p:nvSpPr>
        <p:spPr>
          <a:xfrm>
            <a:off x="551301" y="1668380"/>
            <a:ext cx="11089394" cy="4508584"/>
          </a:xfrm>
          <a:prstGeom prst="rect">
            <a:avLst/>
          </a:prstGeom>
        </p:spPr>
        <p:txBody>
          <a:bodyPr/>
          <a:lstStyle>
            <a:lvl1pPr>
              <a:defRPr sz="2000"/>
            </a:lvl1pPr>
            <a:lvl2pPr marL="0" indent="0">
              <a:buFontTx/>
              <a:buNone/>
              <a:tabLst/>
              <a:defRPr sz="1800"/>
            </a:lvl2pPr>
            <a:lvl3pPr marL="287338" indent="-114300">
              <a:tabLst/>
              <a:defRPr sz="1600"/>
            </a:lvl3pPr>
            <a:lvl4pPr marL="403225" indent="-115888">
              <a:tabLst/>
              <a:defRPr sz="1600"/>
            </a:lvl4pPr>
            <a:lvl5pPr marL="576263" indent="-173038">
              <a:buFont typeface="Courier New" panose="02070309020205020404" pitchFamily="49" charset="0"/>
              <a:buChar char="o"/>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1246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CB53094-52F2-D387-4433-E071D675BB00}"/>
              </a:ext>
            </a:extLst>
          </p:cNvPr>
          <p:cNvSpPr/>
          <p:nvPr userDrawn="1"/>
        </p:nvSpPr>
        <p:spPr>
          <a:xfrm>
            <a:off x="0" y="0"/>
            <a:ext cx="12192000" cy="6858000"/>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4" name="Title 1">
            <a:extLst>
              <a:ext uri="{FF2B5EF4-FFF2-40B4-BE49-F238E27FC236}">
                <a16:creationId xmlns:a16="http://schemas.microsoft.com/office/drawing/2014/main" id="{4A35783E-9655-1065-2E99-056CC8B8B35D}"/>
              </a:ext>
            </a:extLst>
          </p:cNvPr>
          <p:cNvSpPr>
            <a:spLocks noGrp="1"/>
          </p:cNvSpPr>
          <p:nvPr>
            <p:ph type="title"/>
          </p:nvPr>
        </p:nvSpPr>
        <p:spPr>
          <a:xfrm>
            <a:off x="551303" y="1709738"/>
            <a:ext cx="9940234" cy="2770821"/>
          </a:xfrm>
        </p:spPr>
        <p:txBody>
          <a:bodyPr anchor="b">
            <a:normAutofit/>
          </a:bodyPr>
          <a:lstStyle>
            <a:lvl1pPr>
              <a:defRPr sz="5400">
                <a:solidFill>
                  <a:schemeClr val="accent2"/>
                </a:solidFill>
              </a:defRPr>
            </a:lvl1pPr>
          </a:lstStyle>
          <a:p>
            <a:r>
              <a:rPr lang="en-US"/>
              <a:t>Click to edit Master title style</a:t>
            </a:r>
          </a:p>
        </p:txBody>
      </p:sp>
      <p:sp>
        <p:nvSpPr>
          <p:cNvPr id="7" name="Slide Number Placeholder 3">
            <a:extLst>
              <a:ext uri="{FF2B5EF4-FFF2-40B4-BE49-F238E27FC236}">
                <a16:creationId xmlns:a16="http://schemas.microsoft.com/office/drawing/2014/main" id="{76F522C6-2EDE-9C6A-4833-2A7BC47EBC1B}"/>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pic>
        <p:nvPicPr>
          <p:cNvPr id="2" name="Graphic 1">
            <a:extLst>
              <a:ext uri="{FF2B5EF4-FFF2-40B4-BE49-F238E27FC236}">
                <a16:creationId xmlns:a16="http://schemas.microsoft.com/office/drawing/2014/main" id="{E94AB7D3-08D2-64C6-73BB-85A1FE1F06D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8762999" y="3428999"/>
            <a:ext cx="3429001" cy="3429001"/>
          </a:xfrm>
          <a:prstGeom prst="rect">
            <a:avLst/>
          </a:prstGeom>
        </p:spPr>
      </p:pic>
      <p:pic>
        <p:nvPicPr>
          <p:cNvPr id="8" name="Graphic 7">
            <a:extLst>
              <a:ext uri="{FF2B5EF4-FFF2-40B4-BE49-F238E27FC236}">
                <a16:creationId xmlns:a16="http://schemas.microsoft.com/office/drawing/2014/main" id="{C6C7D363-0554-5823-B06E-F308D5A89D2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rot="16200000">
            <a:off x="8763001" y="-1"/>
            <a:ext cx="3428999" cy="3428999"/>
          </a:xfrm>
          <a:prstGeom prst="rect">
            <a:avLst/>
          </a:prstGeom>
        </p:spPr>
      </p:pic>
      <p:pic>
        <p:nvPicPr>
          <p:cNvPr id="10" name="Graphic 9">
            <a:extLst>
              <a:ext uri="{FF2B5EF4-FFF2-40B4-BE49-F238E27FC236}">
                <a16:creationId xmlns:a16="http://schemas.microsoft.com/office/drawing/2014/main" id="{0F066CC9-7DCD-EBC9-2880-DC768F3C2034}"/>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514965" y="448928"/>
            <a:ext cx="520024" cy="383120"/>
          </a:xfrm>
          <a:prstGeom prst="rect">
            <a:avLst/>
          </a:prstGeom>
        </p:spPr>
      </p:pic>
      <p:sp>
        <p:nvSpPr>
          <p:cNvPr id="11" name="Text Placeholder 2">
            <a:extLst>
              <a:ext uri="{FF2B5EF4-FFF2-40B4-BE49-F238E27FC236}">
                <a16:creationId xmlns:a16="http://schemas.microsoft.com/office/drawing/2014/main" id="{F7662FCD-C3CD-18B9-69D5-9F35B9FB03C9}"/>
              </a:ext>
            </a:extLst>
          </p:cNvPr>
          <p:cNvSpPr>
            <a:spLocks noGrp="1"/>
          </p:cNvSpPr>
          <p:nvPr>
            <p:ph type="body" idx="10" hasCustomPrompt="1"/>
          </p:nvPr>
        </p:nvSpPr>
        <p:spPr>
          <a:xfrm>
            <a:off x="1275201" y="463591"/>
            <a:ext cx="5858042" cy="346150"/>
          </a:xfrm>
        </p:spPr>
        <p:txBody>
          <a:bodyPr>
            <a:normAutofit/>
          </a:bodyPr>
          <a:lstStyle>
            <a:lvl1pPr marL="0" indent="0">
              <a:buNone/>
              <a:defRPr sz="1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Text Placeholder 2">
            <a:extLst>
              <a:ext uri="{FF2B5EF4-FFF2-40B4-BE49-F238E27FC236}">
                <a16:creationId xmlns:a16="http://schemas.microsoft.com/office/drawing/2014/main" id="{59AD2265-F4F1-90E2-00BB-74E15FEBEFB9}"/>
              </a:ext>
            </a:extLst>
          </p:cNvPr>
          <p:cNvSpPr>
            <a:spLocks noGrp="1"/>
          </p:cNvSpPr>
          <p:nvPr>
            <p:ph type="body" idx="1"/>
          </p:nvPr>
        </p:nvSpPr>
        <p:spPr>
          <a:xfrm>
            <a:off x="499979" y="4652211"/>
            <a:ext cx="6633264" cy="1283165"/>
          </a:xfrm>
        </p:spPr>
        <p:txBody>
          <a:bodyPr/>
          <a:lstStyle>
            <a:lvl1pPr marL="0" indent="0">
              <a:buNone/>
              <a:defRPr sz="2400" b="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366292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6">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063D0D-CF26-D82B-A396-73863953AA91}"/>
              </a:ext>
            </a:extLst>
          </p:cNvPr>
          <p:cNvSpPr/>
          <p:nvPr userDrawn="1"/>
        </p:nvSpPr>
        <p:spPr>
          <a:xfrm>
            <a:off x="-16042" y="-8668"/>
            <a:ext cx="12208042" cy="117974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pic>
        <p:nvPicPr>
          <p:cNvPr id="4" name="Graphic 3">
            <a:extLst>
              <a:ext uri="{FF2B5EF4-FFF2-40B4-BE49-F238E27FC236}">
                <a16:creationId xmlns:a16="http://schemas.microsoft.com/office/drawing/2014/main" id="{429C16C9-C3F0-EAA8-5438-C2C4911C88E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20674" y="6474880"/>
            <a:ext cx="520024" cy="383120"/>
          </a:xfrm>
          <a:prstGeom prst="rect">
            <a:avLst/>
          </a:prstGeom>
        </p:spPr>
      </p:pic>
      <p:sp>
        <p:nvSpPr>
          <p:cNvPr id="5" name="Slide Number Placeholder 3">
            <a:extLst>
              <a:ext uri="{FF2B5EF4-FFF2-40B4-BE49-F238E27FC236}">
                <a16:creationId xmlns:a16="http://schemas.microsoft.com/office/drawing/2014/main" id="{5F9EE12B-08E0-9575-8CEA-DB0BFE1DB695}"/>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sp>
        <p:nvSpPr>
          <p:cNvPr id="6" name="Title 1">
            <a:extLst>
              <a:ext uri="{FF2B5EF4-FFF2-40B4-BE49-F238E27FC236}">
                <a16:creationId xmlns:a16="http://schemas.microsoft.com/office/drawing/2014/main" id="{05AC680B-D958-F845-2BD1-4526F374CDE4}"/>
              </a:ext>
            </a:extLst>
          </p:cNvPr>
          <p:cNvSpPr>
            <a:spLocks noGrp="1"/>
          </p:cNvSpPr>
          <p:nvPr>
            <p:ph type="title" hasCustomPrompt="1"/>
          </p:nvPr>
        </p:nvSpPr>
        <p:spPr>
          <a:xfrm>
            <a:off x="551301" y="223106"/>
            <a:ext cx="9009793" cy="716195"/>
          </a:xfrm>
        </p:spPr>
        <p:txBody>
          <a:bodyPr anchor="ctr">
            <a:noAutofit/>
          </a:bodyPr>
          <a:lstStyle>
            <a:lvl1pPr>
              <a:defRPr sz="4000">
                <a:solidFill>
                  <a:schemeClr val="accent3"/>
                </a:solidFill>
              </a:defRPr>
            </a:lvl1pPr>
          </a:lstStyle>
          <a:p>
            <a:r>
              <a:rPr lang="en-US"/>
              <a:t>Content slide</a:t>
            </a:r>
          </a:p>
        </p:txBody>
      </p:sp>
      <p:pic>
        <p:nvPicPr>
          <p:cNvPr id="13" name="Graphic 12">
            <a:extLst>
              <a:ext uri="{FF2B5EF4-FFF2-40B4-BE49-F238E27FC236}">
                <a16:creationId xmlns:a16="http://schemas.microsoft.com/office/drawing/2014/main" id="{1BCCECD2-096B-F209-36B9-C58ECD646AD3}"/>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rot="16200000">
            <a:off x="11333044" y="304292"/>
            <a:ext cx="1163251" cy="554663"/>
          </a:xfrm>
          <a:prstGeom prst="rect">
            <a:avLst/>
          </a:prstGeom>
        </p:spPr>
      </p:pic>
      <p:pic>
        <p:nvPicPr>
          <p:cNvPr id="14" name="Graphic 13">
            <a:extLst>
              <a:ext uri="{FF2B5EF4-FFF2-40B4-BE49-F238E27FC236}">
                <a16:creationId xmlns:a16="http://schemas.microsoft.com/office/drawing/2014/main" id="{BDF058EF-96A3-C0F7-0B4C-6176A1B1D92F}"/>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rot="16200000">
            <a:off x="10788500" y="312116"/>
            <a:ext cx="1163251" cy="554663"/>
          </a:xfrm>
          <a:prstGeom prst="rect">
            <a:avLst/>
          </a:prstGeom>
        </p:spPr>
      </p:pic>
      <p:pic>
        <p:nvPicPr>
          <p:cNvPr id="15" name="Graphic 14">
            <a:extLst>
              <a:ext uri="{FF2B5EF4-FFF2-40B4-BE49-F238E27FC236}">
                <a16:creationId xmlns:a16="http://schemas.microsoft.com/office/drawing/2014/main" id="{4E99D0B9-5D13-1528-E506-4CA6B48A3FC3}"/>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rot="16200000">
            <a:off x="10239304" y="312116"/>
            <a:ext cx="1163251" cy="554663"/>
          </a:xfrm>
          <a:prstGeom prst="rect">
            <a:avLst/>
          </a:prstGeom>
        </p:spPr>
      </p:pic>
      <p:sp>
        <p:nvSpPr>
          <p:cNvPr id="16" name="Content Placeholder 2">
            <a:extLst>
              <a:ext uri="{FF2B5EF4-FFF2-40B4-BE49-F238E27FC236}">
                <a16:creationId xmlns:a16="http://schemas.microsoft.com/office/drawing/2014/main" id="{75AF7B0E-7947-B102-902A-A557BC6BABF4}"/>
              </a:ext>
            </a:extLst>
          </p:cNvPr>
          <p:cNvSpPr>
            <a:spLocks noGrp="1"/>
          </p:cNvSpPr>
          <p:nvPr>
            <p:ph sz="half" idx="21"/>
          </p:nvPr>
        </p:nvSpPr>
        <p:spPr>
          <a:xfrm>
            <a:off x="551301" y="1668380"/>
            <a:ext cx="11089394" cy="4508584"/>
          </a:xfrm>
          <a:prstGeom prst="rect">
            <a:avLst/>
          </a:prstGeom>
        </p:spPr>
        <p:txBody>
          <a:bodyPr/>
          <a:lstStyle>
            <a:lvl1pPr>
              <a:defRPr sz="2000"/>
            </a:lvl1pPr>
            <a:lvl2pPr marL="0" indent="0">
              <a:buFontTx/>
              <a:buNone/>
              <a:tabLst/>
              <a:defRPr sz="1800"/>
            </a:lvl2pPr>
            <a:lvl3pPr marL="287338" indent="-114300">
              <a:tabLst/>
              <a:defRPr sz="1600"/>
            </a:lvl3pPr>
            <a:lvl4pPr marL="403225" indent="-115888">
              <a:tabLst/>
              <a:defRPr sz="1600"/>
            </a:lvl4pPr>
            <a:lvl5pPr marL="576263" indent="-173038">
              <a:buFont typeface="Courier New" panose="02070309020205020404" pitchFamily="49" charset="0"/>
              <a:buChar char="o"/>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00879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7">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063D0D-CF26-D82B-A396-73863953AA91}"/>
              </a:ext>
            </a:extLst>
          </p:cNvPr>
          <p:cNvSpPr/>
          <p:nvPr userDrawn="1"/>
        </p:nvSpPr>
        <p:spPr>
          <a:xfrm>
            <a:off x="-16042" y="-8668"/>
            <a:ext cx="12208042" cy="117974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pic>
        <p:nvPicPr>
          <p:cNvPr id="4" name="Graphic 3">
            <a:extLst>
              <a:ext uri="{FF2B5EF4-FFF2-40B4-BE49-F238E27FC236}">
                <a16:creationId xmlns:a16="http://schemas.microsoft.com/office/drawing/2014/main" id="{429C16C9-C3F0-EAA8-5438-C2C4911C88E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20674" y="6474880"/>
            <a:ext cx="520024" cy="383120"/>
          </a:xfrm>
          <a:prstGeom prst="rect">
            <a:avLst/>
          </a:prstGeom>
        </p:spPr>
      </p:pic>
      <p:sp>
        <p:nvSpPr>
          <p:cNvPr id="5" name="Slide Number Placeholder 3">
            <a:extLst>
              <a:ext uri="{FF2B5EF4-FFF2-40B4-BE49-F238E27FC236}">
                <a16:creationId xmlns:a16="http://schemas.microsoft.com/office/drawing/2014/main" id="{5F9EE12B-08E0-9575-8CEA-DB0BFE1DB695}"/>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sp>
        <p:nvSpPr>
          <p:cNvPr id="6" name="Title 1">
            <a:extLst>
              <a:ext uri="{FF2B5EF4-FFF2-40B4-BE49-F238E27FC236}">
                <a16:creationId xmlns:a16="http://schemas.microsoft.com/office/drawing/2014/main" id="{05AC680B-D958-F845-2BD1-4526F374CDE4}"/>
              </a:ext>
            </a:extLst>
          </p:cNvPr>
          <p:cNvSpPr>
            <a:spLocks noGrp="1"/>
          </p:cNvSpPr>
          <p:nvPr>
            <p:ph type="title" hasCustomPrompt="1"/>
          </p:nvPr>
        </p:nvSpPr>
        <p:spPr>
          <a:xfrm>
            <a:off x="551301" y="223106"/>
            <a:ext cx="9009793" cy="716195"/>
          </a:xfrm>
        </p:spPr>
        <p:txBody>
          <a:bodyPr anchor="ctr">
            <a:noAutofit/>
          </a:bodyPr>
          <a:lstStyle>
            <a:lvl1pPr>
              <a:defRPr sz="4000">
                <a:solidFill>
                  <a:schemeClr val="accent3"/>
                </a:solidFill>
              </a:defRPr>
            </a:lvl1pPr>
          </a:lstStyle>
          <a:p>
            <a:r>
              <a:rPr lang="en-US"/>
              <a:t>Content slide</a:t>
            </a:r>
          </a:p>
        </p:txBody>
      </p:sp>
      <p:pic>
        <p:nvPicPr>
          <p:cNvPr id="2" name="Graphic 1">
            <a:extLst>
              <a:ext uri="{FF2B5EF4-FFF2-40B4-BE49-F238E27FC236}">
                <a16:creationId xmlns:a16="http://schemas.microsoft.com/office/drawing/2014/main" id="{59BA6365-E5CB-6675-DFBD-C22DC508E75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907217" y="-36241"/>
            <a:ext cx="1213457" cy="1213457"/>
          </a:xfrm>
          <a:prstGeom prst="rect">
            <a:avLst/>
          </a:prstGeom>
        </p:spPr>
      </p:pic>
      <p:pic>
        <p:nvPicPr>
          <p:cNvPr id="3" name="Graphic 2">
            <a:extLst>
              <a:ext uri="{FF2B5EF4-FFF2-40B4-BE49-F238E27FC236}">
                <a16:creationId xmlns:a16="http://schemas.microsoft.com/office/drawing/2014/main" id="{BCE9CDC4-4CCE-FBDF-1C7E-1EAFDC01AA69}"/>
              </a:ext>
            </a:extLst>
          </p:cNvPr>
          <p:cNvPicPr>
            <a:picLocks noChangeAspect="1"/>
          </p:cNvPicPr>
          <p:nvPr userDrawn="1"/>
        </p:nvPicPr>
        <p:blipFill rotWithShape="1">
          <a:blip>
            <a:extLst>
              <a:ext uri="{96DAC541-7B7A-43D3-8B79-37D633B846F1}">
                <asvg:svgBlip xmlns:asvg="http://schemas.microsoft.com/office/drawing/2016/SVG/main" r:embed="rId4"/>
              </a:ext>
            </a:extLst>
          </a:blip>
          <a:srcRect r="57472"/>
          <a:stretch/>
        </p:blipFill>
        <p:spPr>
          <a:xfrm>
            <a:off x="11128987" y="-30098"/>
            <a:ext cx="1071326" cy="1201172"/>
          </a:xfrm>
          <a:prstGeom prst="rect">
            <a:avLst/>
          </a:prstGeom>
        </p:spPr>
      </p:pic>
      <p:sp>
        <p:nvSpPr>
          <p:cNvPr id="10" name="Content Placeholder 2">
            <a:extLst>
              <a:ext uri="{FF2B5EF4-FFF2-40B4-BE49-F238E27FC236}">
                <a16:creationId xmlns:a16="http://schemas.microsoft.com/office/drawing/2014/main" id="{6C31D442-7785-1F35-E3A6-72601B23CDE5}"/>
              </a:ext>
            </a:extLst>
          </p:cNvPr>
          <p:cNvSpPr>
            <a:spLocks noGrp="1"/>
          </p:cNvSpPr>
          <p:nvPr>
            <p:ph sz="half" idx="21"/>
          </p:nvPr>
        </p:nvSpPr>
        <p:spPr>
          <a:xfrm>
            <a:off x="551301" y="1668380"/>
            <a:ext cx="11089394" cy="4508584"/>
          </a:xfrm>
          <a:prstGeom prst="rect">
            <a:avLst/>
          </a:prstGeom>
        </p:spPr>
        <p:txBody>
          <a:bodyPr/>
          <a:lstStyle>
            <a:lvl1pPr>
              <a:defRPr sz="2000"/>
            </a:lvl1pPr>
            <a:lvl2pPr marL="0" indent="0">
              <a:buFontTx/>
              <a:buNone/>
              <a:tabLst/>
              <a:defRPr sz="1800"/>
            </a:lvl2pPr>
            <a:lvl3pPr marL="287338" indent="-114300">
              <a:tabLst/>
              <a:defRPr sz="1600"/>
            </a:lvl3pPr>
            <a:lvl4pPr marL="403225" indent="-115888">
              <a:tabLst/>
              <a:defRPr sz="1600"/>
            </a:lvl4pPr>
            <a:lvl5pPr marL="576263" indent="-173038">
              <a:buFont typeface="Courier New" panose="02070309020205020404" pitchFamily="49" charset="0"/>
              <a:buChar char="o"/>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46358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8">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063D0D-CF26-D82B-A396-73863953AA91}"/>
              </a:ext>
            </a:extLst>
          </p:cNvPr>
          <p:cNvSpPr/>
          <p:nvPr userDrawn="1"/>
        </p:nvSpPr>
        <p:spPr>
          <a:xfrm>
            <a:off x="-16042" y="-8668"/>
            <a:ext cx="12208042" cy="117974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pic>
        <p:nvPicPr>
          <p:cNvPr id="4" name="Graphic 3">
            <a:extLst>
              <a:ext uri="{FF2B5EF4-FFF2-40B4-BE49-F238E27FC236}">
                <a16:creationId xmlns:a16="http://schemas.microsoft.com/office/drawing/2014/main" id="{429C16C9-C3F0-EAA8-5438-C2C4911C88E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20674" y="6474880"/>
            <a:ext cx="520024" cy="383120"/>
          </a:xfrm>
          <a:prstGeom prst="rect">
            <a:avLst/>
          </a:prstGeom>
        </p:spPr>
      </p:pic>
      <p:sp>
        <p:nvSpPr>
          <p:cNvPr id="5" name="Slide Number Placeholder 3">
            <a:extLst>
              <a:ext uri="{FF2B5EF4-FFF2-40B4-BE49-F238E27FC236}">
                <a16:creationId xmlns:a16="http://schemas.microsoft.com/office/drawing/2014/main" id="{5F9EE12B-08E0-9575-8CEA-DB0BFE1DB695}"/>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sp>
        <p:nvSpPr>
          <p:cNvPr id="6" name="Title 1">
            <a:extLst>
              <a:ext uri="{FF2B5EF4-FFF2-40B4-BE49-F238E27FC236}">
                <a16:creationId xmlns:a16="http://schemas.microsoft.com/office/drawing/2014/main" id="{05AC680B-D958-F845-2BD1-4526F374CDE4}"/>
              </a:ext>
            </a:extLst>
          </p:cNvPr>
          <p:cNvSpPr>
            <a:spLocks noGrp="1"/>
          </p:cNvSpPr>
          <p:nvPr>
            <p:ph type="title" hasCustomPrompt="1"/>
          </p:nvPr>
        </p:nvSpPr>
        <p:spPr>
          <a:xfrm>
            <a:off x="551301" y="223106"/>
            <a:ext cx="9009793" cy="716195"/>
          </a:xfrm>
        </p:spPr>
        <p:txBody>
          <a:bodyPr anchor="ctr">
            <a:noAutofit/>
          </a:bodyPr>
          <a:lstStyle>
            <a:lvl1pPr>
              <a:defRPr sz="4000">
                <a:solidFill>
                  <a:schemeClr val="accent3"/>
                </a:solidFill>
              </a:defRPr>
            </a:lvl1pPr>
          </a:lstStyle>
          <a:p>
            <a:r>
              <a:rPr lang="en-US"/>
              <a:t>Content slide</a:t>
            </a:r>
          </a:p>
        </p:txBody>
      </p:sp>
      <p:pic>
        <p:nvPicPr>
          <p:cNvPr id="7" name="Graphic 6">
            <a:extLst>
              <a:ext uri="{FF2B5EF4-FFF2-40B4-BE49-F238E27FC236}">
                <a16:creationId xmlns:a16="http://schemas.microsoft.com/office/drawing/2014/main" id="{6877AD39-1BF8-7E61-76BD-3D642CBC53C4}"/>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1031898" y="2848"/>
            <a:ext cx="1168302" cy="1168302"/>
          </a:xfrm>
          <a:prstGeom prst="rect">
            <a:avLst/>
          </a:prstGeom>
        </p:spPr>
      </p:pic>
      <p:pic>
        <p:nvPicPr>
          <p:cNvPr id="9" name="Graphic 8">
            <a:extLst>
              <a:ext uri="{FF2B5EF4-FFF2-40B4-BE49-F238E27FC236}">
                <a16:creationId xmlns:a16="http://schemas.microsoft.com/office/drawing/2014/main" id="{06C296AF-2BF5-65B7-388A-797C0605DD3B}"/>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9825002" y="-16611"/>
            <a:ext cx="1187685" cy="1187685"/>
          </a:xfrm>
          <a:prstGeom prst="rect">
            <a:avLst/>
          </a:prstGeom>
        </p:spPr>
      </p:pic>
      <p:sp>
        <p:nvSpPr>
          <p:cNvPr id="10" name="Content Placeholder 2">
            <a:extLst>
              <a:ext uri="{FF2B5EF4-FFF2-40B4-BE49-F238E27FC236}">
                <a16:creationId xmlns:a16="http://schemas.microsoft.com/office/drawing/2014/main" id="{D27A621D-D8EE-77B5-1CC4-B81274042512}"/>
              </a:ext>
            </a:extLst>
          </p:cNvPr>
          <p:cNvSpPr>
            <a:spLocks noGrp="1"/>
          </p:cNvSpPr>
          <p:nvPr>
            <p:ph sz="half" idx="21"/>
          </p:nvPr>
        </p:nvSpPr>
        <p:spPr>
          <a:xfrm>
            <a:off x="551301" y="1668380"/>
            <a:ext cx="11089394" cy="4508584"/>
          </a:xfrm>
          <a:prstGeom prst="rect">
            <a:avLst/>
          </a:prstGeom>
        </p:spPr>
        <p:txBody>
          <a:bodyPr/>
          <a:lstStyle>
            <a:lvl1pPr>
              <a:defRPr sz="2000"/>
            </a:lvl1pPr>
            <a:lvl2pPr marL="0" indent="0">
              <a:buFontTx/>
              <a:buNone/>
              <a:tabLst/>
              <a:defRPr sz="1800"/>
            </a:lvl2pPr>
            <a:lvl3pPr marL="287338" indent="-114300">
              <a:tabLst/>
              <a:defRPr sz="1600"/>
            </a:lvl3pPr>
            <a:lvl4pPr marL="403225" indent="-115888">
              <a:tabLst/>
              <a:defRPr sz="1600"/>
            </a:lvl4pPr>
            <a:lvl5pPr marL="576263" indent="-173038">
              <a:buFont typeface="Courier New" panose="02070309020205020404" pitchFamily="49" charset="0"/>
              <a:buChar char="o"/>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36765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9">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063D0D-CF26-D82B-A396-73863953AA91}"/>
              </a:ext>
            </a:extLst>
          </p:cNvPr>
          <p:cNvSpPr/>
          <p:nvPr userDrawn="1"/>
        </p:nvSpPr>
        <p:spPr>
          <a:xfrm>
            <a:off x="-16042" y="-8668"/>
            <a:ext cx="12208042" cy="117974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pic>
        <p:nvPicPr>
          <p:cNvPr id="4" name="Graphic 3">
            <a:extLst>
              <a:ext uri="{FF2B5EF4-FFF2-40B4-BE49-F238E27FC236}">
                <a16:creationId xmlns:a16="http://schemas.microsoft.com/office/drawing/2014/main" id="{429C16C9-C3F0-EAA8-5438-C2C4911C88E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20674" y="6474880"/>
            <a:ext cx="520024" cy="383120"/>
          </a:xfrm>
          <a:prstGeom prst="rect">
            <a:avLst/>
          </a:prstGeom>
        </p:spPr>
      </p:pic>
      <p:sp>
        <p:nvSpPr>
          <p:cNvPr id="5" name="Slide Number Placeholder 3">
            <a:extLst>
              <a:ext uri="{FF2B5EF4-FFF2-40B4-BE49-F238E27FC236}">
                <a16:creationId xmlns:a16="http://schemas.microsoft.com/office/drawing/2014/main" id="{5F9EE12B-08E0-9575-8CEA-DB0BFE1DB695}"/>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sp>
        <p:nvSpPr>
          <p:cNvPr id="6" name="Title 1">
            <a:extLst>
              <a:ext uri="{FF2B5EF4-FFF2-40B4-BE49-F238E27FC236}">
                <a16:creationId xmlns:a16="http://schemas.microsoft.com/office/drawing/2014/main" id="{05AC680B-D958-F845-2BD1-4526F374CDE4}"/>
              </a:ext>
            </a:extLst>
          </p:cNvPr>
          <p:cNvSpPr>
            <a:spLocks noGrp="1"/>
          </p:cNvSpPr>
          <p:nvPr>
            <p:ph type="title" hasCustomPrompt="1"/>
          </p:nvPr>
        </p:nvSpPr>
        <p:spPr>
          <a:xfrm>
            <a:off x="551301" y="223106"/>
            <a:ext cx="9009793" cy="716195"/>
          </a:xfrm>
        </p:spPr>
        <p:txBody>
          <a:bodyPr anchor="ctr">
            <a:noAutofit/>
          </a:bodyPr>
          <a:lstStyle>
            <a:lvl1pPr>
              <a:defRPr sz="4000">
                <a:solidFill>
                  <a:schemeClr val="accent3"/>
                </a:solidFill>
              </a:defRPr>
            </a:lvl1pPr>
          </a:lstStyle>
          <a:p>
            <a:r>
              <a:rPr lang="en-US"/>
              <a:t>Content slide</a:t>
            </a:r>
          </a:p>
        </p:txBody>
      </p:sp>
      <p:pic>
        <p:nvPicPr>
          <p:cNvPr id="2" name="Graphic 1">
            <a:extLst>
              <a:ext uri="{FF2B5EF4-FFF2-40B4-BE49-F238E27FC236}">
                <a16:creationId xmlns:a16="http://schemas.microsoft.com/office/drawing/2014/main" id="{ACEB4B99-0749-0BDE-C5BD-CC2743FA39B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1022589" y="-8560"/>
            <a:ext cx="1189996" cy="1189996"/>
          </a:xfrm>
          <a:prstGeom prst="rect">
            <a:avLst/>
          </a:prstGeom>
        </p:spPr>
      </p:pic>
      <p:pic>
        <p:nvPicPr>
          <p:cNvPr id="3" name="Graphic 2">
            <a:extLst>
              <a:ext uri="{FF2B5EF4-FFF2-40B4-BE49-F238E27FC236}">
                <a16:creationId xmlns:a16="http://schemas.microsoft.com/office/drawing/2014/main" id="{D567B104-D1F7-3052-D9E5-A482327E2F21}"/>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0538846" y="-8559"/>
            <a:ext cx="1189995" cy="1189995"/>
          </a:xfrm>
          <a:prstGeom prst="rect">
            <a:avLst/>
          </a:prstGeom>
        </p:spPr>
      </p:pic>
      <p:sp>
        <p:nvSpPr>
          <p:cNvPr id="11" name="Content Placeholder 2">
            <a:extLst>
              <a:ext uri="{FF2B5EF4-FFF2-40B4-BE49-F238E27FC236}">
                <a16:creationId xmlns:a16="http://schemas.microsoft.com/office/drawing/2014/main" id="{99F97A8F-A108-5F8A-9A81-D2AEC68C50F2}"/>
              </a:ext>
            </a:extLst>
          </p:cNvPr>
          <p:cNvSpPr>
            <a:spLocks noGrp="1"/>
          </p:cNvSpPr>
          <p:nvPr>
            <p:ph sz="half" idx="21"/>
          </p:nvPr>
        </p:nvSpPr>
        <p:spPr>
          <a:xfrm>
            <a:off x="551301" y="1668380"/>
            <a:ext cx="11089394" cy="4508584"/>
          </a:xfrm>
          <a:prstGeom prst="rect">
            <a:avLst/>
          </a:prstGeom>
        </p:spPr>
        <p:txBody>
          <a:bodyPr/>
          <a:lstStyle>
            <a:lvl1pPr>
              <a:defRPr sz="2000"/>
            </a:lvl1pPr>
            <a:lvl2pPr marL="0" indent="0">
              <a:buFontTx/>
              <a:buNone/>
              <a:tabLst/>
              <a:defRPr sz="1800"/>
            </a:lvl2pPr>
            <a:lvl3pPr marL="287338" indent="-114300">
              <a:tabLst/>
              <a:defRPr sz="1600"/>
            </a:lvl3pPr>
            <a:lvl4pPr marL="403225" indent="-115888">
              <a:tabLst/>
              <a:defRPr sz="1600"/>
            </a:lvl4pPr>
            <a:lvl5pPr marL="576263" indent="-173038">
              <a:buFont typeface="Courier New" panose="02070309020205020404" pitchFamily="49" charset="0"/>
              <a:buChar char="o"/>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65644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10">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063D0D-CF26-D82B-A396-73863953AA91}"/>
              </a:ext>
            </a:extLst>
          </p:cNvPr>
          <p:cNvSpPr/>
          <p:nvPr userDrawn="1"/>
        </p:nvSpPr>
        <p:spPr>
          <a:xfrm>
            <a:off x="-16042" y="-8668"/>
            <a:ext cx="12208042" cy="117974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pic>
        <p:nvPicPr>
          <p:cNvPr id="4" name="Graphic 3">
            <a:extLst>
              <a:ext uri="{FF2B5EF4-FFF2-40B4-BE49-F238E27FC236}">
                <a16:creationId xmlns:a16="http://schemas.microsoft.com/office/drawing/2014/main" id="{429C16C9-C3F0-EAA8-5438-C2C4911C88E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20674" y="6474880"/>
            <a:ext cx="520024" cy="383120"/>
          </a:xfrm>
          <a:prstGeom prst="rect">
            <a:avLst/>
          </a:prstGeom>
        </p:spPr>
      </p:pic>
      <p:sp>
        <p:nvSpPr>
          <p:cNvPr id="5" name="Slide Number Placeholder 3">
            <a:extLst>
              <a:ext uri="{FF2B5EF4-FFF2-40B4-BE49-F238E27FC236}">
                <a16:creationId xmlns:a16="http://schemas.microsoft.com/office/drawing/2014/main" id="{5F9EE12B-08E0-9575-8CEA-DB0BFE1DB695}"/>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sp>
        <p:nvSpPr>
          <p:cNvPr id="6" name="Title 1">
            <a:extLst>
              <a:ext uri="{FF2B5EF4-FFF2-40B4-BE49-F238E27FC236}">
                <a16:creationId xmlns:a16="http://schemas.microsoft.com/office/drawing/2014/main" id="{05AC680B-D958-F845-2BD1-4526F374CDE4}"/>
              </a:ext>
            </a:extLst>
          </p:cNvPr>
          <p:cNvSpPr>
            <a:spLocks noGrp="1"/>
          </p:cNvSpPr>
          <p:nvPr>
            <p:ph type="title" hasCustomPrompt="1"/>
          </p:nvPr>
        </p:nvSpPr>
        <p:spPr>
          <a:xfrm>
            <a:off x="551301" y="223106"/>
            <a:ext cx="9009793" cy="716195"/>
          </a:xfrm>
        </p:spPr>
        <p:txBody>
          <a:bodyPr anchor="ctr">
            <a:noAutofit/>
          </a:bodyPr>
          <a:lstStyle>
            <a:lvl1pPr>
              <a:defRPr sz="4000">
                <a:solidFill>
                  <a:schemeClr val="accent3"/>
                </a:solidFill>
              </a:defRPr>
            </a:lvl1pPr>
          </a:lstStyle>
          <a:p>
            <a:r>
              <a:rPr lang="en-US"/>
              <a:t>Content slide</a:t>
            </a:r>
          </a:p>
        </p:txBody>
      </p:sp>
      <p:pic>
        <p:nvPicPr>
          <p:cNvPr id="7" name="Graphic 6">
            <a:extLst>
              <a:ext uri="{FF2B5EF4-FFF2-40B4-BE49-F238E27FC236}">
                <a16:creationId xmlns:a16="http://schemas.microsoft.com/office/drawing/2014/main" id="{59BB8842-3ABB-5F05-4D62-A7B14F59C80A}"/>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851164" y="656"/>
            <a:ext cx="1170418" cy="1170418"/>
          </a:xfrm>
          <a:prstGeom prst="rect">
            <a:avLst/>
          </a:prstGeom>
        </p:spPr>
      </p:pic>
      <p:pic>
        <p:nvPicPr>
          <p:cNvPr id="11" name="Graphic 10">
            <a:extLst>
              <a:ext uri="{FF2B5EF4-FFF2-40B4-BE49-F238E27FC236}">
                <a16:creationId xmlns:a16="http://schemas.microsoft.com/office/drawing/2014/main" id="{A1D8F1FC-B60B-FC36-6A91-5409A41FC697}"/>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1021582" y="656"/>
            <a:ext cx="1170418" cy="1170418"/>
          </a:xfrm>
          <a:prstGeom prst="rect">
            <a:avLst/>
          </a:prstGeom>
        </p:spPr>
      </p:pic>
      <p:sp>
        <p:nvSpPr>
          <p:cNvPr id="2" name="Content Placeholder 2">
            <a:extLst>
              <a:ext uri="{FF2B5EF4-FFF2-40B4-BE49-F238E27FC236}">
                <a16:creationId xmlns:a16="http://schemas.microsoft.com/office/drawing/2014/main" id="{5B16EA2D-EBF2-79CC-7AE0-AF6394A7E3B1}"/>
              </a:ext>
            </a:extLst>
          </p:cNvPr>
          <p:cNvSpPr>
            <a:spLocks noGrp="1"/>
          </p:cNvSpPr>
          <p:nvPr>
            <p:ph sz="half" idx="21"/>
          </p:nvPr>
        </p:nvSpPr>
        <p:spPr>
          <a:xfrm>
            <a:off x="551301" y="1668380"/>
            <a:ext cx="11089394" cy="4508584"/>
          </a:xfrm>
          <a:prstGeom prst="rect">
            <a:avLst/>
          </a:prstGeom>
        </p:spPr>
        <p:txBody>
          <a:bodyPr/>
          <a:lstStyle>
            <a:lvl1pPr>
              <a:defRPr sz="2000"/>
            </a:lvl1pPr>
            <a:lvl2pPr marL="0" indent="0">
              <a:buFontTx/>
              <a:buNone/>
              <a:tabLst/>
              <a:defRPr sz="1800"/>
            </a:lvl2pPr>
            <a:lvl3pPr marL="287338" indent="-114300">
              <a:tabLst/>
              <a:defRPr sz="1600"/>
            </a:lvl3pPr>
            <a:lvl4pPr marL="403225" indent="-115888">
              <a:tabLst/>
              <a:defRPr sz="1600"/>
            </a:lvl4pPr>
            <a:lvl5pPr marL="576263" indent="-173038">
              <a:buFont typeface="Courier New" panose="02070309020205020404" pitchFamily="49" charset="0"/>
              <a:buChar char="o"/>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75296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1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063D0D-CF26-D82B-A396-73863953AA91}"/>
              </a:ext>
            </a:extLst>
          </p:cNvPr>
          <p:cNvSpPr/>
          <p:nvPr userDrawn="1"/>
        </p:nvSpPr>
        <p:spPr>
          <a:xfrm>
            <a:off x="-16042" y="-8668"/>
            <a:ext cx="12208042" cy="117974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pic>
        <p:nvPicPr>
          <p:cNvPr id="4" name="Graphic 3">
            <a:extLst>
              <a:ext uri="{FF2B5EF4-FFF2-40B4-BE49-F238E27FC236}">
                <a16:creationId xmlns:a16="http://schemas.microsoft.com/office/drawing/2014/main" id="{429C16C9-C3F0-EAA8-5438-C2C4911C88E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20674" y="6474880"/>
            <a:ext cx="520024" cy="383120"/>
          </a:xfrm>
          <a:prstGeom prst="rect">
            <a:avLst/>
          </a:prstGeom>
        </p:spPr>
      </p:pic>
      <p:sp>
        <p:nvSpPr>
          <p:cNvPr id="5" name="Slide Number Placeholder 3">
            <a:extLst>
              <a:ext uri="{FF2B5EF4-FFF2-40B4-BE49-F238E27FC236}">
                <a16:creationId xmlns:a16="http://schemas.microsoft.com/office/drawing/2014/main" id="{5F9EE12B-08E0-9575-8CEA-DB0BFE1DB695}"/>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sp>
        <p:nvSpPr>
          <p:cNvPr id="6" name="Title 1">
            <a:extLst>
              <a:ext uri="{FF2B5EF4-FFF2-40B4-BE49-F238E27FC236}">
                <a16:creationId xmlns:a16="http://schemas.microsoft.com/office/drawing/2014/main" id="{05AC680B-D958-F845-2BD1-4526F374CDE4}"/>
              </a:ext>
            </a:extLst>
          </p:cNvPr>
          <p:cNvSpPr>
            <a:spLocks noGrp="1"/>
          </p:cNvSpPr>
          <p:nvPr>
            <p:ph type="title" hasCustomPrompt="1"/>
          </p:nvPr>
        </p:nvSpPr>
        <p:spPr>
          <a:xfrm>
            <a:off x="551301" y="223106"/>
            <a:ext cx="10020446" cy="716195"/>
          </a:xfrm>
        </p:spPr>
        <p:txBody>
          <a:bodyPr anchor="ctr">
            <a:noAutofit/>
          </a:bodyPr>
          <a:lstStyle>
            <a:lvl1pPr>
              <a:defRPr sz="4000">
                <a:solidFill>
                  <a:schemeClr val="accent2"/>
                </a:solidFill>
              </a:defRPr>
            </a:lvl1pPr>
          </a:lstStyle>
          <a:p>
            <a:r>
              <a:rPr lang="en-US"/>
              <a:t>Content slide</a:t>
            </a:r>
          </a:p>
        </p:txBody>
      </p:sp>
      <p:pic>
        <p:nvPicPr>
          <p:cNvPr id="2" name="Graphic 1">
            <a:extLst>
              <a:ext uri="{FF2B5EF4-FFF2-40B4-BE49-F238E27FC236}">
                <a16:creationId xmlns:a16="http://schemas.microsoft.com/office/drawing/2014/main" id="{9724AC88-1AE1-BFCE-FFA7-6DE643C0F3D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rot="16200000">
            <a:off x="9838955" y="0"/>
            <a:ext cx="1172951" cy="1172951"/>
          </a:xfrm>
          <a:prstGeom prst="rect">
            <a:avLst/>
          </a:prstGeom>
        </p:spPr>
      </p:pic>
      <p:sp>
        <p:nvSpPr>
          <p:cNvPr id="9" name="Content Placeholder 2">
            <a:extLst>
              <a:ext uri="{FF2B5EF4-FFF2-40B4-BE49-F238E27FC236}">
                <a16:creationId xmlns:a16="http://schemas.microsoft.com/office/drawing/2014/main" id="{F6632C31-74C8-0482-DDBA-CF4272E955A3}"/>
              </a:ext>
            </a:extLst>
          </p:cNvPr>
          <p:cNvSpPr>
            <a:spLocks noGrp="1"/>
          </p:cNvSpPr>
          <p:nvPr>
            <p:ph sz="half" idx="21"/>
          </p:nvPr>
        </p:nvSpPr>
        <p:spPr>
          <a:xfrm>
            <a:off x="551301" y="1668380"/>
            <a:ext cx="11089394" cy="4508584"/>
          </a:xfrm>
          <a:prstGeom prst="rect">
            <a:avLst/>
          </a:prstGeom>
        </p:spPr>
        <p:txBody>
          <a:bodyPr/>
          <a:lstStyle>
            <a:lvl1pPr>
              <a:defRPr sz="2000"/>
            </a:lvl1pPr>
            <a:lvl2pPr marL="0" indent="0">
              <a:buFontTx/>
              <a:buNone/>
              <a:tabLst/>
              <a:defRPr sz="1800"/>
            </a:lvl2pPr>
            <a:lvl3pPr marL="287338" indent="-114300">
              <a:tabLst/>
              <a:defRPr sz="1600"/>
            </a:lvl3pPr>
            <a:lvl4pPr marL="403225" indent="-115888">
              <a:tabLst/>
              <a:defRPr sz="1600"/>
            </a:lvl4pPr>
            <a:lvl5pPr marL="576263" indent="-173038">
              <a:buFont typeface="Courier New" panose="02070309020205020404" pitchFamily="49" charset="0"/>
              <a:buChar char="o"/>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Graphic 10">
            <a:extLst>
              <a:ext uri="{FF2B5EF4-FFF2-40B4-BE49-F238E27FC236}">
                <a16:creationId xmlns:a16="http://schemas.microsoft.com/office/drawing/2014/main" id="{9F4198A8-1E63-C760-A9D9-4142040C17CE}"/>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1019050" y="0"/>
            <a:ext cx="1172950" cy="1172950"/>
          </a:xfrm>
          <a:prstGeom prst="rect">
            <a:avLst/>
          </a:prstGeom>
        </p:spPr>
      </p:pic>
    </p:spTree>
    <p:extLst>
      <p:ext uri="{BB962C8B-B14F-4D97-AF65-F5344CB8AC3E}">
        <p14:creationId xmlns:p14="http://schemas.microsoft.com/office/powerpoint/2010/main" val="33759186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12">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13F0D16-6E30-F16A-095E-0A124448E338}"/>
              </a:ext>
            </a:extLst>
          </p:cNvPr>
          <p:cNvSpPr/>
          <p:nvPr userDrawn="1"/>
        </p:nvSpPr>
        <p:spPr>
          <a:xfrm>
            <a:off x="-16042" y="-8668"/>
            <a:ext cx="12208042" cy="117974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pic>
        <p:nvPicPr>
          <p:cNvPr id="4" name="Graphic 3">
            <a:extLst>
              <a:ext uri="{FF2B5EF4-FFF2-40B4-BE49-F238E27FC236}">
                <a16:creationId xmlns:a16="http://schemas.microsoft.com/office/drawing/2014/main" id="{429C16C9-C3F0-EAA8-5438-C2C4911C88E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20674" y="6474880"/>
            <a:ext cx="520024" cy="383120"/>
          </a:xfrm>
          <a:prstGeom prst="rect">
            <a:avLst/>
          </a:prstGeom>
        </p:spPr>
      </p:pic>
      <p:sp>
        <p:nvSpPr>
          <p:cNvPr id="5" name="Slide Number Placeholder 3">
            <a:extLst>
              <a:ext uri="{FF2B5EF4-FFF2-40B4-BE49-F238E27FC236}">
                <a16:creationId xmlns:a16="http://schemas.microsoft.com/office/drawing/2014/main" id="{5F9EE12B-08E0-9575-8CEA-DB0BFE1DB695}"/>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sp>
        <p:nvSpPr>
          <p:cNvPr id="7" name="Content Placeholder 2">
            <a:extLst>
              <a:ext uri="{FF2B5EF4-FFF2-40B4-BE49-F238E27FC236}">
                <a16:creationId xmlns:a16="http://schemas.microsoft.com/office/drawing/2014/main" id="{B016E2A5-982C-FC38-3476-6889B1860704}"/>
              </a:ext>
            </a:extLst>
          </p:cNvPr>
          <p:cNvSpPr>
            <a:spLocks noGrp="1"/>
          </p:cNvSpPr>
          <p:nvPr>
            <p:ph sz="half" idx="21"/>
          </p:nvPr>
        </p:nvSpPr>
        <p:spPr>
          <a:xfrm>
            <a:off x="551301" y="1668380"/>
            <a:ext cx="11089394" cy="4508584"/>
          </a:xfrm>
          <a:prstGeom prst="rect">
            <a:avLst/>
          </a:prstGeom>
        </p:spPr>
        <p:txBody>
          <a:bodyPr/>
          <a:lstStyle>
            <a:lvl1pPr>
              <a:defRPr sz="2000"/>
            </a:lvl1pPr>
            <a:lvl2pPr marL="0" indent="0">
              <a:buFontTx/>
              <a:buNone/>
              <a:tabLst/>
              <a:defRPr sz="1800"/>
            </a:lvl2pPr>
            <a:lvl3pPr marL="287338" indent="-114300">
              <a:tabLst/>
              <a:defRPr sz="1600"/>
            </a:lvl3pPr>
            <a:lvl4pPr marL="403225" indent="-115888">
              <a:tabLst/>
              <a:defRPr sz="1600"/>
            </a:lvl4pPr>
            <a:lvl5pPr marL="576263" indent="-173038">
              <a:buFont typeface="Courier New" panose="02070309020205020404" pitchFamily="49" charset="0"/>
              <a:buChar char="o"/>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92827F72-D025-DADA-31EF-D7AE373C469E}"/>
              </a:ext>
            </a:extLst>
          </p:cNvPr>
          <p:cNvSpPr>
            <a:spLocks noGrp="1"/>
          </p:cNvSpPr>
          <p:nvPr>
            <p:ph type="title" hasCustomPrompt="1"/>
          </p:nvPr>
        </p:nvSpPr>
        <p:spPr>
          <a:xfrm>
            <a:off x="551301" y="223106"/>
            <a:ext cx="10116699" cy="716195"/>
          </a:xfrm>
        </p:spPr>
        <p:txBody>
          <a:bodyPr anchor="ctr">
            <a:noAutofit/>
          </a:bodyPr>
          <a:lstStyle>
            <a:lvl1pPr>
              <a:defRPr sz="4000">
                <a:solidFill>
                  <a:schemeClr val="accent2"/>
                </a:solidFill>
              </a:defRPr>
            </a:lvl1pPr>
          </a:lstStyle>
          <a:p>
            <a:r>
              <a:rPr lang="en-US"/>
              <a:t>Content slide</a:t>
            </a:r>
          </a:p>
        </p:txBody>
      </p:sp>
      <p:pic>
        <p:nvPicPr>
          <p:cNvPr id="9" name="Graphic 8">
            <a:extLst>
              <a:ext uri="{FF2B5EF4-FFF2-40B4-BE49-F238E27FC236}">
                <a16:creationId xmlns:a16="http://schemas.microsoft.com/office/drawing/2014/main" id="{64A14123-D656-6427-5B65-D34070A6DB3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flipH="1">
            <a:off x="9794789" y="-4137"/>
            <a:ext cx="1175212" cy="1175212"/>
          </a:xfrm>
          <a:prstGeom prst="rect">
            <a:avLst/>
          </a:prstGeom>
        </p:spPr>
      </p:pic>
      <p:pic>
        <p:nvPicPr>
          <p:cNvPr id="10" name="Graphic 9">
            <a:extLst>
              <a:ext uri="{FF2B5EF4-FFF2-40B4-BE49-F238E27FC236}">
                <a16:creationId xmlns:a16="http://schemas.microsoft.com/office/drawing/2014/main" id="{80403DF4-A06C-7B29-433B-4A2DFAF0EE4E}"/>
              </a:ext>
            </a:extLst>
          </p:cNvPr>
          <p:cNvPicPr>
            <a:picLocks noChangeAspect="1"/>
          </p:cNvPicPr>
          <p:nvPr userDrawn="1"/>
        </p:nvPicPr>
        <p:blipFill rotWithShape="1">
          <a:blip>
            <a:extLst>
              <a:ext uri="{96DAC541-7B7A-43D3-8B79-37D633B846F1}">
                <asvg:svgBlip xmlns:asvg="http://schemas.microsoft.com/office/drawing/2016/SVG/main" r:embed="rId4"/>
              </a:ext>
            </a:extLst>
          </a:blip>
          <a:srcRect r="48582"/>
          <a:stretch/>
        </p:blipFill>
        <p:spPr>
          <a:xfrm>
            <a:off x="10970715" y="0"/>
            <a:ext cx="1221285" cy="1179742"/>
          </a:xfrm>
          <a:prstGeom prst="rect">
            <a:avLst/>
          </a:prstGeom>
        </p:spPr>
      </p:pic>
      <p:pic>
        <p:nvPicPr>
          <p:cNvPr id="11" name="Graphic 10">
            <a:extLst>
              <a:ext uri="{FF2B5EF4-FFF2-40B4-BE49-F238E27FC236}">
                <a16:creationId xmlns:a16="http://schemas.microsoft.com/office/drawing/2014/main" id="{73812EC8-26F9-C67D-5D28-1BFD3EA34ECB}"/>
              </a:ext>
            </a:extLst>
          </p:cNvPr>
          <p:cNvPicPr>
            <a:picLocks noChangeAspect="1"/>
          </p:cNvPicPr>
          <p:nvPr userDrawn="1"/>
        </p:nvPicPr>
        <p:blipFill rotWithShape="1">
          <a:blip>
            <a:extLst>
              <a:ext uri="{96DAC541-7B7A-43D3-8B79-37D633B846F1}">
                <asvg:svgBlip xmlns:asvg="http://schemas.microsoft.com/office/drawing/2016/SVG/main" r:embed="rId5"/>
              </a:ext>
            </a:extLst>
          </a:blip>
          <a:srcRect b="2335"/>
          <a:stretch/>
        </p:blipFill>
        <p:spPr>
          <a:xfrm flipV="1">
            <a:off x="9762450" y="-4378"/>
            <a:ext cx="1212523" cy="1184208"/>
          </a:xfrm>
          <a:prstGeom prst="rect">
            <a:avLst/>
          </a:prstGeom>
        </p:spPr>
      </p:pic>
    </p:spTree>
    <p:extLst>
      <p:ext uri="{BB962C8B-B14F-4D97-AF65-F5344CB8AC3E}">
        <p14:creationId xmlns:p14="http://schemas.microsoft.com/office/powerpoint/2010/main" val="23172617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13">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13F0D16-6E30-F16A-095E-0A124448E338}"/>
              </a:ext>
            </a:extLst>
          </p:cNvPr>
          <p:cNvSpPr/>
          <p:nvPr userDrawn="1"/>
        </p:nvSpPr>
        <p:spPr>
          <a:xfrm>
            <a:off x="-16042" y="-8668"/>
            <a:ext cx="12208042" cy="117974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pic>
        <p:nvPicPr>
          <p:cNvPr id="4" name="Graphic 3">
            <a:extLst>
              <a:ext uri="{FF2B5EF4-FFF2-40B4-BE49-F238E27FC236}">
                <a16:creationId xmlns:a16="http://schemas.microsoft.com/office/drawing/2014/main" id="{429C16C9-C3F0-EAA8-5438-C2C4911C88E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20674" y="6474880"/>
            <a:ext cx="520024" cy="383120"/>
          </a:xfrm>
          <a:prstGeom prst="rect">
            <a:avLst/>
          </a:prstGeom>
        </p:spPr>
      </p:pic>
      <p:sp>
        <p:nvSpPr>
          <p:cNvPr id="5" name="Slide Number Placeholder 3">
            <a:extLst>
              <a:ext uri="{FF2B5EF4-FFF2-40B4-BE49-F238E27FC236}">
                <a16:creationId xmlns:a16="http://schemas.microsoft.com/office/drawing/2014/main" id="{5F9EE12B-08E0-9575-8CEA-DB0BFE1DB695}"/>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sp>
        <p:nvSpPr>
          <p:cNvPr id="7" name="Content Placeholder 2">
            <a:extLst>
              <a:ext uri="{FF2B5EF4-FFF2-40B4-BE49-F238E27FC236}">
                <a16:creationId xmlns:a16="http://schemas.microsoft.com/office/drawing/2014/main" id="{B016E2A5-982C-FC38-3476-6889B1860704}"/>
              </a:ext>
            </a:extLst>
          </p:cNvPr>
          <p:cNvSpPr>
            <a:spLocks noGrp="1"/>
          </p:cNvSpPr>
          <p:nvPr>
            <p:ph sz="half" idx="21"/>
          </p:nvPr>
        </p:nvSpPr>
        <p:spPr>
          <a:xfrm>
            <a:off x="551301" y="1668380"/>
            <a:ext cx="11089394" cy="4508584"/>
          </a:xfrm>
          <a:prstGeom prst="rect">
            <a:avLst/>
          </a:prstGeom>
        </p:spPr>
        <p:txBody>
          <a:bodyPr/>
          <a:lstStyle>
            <a:lvl1pPr>
              <a:defRPr sz="2000"/>
            </a:lvl1pPr>
            <a:lvl2pPr marL="0" indent="0">
              <a:buFontTx/>
              <a:buNone/>
              <a:tabLst/>
              <a:defRPr sz="1800"/>
            </a:lvl2pPr>
            <a:lvl3pPr marL="287338" indent="-114300">
              <a:tabLst/>
              <a:defRPr sz="1600"/>
            </a:lvl3pPr>
            <a:lvl4pPr marL="403225" indent="-115888">
              <a:tabLst/>
              <a:defRPr sz="1600"/>
            </a:lvl4pPr>
            <a:lvl5pPr marL="576263" indent="-173038">
              <a:buFont typeface="Courier New" panose="02070309020205020404" pitchFamily="49" charset="0"/>
              <a:buChar char="o"/>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92827F72-D025-DADA-31EF-D7AE373C469E}"/>
              </a:ext>
            </a:extLst>
          </p:cNvPr>
          <p:cNvSpPr>
            <a:spLocks noGrp="1"/>
          </p:cNvSpPr>
          <p:nvPr>
            <p:ph type="title" hasCustomPrompt="1"/>
          </p:nvPr>
        </p:nvSpPr>
        <p:spPr>
          <a:xfrm>
            <a:off x="551301" y="223106"/>
            <a:ext cx="10116699" cy="716195"/>
          </a:xfrm>
        </p:spPr>
        <p:txBody>
          <a:bodyPr anchor="ctr">
            <a:noAutofit/>
          </a:bodyPr>
          <a:lstStyle>
            <a:lvl1pPr>
              <a:defRPr sz="4000">
                <a:solidFill>
                  <a:schemeClr val="accent2"/>
                </a:solidFill>
              </a:defRPr>
            </a:lvl1pPr>
          </a:lstStyle>
          <a:p>
            <a:r>
              <a:rPr lang="en-US"/>
              <a:t>Content slide</a:t>
            </a:r>
          </a:p>
        </p:txBody>
      </p:sp>
      <p:pic>
        <p:nvPicPr>
          <p:cNvPr id="2" name="Graphic 1">
            <a:extLst>
              <a:ext uri="{FF2B5EF4-FFF2-40B4-BE49-F238E27FC236}">
                <a16:creationId xmlns:a16="http://schemas.microsoft.com/office/drawing/2014/main" id="{ED886C6A-60B6-B76B-B730-26B5D74B913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780721" y="1891"/>
            <a:ext cx="1166901" cy="1166901"/>
          </a:xfrm>
          <a:prstGeom prst="rect">
            <a:avLst/>
          </a:prstGeom>
        </p:spPr>
      </p:pic>
      <p:pic>
        <p:nvPicPr>
          <p:cNvPr id="3" name="Graphic 2">
            <a:extLst>
              <a:ext uri="{FF2B5EF4-FFF2-40B4-BE49-F238E27FC236}">
                <a16:creationId xmlns:a16="http://schemas.microsoft.com/office/drawing/2014/main" id="{F5A3A779-451A-7714-52BB-2FE2463A548E}"/>
              </a:ext>
            </a:extLst>
          </p:cNvPr>
          <p:cNvPicPr>
            <a:picLocks noChangeAspect="1"/>
          </p:cNvPicPr>
          <p:nvPr userDrawn="1"/>
        </p:nvPicPr>
        <p:blipFill rotWithShape="1">
          <a:blip>
            <a:extLst>
              <a:ext uri="{96DAC541-7B7A-43D3-8B79-37D633B846F1}">
                <asvg:svgBlip xmlns:asvg="http://schemas.microsoft.com/office/drawing/2016/SVG/main" r:embed="rId4"/>
              </a:ext>
            </a:extLst>
          </a:blip>
          <a:srcRect r="50000"/>
          <a:stretch/>
        </p:blipFill>
        <p:spPr>
          <a:xfrm>
            <a:off x="10950222" y="-14073"/>
            <a:ext cx="1241778" cy="1184212"/>
          </a:xfrm>
          <a:prstGeom prst="rect">
            <a:avLst/>
          </a:prstGeom>
        </p:spPr>
      </p:pic>
    </p:spTree>
    <p:extLst>
      <p:ext uri="{BB962C8B-B14F-4D97-AF65-F5344CB8AC3E}">
        <p14:creationId xmlns:p14="http://schemas.microsoft.com/office/powerpoint/2010/main" val="15137318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14">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13F0D16-6E30-F16A-095E-0A124448E338}"/>
              </a:ext>
            </a:extLst>
          </p:cNvPr>
          <p:cNvSpPr/>
          <p:nvPr userDrawn="1"/>
        </p:nvSpPr>
        <p:spPr>
          <a:xfrm>
            <a:off x="-16042" y="-8668"/>
            <a:ext cx="12208042" cy="117974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pic>
        <p:nvPicPr>
          <p:cNvPr id="4" name="Graphic 3">
            <a:extLst>
              <a:ext uri="{FF2B5EF4-FFF2-40B4-BE49-F238E27FC236}">
                <a16:creationId xmlns:a16="http://schemas.microsoft.com/office/drawing/2014/main" id="{429C16C9-C3F0-EAA8-5438-C2C4911C88E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20674" y="6474880"/>
            <a:ext cx="520024" cy="383120"/>
          </a:xfrm>
          <a:prstGeom prst="rect">
            <a:avLst/>
          </a:prstGeom>
        </p:spPr>
      </p:pic>
      <p:sp>
        <p:nvSpPr>
          <p:cNvPr id="5" name="Slide Number Placeholder 3">
            <a:extLst>
              <a:ext uri="{FF2B5EF4-FFF2-40B4-BE49-F238E27FC236}">
                <a16:creationId xmlns:a16="http://schemas.microsoft.com/office/drawing/2014/main" id="{5F9EE12B-08E0-9575-8CEA-DB0BFE1DB695}"/>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sp>
        <p:nvSpPr>
          <p:cNvPr id="7" name="Content Placeholder 2">
            <a:extLst>
              <a:ext uri="{FF2B5EF4-FFF2-40B4-BE49-F238E27FC236}">
                <a16:creationId xmlns:a16="http://schemas.microsoft.com/office/drawing/2014/main" id="{B016E2A5-982C-FC38-3476-6889B1860704}"/>
              </a:ext>
            </a:extLst>
          </p:cNvPr>
          <p:cNvSpPr>
            <a:spLocks noGrp="1"/>
          </p:cNvSpPr>
          <p:nvPr>
            <p:ph sz="half" idx="21"/>
          </p:nvPr>
        </p:nvSpPr>
        <p:spPr>
          <a:xfrm>
            <a:off x="551301" y="1668380"/>
            <a:ext cx="11089394" cy="4508584"/>
          </a:xfrm>
          <a:prstGeom prst="rect">
            <a:avLst/>
          </a:prstGeom>
        </p:spPr>
        <p:txBody>
          <a:bodyPr/>
          <a:lstStyle>
            <a:lvl1pPr>
              <a:defRPr sz="2000"/>
            </a:lvl1pPr>
            <a:lvl2pPr marL="0" indent="0">
              <a:buFontTx/>
              <a:buNone/>
              <a:tabLst/>
              <a:defRPr sz="1800"/>
            </a:lvl2pPr>
            <a:lvl3pPr marL="287338" indent="-114300">
              <a:tabLst/>
              <a:defRPr sz="1600"/>
            </a:lvl3pPr>
            <a:lvl4pPr marL="403225" indent="-115888">
              <a:tabLst/>
              <a:defRPr sz="1600"/>
            </a:lvl4pPr>
            <a:lvl5pPr marL="576263" indent="-173038">
              <a:buFont typeface="Courier New" panose="02070309020205020404" pitchFamily="49" charset="0"/>
              <a:buChar char="o"/>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92827F72-D025-DADA-31EF-D7AE373C469E}"/>
              </a:ext>
            </a:extLst>
          </p:cNvPr>
          <p:cNvSpPr>
            <a:spLocks noGrp="1"/>
          </p:cNvSpPr>
          <p:nvPr>
            <p:ph type="title" hasCustomPrompt="1"/>
          </p:nvPr>
        </p:nvSpPr>
        <p:spPr>
          <a:xfrm>
            <a:off x="551301" y="223106"/>
            <a:ext cx="10116699" cy="716195"/>
          </a:xfrm>
        </p:spPr>
        <p:txBody>
          <a:bodyPr anchor="ctr">
            <a:noAutofit/>
          </a:bodyPr>
          <a:lstStyle>
            <a:lvl1pPr>
              <a:defRPr sz="4000">
                <a:solidFill>
                  <a:schemeClr val="accent2"/>
                </a:solidFill>
              </a:defRPr>
            </a:lvl1pPr>
          </a:lstStyle>
          <a:p>
            <a:r>
              <a:rPr lang="en-US"/>
              <a:t>Content slide</a:t>
            </a:r>
          </a:p>
        </p:txBody>
      </p:sp>
      <p:pic>
        <p:nvPicPr>
          <p:cNvPr id="11" name="Graphic 10">
            <a:extLst>
              <a:ext uri="{FF2B5EF4-FFF2-40B4-BE49-F238E27FC236}">
                <a16:creationId xmlns:a16="http://schemas.microsoft.com/office/drawing/2014/main" id="{825C30D0-6668-D8D4-49F1-CCB9DEF1B04E}"/>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853915" y="-3419"/>
            <a:ext cx="1179750" cy="1179750"/>
          </a:xfrm>
          <a:prstGeom prst="rect">
            <a:avLst/>
          </a:prstGeom>
        </p:spPr>
      </p:pic>
      <p:pic>
        <p:nvPicPr>
          <p:cNvPr id="12" name="Graphic 11">
            <a:extLst>
              <a:ext uri="{FF2B5EF4-FFF2-40B4-BE49-F238E27FC236}">
                <a16:creationId xmlns:a16="http://schemas.microsoft.com/office/drawing/2014/main" id="{9F12D0DE-6A2B-AC68-63C3-F95FF4435DF7}"/>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9768862" y="3611"/>
            <a:ext cx="2361797" cy="1165360"/>
          </a:xfrm>
          <a:prstGeom prst="rect">
            <a:avLst/>
          </a:prstGeom>
        </p:spPr>
      </p:pic>
      <p:pic>
        <p:nvPicPr>
          <p:cNvPr id="13" name="Graphic 12">
            <a:extLst>
              <a:ext uri="{FF2B5EF4-FFF2-40B4-BE49-F238E27FC236}">
                <a16:creationId xmlns:a16="http://schemas.microsoft.com/office/drawing/2014/main" id="{7E4176AA-EC36-CC5E-5C8F-BCC800518A1E}"/>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flipV="1">
            <a:off x="11004868" y="-10781"/>
            <a:ext cx="1204696" cy="1204696"/>
          </a:xfrm>
          <a:prstGeom prst="rect">
            <a:avLst/>
          </a:prstGeom>
        </p:spPr>
      </p:pic>
      <p:pic>
        <p:nvPicPr>
          <p:cNvPr id="14" name="Graphic 13">
            <a:extLst>
              <a:ext uri="{FF2B5EF4-FFF2-40B4-BE49-F238E27FC236}">
                <a16:creationId xmlns:a16="http://schemas.microsoft.com/office/drawing/2014/main" id="{94C6E738-405B-3596-BD83-452EE2C6B434}"/>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flipH="1">
            <a:off x="11023273" y="-10779"/>
            <a:ext cx="1168191" cy="1179750"/>
          </a:xfrm>
          <a:prstGeom prst="rect">
            <a:avLst/>
          </a:prstGeom>
        </p:spPr>
      </p:pic>
    </p:spTree>
    <p:extLst>
      <p:ext uri="{BB962C8B-B14F-4D97-AF65-F5344CB8AC3E}">
        <p14:creationId xmlns:p14="http://schemas.microsoft.com/office/powerpoint/2010/main" val="20881168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15">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13F0D16-6E30-F16A-095E-0A124448E338}"/>
              </a:ext>
            </a:extLst>
          </p:cNvPr>
          <p:cNvSpPr/>
          <p:nvPr userDrawn="1"/>
        </p:nvSpPr>
        <p:spPr>
          <a:xfrm>
            <a:off x="-16042" y="-8668"/>
            <a:ext cx="12208042" cy="117974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pic>
        <p:nvPicPr>
          <p:cNvPr id="4" name="Graphic 3">
            <a:extLst>
              <a:ext uri="{FF2B5EF4-FFF2-40B4-BE49-F238E27FC236}">
                <a16:creationId xmlns:a16="http://schemas.microsoft.com/office/drawing/2014/main" id="{429C16C9-C3F0-EAA8-5438-C2C4911C88E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20674" y="6474880"/>
            <a:ext cx="520024" cy="383120"/>
          </a:xfrm>
          <a:prstGeom prst="rect">
            <a:avLst/>
          </a:prstGeom>
        </p:spPr>
      </p:pic>
      <p:sp>
        <p:nvSpPr>
          <p:cNvPr id="5" name="Slide Number Placeholder 3">
            <a:extLst>
              <a:ext uri="{FF2B5EF4-FFF2-40B4-BE49-F238E27FC236}">
                <a16:creationId xmlns:a16="http://schemas.microsoft.com/office/drawing/2014/main" id="{5F9EE12B-08E0-9575-8CEA-DB0BFE1DB695}"/>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sp>
        <p:nvSpPr>
          <p:cNvPr id="7" name="Content Placeholder 2">
            <a:extLst>
              <a:ext uri="{FF2B5EF4-FFF2-40B4-BE49-F238E27FC236}">
                <a16:creationId xmlns:a16="http://schemas.microsoft.com/office/drawing/2014/main" id="{B016E2A5-982C-FC38-3476-6889B1860704}"/>
              </a:ext>
            </a:extLst>
          </p:cNvPr>
          <p:cNvSpPr>
            <a:spLocks noGrp="1"/>
          </p:cNvSpPr>
          <p:nvPr>
            <p:ph sz="half" idx="21"/>
          </p:nvPr>
        </p:nvSpPr>
        <p:spPr>
          <a:xfrm>
            <a:off x="551301" y="1668380"/>
            <a:ext cx="11089394" cy="4508584"/>
          </a:xfrm>
          <a:prstGeom prst="rect">
            <a:avLst/>
          </a:prstGeom>
        </p:spPr>
        <p:txBody>
          <a:bodyPr/>
          <a:lstStyle>
            <a:lvl1pPr>
              <a:defRPr sz="2000"/>
            </a:lvl1pPr>
            <a:lvl2pPr marL="0" indent="0">
              <a:buFontTx/>
              <a:buNone/>
              <a:tabLst/>
              <a:defRPr sz="1800"/>
            </a:lvl2pPr>
            <a:lvl3pPr marL="287338" indent="-114300">
              <a:tabLst/>
              <a:defRPr sz="1600"/>
            </a:lvl3pPr>
            <a:lvl4pPr marL="403225" indent="-115888">
              <a:tabLst/>
              <a:defRPr sz="1600"/>
            </a:lvl4pPr>
            <a:lvl5pPr marL="576263" indent="-173038">
              <a:buFont typeface="Courier New" panose="02070309020205020404" pitchFamily="49" charset="0"/>
              <a:buChar char="o"/>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92827F72-D025-DADA-31EF-D7AE373C469E}"/>
              </a:ext>
            </a:extLst>
          </p:cNvPr>
          <p:cNvSpPr>
            <a:spLocks noGrp="1"/>
          </p:cNvSpPr>
          <p:nvPr>
            <p:ph type="title" hasCustomPrompt="1"/>
          </p:nvPr>
        </p:nvSpPr>
        <p:spPr>
          <a:xfrm>
            <a:off x="551301" y="223106"/>
            <a:ext cx="10116699" cy="716195"/>
          </a:xfrm>
        </p:spPr>
        <p:txBody>
          <a:bodyPr anchor="ctr">
            <a:noAutofit/>
          </a:bodyPr>
          <a:lstStyle>
            <a:lvl1pPr>
              <a:defRPr sz="4000">
                <a:solidFill>
                  <a:schemeClr val="accent2"/>
                </a:solidFill>
              </a:defRPr>
            </a:lvl1pPr>
          </a:lstStyle>
          <a:p>
            <a:r>
              <a:rPr lang="en-US"/>
              <a:t>Content slide</a:t>
            </a:r>
          </a:p>
        </p:txBody>
      </p:sp>
      <p:pic>
        <p:nvPicPr>
          <p:cNvPr id="11" name="Graphic 10">
            <a:extLst>
              <a:ext uri="{FF2B5EF4-FFF2-40B4-BE49-F238E27FC236}">
                <a16:creationId xmlns:a16="http://schemas.microsoft.com/office/drawing/2014/main" id="{825C30D0-6668-D8D4-49F1-CCB9DEF1B04E}"/>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853915" y="-3419"/>
            <a:ext cx="1179750" cy="1179750"/>
          </a:xfrm>
          <a:prstGeom prst="rect">
            <a:avLst/>
          </a:prstGeom>
        </p:spPr>
      </p:pic>
      <p:pic>
        <p:nvPicPr>
          <p:cNvPr id="2" name="Graphic 1">
            <a:extLst>
              <a:ext uri="{FF2B5EF4-FFF2-40B4-BE49-F238E27FC236}">
                <a16:creationId xmlns:a16="http://schemas.microsoft.com/office/drawing/2014/main" id="{2F56F9B1-15B0-7D54-F6BE-4FD59F7CAE7A}"/>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9770645" y="-7030"/>
            <a:ext cx="1179750" cy="1179750"/>
          </a:xfrm>
          <a:prstGeom prst="rect">
            <a:avLst/>
          </a:prstGeom>
        </p:spPr>
      </p:pic>
      <p:pic>
        <p:nvPicPr>
          <p:cNvPr id="3" name="Graphic 2">
            <a:extLst>
              <a:ext uri="{FF2B5EF4-FFF2-40B4-BE49-F238E27FC236}">
                <a16:creationId xmlns:a16="http://schemas.microsoft.com/office/drawing/2014/main" id="{CAECA1E9-0A22-28C1-C7DB-03C62D1AB931}"/>
              </a:ext>
            </a:extLst>
          </p:cNvPr>
          <p:cNvPicPr>
            <a:picLocks noChangeAspect="1"/>
          </p:cNvPicPr>
          <p:nvPr userDrawn="1"/>
        </p:nvPicPr>
        <p:blipFill rotWithShape="1">
          <a:blip>
            <a:extLst>
              <a:ext uri="{96DAC541-7B7A-43D3-8B79-37D633B846F1}">
                <asvg:svgBlip xmlns:asvg="http://schemas.microsoft.com/office/drawing/2016/SVG/main" r:embed="rId5"/>
              </a:ext>
            </a:extLst>
          </a:blip>
          <a:srcRect r="50332"/>
          <a:stretch/>
        </p:blipFill>
        <p:spPr>
          <a:xfrm>
            <a:off x="10958669" y="-34335"/>
            <a:ext cx="1260911" cy="1210491"/>
          </a:xfrm>
          <a:prstGeom prst="rect">
            <a:avLst/>
          </a:prstGeom>
        </p:spPr>
      </p:pic>
    </p:spTree>
    <p:extLst>
      <p:ext uri="{BB962C8B-B14F-4D97-AF65-F5344CB8AC3E}">
        <p14:creationId xmlns:p14="http://schemas.microsoft.com/office/powerpoint/2010/main" val="4105047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26C937-E1DA-082B-96CA-1AD86FF7912C}"/>
              </a:ext>
            </a:extLst>
          </p:cNvPr>
          <p:cNvSpPr/>
          <p:nvPr userDrawn="1"/>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pic>
        <p:nvPicPr>
          <p:cNvPr id="4" name="Graphic 3">
            <a:extLst>
              <a:ext uri="{FF2B5EF4-FFF2-40B4-BE49-F238E27FC236}">
                <a16:creationId xmlns:a16="http://schemas.microsoft.com/office/drawing/2014/main" id="{D5DA3741-A498-8F1D-A2D0-D8C852D2B92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203801" y="626093"/>
            <a:ext cx="8458821" cy="6231907"/>
          </a:xfrm>
          <a:prstGeom prst="rect">
            <a:avLst/>
          </a:prstGeom>
        </p:spPr>
      </p:pic>
      <p:sp>
        <p:nvSpPr>
          <p:cNvPr id="12" name="Title 11">
            <a:extLst>
              <a:ext uri="{FF2B5EF4-FFF2-40B4-BE49-F238E27FC236}">
                <a16:creationId xmlns:a16="http://schemas.microsoft.com/office/drawing/2014/main" id="{4B8D882F-59BA-85E3-F6F2-3A3711EE71B1}"/>
              </a:ext>
            </a:extLst>
          </p:cNvPr>
          <p:cNvSpPr>
            <a:spLocks noGrp="1"/>
          </p:cNvSpPr>
          <p:nvPr>
            <p:ph type="title"/>
          </p:nvPr>
        </p:nvSpPr>
        <p:spPr>
          <a:xfrm>
            <a:off x="5775158" y="1339702"/>
            <a:ext cx="5858042" cy="3062177"/>
          </a:xfrm>
        </p:spPr>
        <p:txBody>
          <a:bodyPr anchor="b">
            <a:noAutofit/>
          </a:bodyPr>
          <a:lstStyle>
            <a:lvl1pPr>
              <a:defRPr sz="5400">
                <a:solidFill>
                  <a:schemeClr val="accent6"/>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solidFill>
                  <a:schemeClr val="bg1"/>
                </a:solidFill>
              </a:rPr>
              <a:t>Click to edit Master title style</a:t>
            </a:r>
            <a:endParaRPr lang="en-US"/>
          </a:p>
        </p:txBody>
      </p:sp>
      <p:sp>
        <p:nvSpPr>
          <p:cNvPr id="2" name="Text Placeholder 2">
            <a:extLst>
              <a:ext uri="{FF2B5EF4-FFF2-40B4-BE49-F238E27FC236}">
                <a16:creationId xmlns:a16="http://schemas.microsoft.com/office/drawing/2014/main" id="{7195ED43-0866-61A3-8B56-873E9F10356C}"/>
              </a:ext>
            </a:extLst>
          </p:cNvPr>
          <p:cNvSpPr>
            <a:spLocks noGrp="1"/>
          </p:cNvSpPr>
          <p:nvPr>
            <p:ph type="body" idx="10" hasCustomPrompt="1"/>
          </p:nvPr>
        </p:nvSpPr>
        <p:spPr>
          <a:xfrm>
            <a:off x="5775158" y="463591"/>
            <a:ext cx="5858042" cy="346150"/>
          </a:xfrm>
        </p:spPr>
        <p:txBody>
          <a:bodyPr>
            <a:normAutofit/>
          </a:bodyPr>
          <a:lstStyle>
            <a:lvl1pPr marL="0" indent="0">
              <a:buNone/>
              <a:defRPr sz="1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3">
            <a:extLst>
              <a:ext uri="{FF2B5EF4-FFF2-40B4-BE49-F238E27FC236}">
                <a16:creationId xmlns:a16="http://schemas.microsoft.com/office/drawing/2014/main" id="{DF75F9AE-EC3D-11D5-7C99-F9DCB6534F3C}"/>
              </a:ext>
            </a:extLst>
          </p:cNvPr>
          <p:cNvSpPr>
            <a:spLocks noGrp="1"/>
          </p:cNvSpPr>
          <p:nvPr>
            <p:ph type="sldNum" sz="quarter" idx="4"/>
          </p:nvPr>
        </p:nvSpPr>
        <p:spPr>
          <a:xfrm>
            <a:off x="551301" y="6356350"/>
            <a:ext cx="474309" cy="365125"/>
          </a:xfrm>
          <a:prstGeom prst="rect">
            <a:avLst/>
          </a:prstGeom>
        </p:spPr>
        <p:txBody>
          <a:bodyPr anchor="ctr"/>
          <a:lstStyle>
            <a:lvl1pPr algn="l">
              <a:defRPr sz="800" b="0" i="0">
                <a:solidFill>
                  <a:schemeClr val="bg1">
                    <a:lumMod val="65000"/>
                  </a:schemeClr>
                </a:solidFill>
                <a:latin typeface="Sofia Pro" pitchFamily="2" charset="0"/>
              </a:defRPr>
            </a:lvl1pPr>
          </a:lstStyle>
          <a:p>
            <a:fld id="{66E1101C-D44A-114C-BF42-E167825151EF}" type="slidenum">
              <a:rPr lang="en-US" smtClean="0"/>
              <a:pPr/>
              <a:t>‹#›</a:t>
            </a:fld>
            <a:endParaRPr lang="en-US"/>
          </a:p>
        </p:txBody>
      </p:sp>
      <p:sp>
        <p:nvSpPr>
          <p:cNvPr id="8" name="Content Placeholder 7">
            <a:extLst>
              <a:ext uri="{FF2B5EF4-FFF2-40B4-BE49-F238E27FC236}">
                <a16:creationId xmlns:a16="http://schemas.microsoft.com/office/drawing/2014/main" id="{598AE60C-CACA-CD15-A3F1-467EBB257030}"/>
              </a:ext>
            </a:extLst>
          </p:cNvPr>
          <p:cNvSpPr txBox="1">
            <a:spLocks/>
          </p:cNvSpPr>
          <p:nvPr userDrawn="1"/>
        </p:nvSpPr>
        <p:spPr>
          <a:xfrm>
            <a:off x="1275201" y="6348110"/>
            <a:ext cx="3646968" cy="373365"/>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800">
                <a:solidFill>
                  <a:schemeClr val="bg1">
                    <a:lumMod val="65000"/>
                  </a:schemeClr>
                </a:solidFill>
                <a:latin typeface="Sofia Pro" pitchFamily="2" charset="0"/>
              </a:rPr>
              <a:t>© 2023 Ellie Mental Health. All Rights Reserved.</a:t>
            </a:r>
          </a:p>
        </p:txBody>
      </p:sp>
    </p:spTree>
    <p:extLst>
      <p:ext uri="{BB962C8B-B14F-4D97-AF65-F5344CB8AC3E}">
        <p14:creationId xmlns:p14="http://schemas.microsoft.com/office/powerpoint/2010/main" val="3954685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16_XLHeaders">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C27C8746-30C1-7BE3-22C5-746858F79D07}"/>
              </a:ext>
            </a:extLst>
          </p:cNvPr>
          <p:cNvPicPr>
            <a:picLocks/>
          </p:cNvPicPr>
          <p:nvPr userDrawn="1"/>
        </p:nvPicPr>
        <p:blipFill>
          <a:blip>
            <a:extLst>
              <a:ext uri="{96DAC541-7B7A-43D3-8B79-37D633B846F1}">
                <asvg:svgBlip xmlns:asvg="http://schemas.microsoft.com/office/drawing/2016/SVG/main" r:embed="rId2"/>
              </a:ext>
            </a:extLst>
          </a:blip>
          <a:stretch>
            <a:fillRect/>
          </a:stretch>
        </p:blipFill>
        <p:spPr>
          <a:xfrm>
            <a:off x="4731296" y="6196242"/>
            <a:ext cx="1356683" cy="679457"/>
          </a:xfrm>
          <a:prstGeom prst="rect">
            <a:avLst/>
          </a:prstGeom>
        </p:spPr>
      </p:pic>
      <p:sp>
        <p:nvSpPr>
          <p:cNvPr id="16" name="Rectangle 15">
            <a:extLst>
              <a:ext uri="{FF2B5EF4-FFF2-40B4-BE49-F238E27FC236}">
                <a16:creationId xmlns:a16="http://schemas.microsoft.com/office/drawing/2014/main" id="{113F0D16-6E30-F16A-095E-0A124448E338}"/>
              </a:ext>
            </a:extLst>
          </p:cNvPr>
          <p:cNvSpPr/>
          <p:nvPr userDrawn="1"/>
        </p:nvSpPr>
        <p:spPr>
          <a:xfrm>
            <a:off x="-16042" y="-8668"/>
            <a:ext cx="12208042" cy="117974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pic>
        <p:nvPicPr>
          <p:cNvPr id="4" name="Graphic 3">
            <a:extLst>
              <a:ext uri="{FF2B5EF4-FFF2-40B4-BE49-F238E27FC236}">
                <a16:creationId xmlns:a16="http://schemas.microsoft.com/office/drawing/2014/main" id="{429C16C9-C3F0-EAA8-5438-C2C4911C88E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1120674" y="6474880"/>
            <a:ext cx="520024" cy="383120"/>
          </a:xfrm>
          <a:prstGeom prst="rect">
            <a:avLst/>
          </a:prstGeom>
        </p:spPr>
      </p:pic>
      <p:sp>
        <p:nvSpPr>
          <p:cNvPr id="5" name="Slide Number Placeholder 3">
            <a:extLst>
              <a:ext uri="{FF2B5EF4-FFF2-40B4-BE49-F238E27FC236}">
                <a16:creationId xmlns:a16="http://schemas.microsoft.com/office/drawing/2014/main" id="{5F9EE12B-08E0-9575-8CEA-DB0BFE1DB695}"/>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sp>
        <p:nvSpPr>
          <p:cNvPr id="7" name="Content Placeholder 2">
            <a:extLst>
              <a:ext uri="{FF2B5EF4-FFF2-40B4-BE49-F238E27FC236}">
                <a16:creationId xmlns:a16="http://schemas.microsoft.com/office/drawing/2014/main" id="{B016E2A5-982C-FC38-3476-6889B1860704}"/>
              </a:ext>
            </a:extLst>
          </p:cNvPr>
          <p:cNvSpPr>
            <a:spLocks noGrp="1"/>
          </p:cNvSpPr>
          <p:nvPr>
            <p:ph sz="half" idx="21"/>
          </p:nvPr>
        </p:nvSpPr>
        <p:spPr>
          <a:xfrm>
            <a:off x="551301" y="1668380"/>
            <a:ext cx="11089394" cy="4508584"/>
          </a:xfrm>
          <a:prstGeom prst="rect">
            <a:avLst/>
          </a:prstGeom>
        </p:spPr>
        <p:txBody>
          <a:bodyPr/>
          <a:lstStyle>
            <a:lvl1pPr>
              <a:defRPr sz="2000"/>
            </a:lvl1pPr>
            <a:lvl2pPr marL="0" indent="0">
              <a:buFontTx/>
              <a:buNone/>
              <a:tabLst/>
              <a:defRPr sz="1800"/>
            </a:lvl2pPr>
            <a:lvl3pPr marL="287338" indent="-114300">
              <a:tabLst/>
              <a:defRPr sz="1600"/>
            </a:lvl3pPr>
            <a:lvl4pPr marL="403225" indent="-115888">
              <a:tabLst/>
              <a:defRPr sz="1600"/>
            </a:lvl4pPr>
            <a:lvl5pPr marL="576263" indent="-173038">
              <a:buFont typeface="Courier New" panose="02070309020205020404" pitchFamily="49" charset="0"/>
              <a:buChar char="o"/>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92827F72-D025-DADA-31EF-D7AE373C469E}"/>
              </a:ext>
            </a:extLst>
          </p:cNvPr>
          <p:cNvSpPr>
            <a:spLocks noGrp="1"/>
          </p:cNvSpPr>
          <p:nvPr>
            <p:ph type="title" hasCustomPrompt="1"/>
          </p:nvPr>
        </p:nvSpPr>
        <p:spPr>
          <a:xfrm>
            <a:off x="551301" y="223106"/>
            <a:ext cx="11089394" cy="716195"/>
          </a:xfrm>
        </p:spPr>
        <p:txBody>
          <a:bodyPr anchor="ctr">
            <a:noAutofit/>
          </a:bodyPr>
          <a:lstStyle>
            <a:lvl1pPr>
              <a:defRPr sz="4000">
                <a:solidFill>
                  <a:schemeClr val="accent2"/>
                </a:solidFill>
              </a:defRPr>
            </a:lvl1pPr>
          </a:lstStyle>
          <a:p>
            <a:r>
              <a:rPr lang="en-US"/>
              <a:t>Content slide for xl headers (1 line only)</a:t>
            </a:r>
          </a:p>
        </p:txBody>
      </p:sp>
      <p:pic>
        <p:nvPicPr>
          <p:cNvPr id="8" name="Graphic 7">
            <a:extLst>
              <a:ext uri="{FF2B5EF4-FFF2-40B4-BE49-F238E27FC236}">
                <a16:creationId xmlns:a16="http://schemas.microsoft.com/office/drawing/2014/main" id="{E35F553D-73CA-FE2F-A327-F7740E84BE24}"/>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rot="10800000">
            <a:off x="10844461" y="1171074"/>
            <a:ext cx="1356683" cy="673849"/>
          </a:xfrm>
          <a:prstGeom prst="rect">
            <a:avLst/>
          </a:prstGeom>
        </p:spPr>
      </p:pic>
    </p:spTree>
    <p:extLst>
      <p:ext uri="{BB962C8B-B14F-4D97-AF65-F5344CB8AC3E}">
        <p14:creationId xmlns:p14="http://schemas.microsoft.com/office/powerpoint/2010/main" val="29995934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17_XLHeaders">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C27C8746-30C1-7BE3-22C5-746858F79D07}"/>
              </a:ext>
            </a:extLst>
          </p:cNvPr>
          <p:cNvPicPr>
            <a:picLocks/>
          </p:cNvPicPr>
          <p:nvPr userDrawn="1"/>
        </p:nvPicPr>
        <p:blipFill>
          <a:blip>
            <a:extLst>
              <a:ext uri="{96DAC541-7B7A-43D3-8B79-37D633B846F1}">
                <asvg:svgBlip xmlns:asvg="http://schemas.microsoft.com/office/drawing/2016/SVG/main" r:embed="rId2"/>
              </a:ext>
            </a:extLst>
          </a:blip>
          <a:stretch>
            <a:fillRect/>
          </a:stretch>
        </p:blipFill>
        <p:spPr>
          <a:xfrm>
            <a:off x="4731296" y="6196242"/>
            <a:ext cx="1356683" cy="679457"/>
          </a:xfrm>
          <a:prstGeom prst="rect">
            <a:avLst/>
          </a:prstGeom>
        </p:spPr>
      </p:pic>
      <p:sp>
        <p:nvSpPr>
          <p:cNvPr id="16" name="Rectangle 15">
            <a:extLst>
              <a:ext uri="{FF2B5EF4-FFF2-40B4-BE49-F238E27FC236}">
                <a16:creationId xmlns:a16="http://schemas.microsoft.com/office/drawing/2014/main" id="{113F0D16-6E30-F16A-095E-0A124448E338}"/>
              </a:ext>
            </a:extLst>
          </p:cNvPr>
          <p:cNvSpPr/>
          <p:nvPr userDrawn="1"/>
        </p:nvSpPr>
        <p:spPr>
          <a:xfrm>
            <a:off x="-16042" y="-8668"/>
            <a:ext cx="12208042" cy="117974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pic>
        <p:nvPicPr>
          <p:cNvPr id="4" name="Graphic 3">
            <a:extLst>
              <a:ext uri="{FF2B5EF4-FFF2-40B4-BE49-F238E27FC236}">
                <a16:creationId xmlns:a16="http://schemas.microsoft.com/office/drawing/2014/main" id="{429C16C9-C3F0-EAA8-5438-C2C4911C88E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1120674" y="6474880"/>
            <a:ext cx="520024" cy="383120"/>
          </a:xfrm>
          <a:prstGeom prst="rect">
            <a:avLst/>
          </a:prstGeom>
        </p:spPr>
      </p:pic>
      <p:sp>
        <p:nvSpPr>
          <p:cNvPr id="5" name="Slide Number Placeholder 3">
            <a:extLst>
              <a:ext uri="{FF2B5EF4-FFF2-40B4-BE49-F238E27FC236}">
                <a16:creationId xmlns:a16="http://schemas.microsoft.com/office/drawing/2014/main" id="{5F9EE12B-08E0-9575-8CEA-DB0BFE1DB695}"/>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sp>
        <p:nvSpPr>
          <p:cNvPr id="7" name="Content Placeholder 2">
            <a:extLst>
              <a:ext uri="{FF2B5EF4-FFF2-40B4-BE49-F238E27FC236}">
                <a16:creationId xmlns:a16="http://schemas.microsoft.com/office/drawing/2014/main" id="{B016E2A5-982C-FC38-3476-6889B1860704}"/>
              </a:ext>
            </a:extLst>
          </p:cNvPr>
          <p:cNvSpPr>
            <a:spLocks noGrp="1"/>
          </p:cNvSpPr>
          <p:nvPr>
            <p:ph sz="half" idx="21"/>
          </p:nvPr>
        </p:nvSpPr>
        <p:spPr>
          <a:xfrm>
            <a:off x="551301" y="1668380"/>
            <a:ext cx="11089394" cy="4508584"/>
          </a:xfrm>
          <a:prstGeom prst="rect">
            <a:avLst/>
          </a:prstGeom>
        </p:spPr>
        <p:txBody>
          <a:bodyPr/>
          <a:lstStyle>
            <a:lvl1pPr>
              <a:defRPr sz="2000"/>
            </a:lvl1pPr>
            <a:lvl2pPr marL="0" indent="0">
              <a:buFontTx/>
              <a:buNone/>
              <a:tabLst/>
              <a:defRPr sz="1800"/>
            </a:lvl2pPr>
            <a:lvl3pPr marL="287338" indent="-114300">
              <a:tabLst/>
              <a:defRPr sz="1600"/>
            </a:lvl3pPr>
            <a:lvl4pPr marL="403225" indent="-115888">
              <a:tabLst/>
              <a:defRPr sz="1600"/>
            </a:lvl4pPr>
            <a:lvl5pPr marL="576263" indent="-173038">
              <a:buFont typeface="Courier New" panose="02070309020205020404" pitchFamily="49" charset="0"/>
              <a:buChar char="o"/>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92827F72-D025-DADA-31EF-D7AE373C469E}"/>
              </a:ext>
            </a:extLst>
          </p:cNvPr>
          <p:cNvSpPr>
            <a:spLocks noGrp="1"/>
          </p:cNvSpPr>
          <p:nvPr>
            <p:ph type="title" hasCustomPrompt="1"/>
          </p:nvPr>
        </p:nvSpPr>
        <p:spPr>
          <a:xfrm>
            <a:off x="551301" y="223106"/>
            <a:ext cx="11089394" cy="716195"/>
          </a:xfrm>
        </p:spPr>
        <p:txBody>
          <a:bodyPr anchor="ctr">
            <a:noAutofit/>
          </a:bodyPr>
          <a:lstStyle>
            <a:lvl1pPr>
              <a:defRPr sz="4000">
                <a:solidFill>
                  <a:schemeClr val="accent2"/>
                </a:solidFill>
              </a:defRPr>
            </a:lvl1pPr>
          </a:lstStyle>
          <a:p>
            <a:r>
              <a:rPr lang="en-US"/>
              <a:t>Content slide for xl headers (1 line only)</a:t>
            </a:r>
          </a:p>
        </p:txBody>
      </p:sp>
      <p:pic>
        <p:nvPicPr>
          <p:cNvPr id="8" name="Graphic 7">
            <a:extLst>
              <a:ext uri="{FF2B5EF4-FFF2-40B4-BE49-F238E27FC236}">
                <a16:creationId xmlns:a16="http://schemas.microsoft.com/office/drawing/2014/main" id="{E35F553D-73CA-FE2F-A327-F7740E84BE24}"/>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rot="10800000">
            <a:off x="10844461" y="1171074"/>
            <a:ext cx="1356683" cy="673849"/>
          </a:xfrm>
          <a:prstGeom prst="rect">
            <a:avLst/>
          </a:prstGeom>
        </p:spPr>
      </p:pic>
    </p:spTree>
    <p:extLst>
      <p:ext uri="{BB962C8B-B14F-4D97-AF65-F5344CB8AC3E}">
        <p14:creationId xmlns:p14="http://schemas.microsoft.com/office/powerpoint/2010/main" val="8137023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19">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097E344-7136-FEE2-1AA5-097ACF9C626A}"/>
              </a:ext>
            </a:extLst>
          </p:cNvPr>
          <p:cNvSpPr/>
          <p:nvPr userDrawn="1"/>
        </p:nvSpPr>
        <p:spPr>
          <a:xfrm>
            <a:off x="-19879" y="-22249"/>
            <a:ext cx="5307495" cy="688024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2" name="Title 1">
            <a:extLst>
              <a:ext uri="{FF2B5EF4-FFF2-40B4-BE49-F238E27FC236}">
                <a16:creationId xmlns:a16="http://schemas.microsoft.com/office/drawing/2014/main" id="{59EA8F0E-57DB-0372-7B1B-C7D86E5BC7EF}"/>
              </a:ext>
            </a:extLst>
          </p:cNvPr>
          <p:cNvSpPr>
            <a:spLocks noGrp="1"/>
          </p:cNvSpPr>
          <p:nvPr>
            <p:ph type="title"/>
          </p:nvPr>
        </p:nvSpPr>
        <p:spPr>
          <a:xfrm>
            <a:off x="551302" y="564240"/>
            <a:ext cx="4220723" cy="2943940"/>
          </a:xfrm>
        </p:spPr>
        <p:txBody>
          <a:bodyPr anchor="t">
            <a:noAutofit/>
          </a:bodyPr>
          <a:lstStyle>
            <a:lvl1pPr>
              <a:defRPr sz="4000">
                <a:solidFill>
                  <a:schemeClr val="bg1"/>
                </a:solidFill>
              </a:defRPr>
            </a:lvl1pPr>
          </a:lstStyle>
          <a:p>
            <a:r>
              <a:rPr lang="en-US"/>
              <a:t>Click to edit Master title style</a:t>
            </a:r>
          </a:p>
        </p:txBody>
      </p:sp>
      <p:pic>
        <p:nvPicPr>
          <p:cNvPr id="5" name="Graphic 4">
            <a:extLst>
              <a:ext uri="{FF2B5EF4-FFF2-40B4-BE49-F238E27FC236}">
                <a16:creationId xmlns:a16="http://schemas.microsoft.com/office/drawing/2014/main" id="{5E8301DC-E9E5-9A43-8F2E-D408EBBF8E5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20674" y="6474880"/>
            <a:ext cx="520024" cy="383120"/>
          </a:xfrm>
          <a:prstGeom prst="rect">
            <a:avLst/>
          </a:prstGeom>
        </p:spPr>
      </p:pic>
      <p:sp>
        <p:nvSpPr>
          <p:cNvPr id="6" name="Slide Number Placeholder 3">
            <a:extLst>
              <a:ext uri="{FF2B5EF4-FFF2-40B4-BE49-F238E27FC236}">
                <a16:creationId xmlns:a16="http://schemas.microsoft.com/office/drawing/2014/main" id="{AB481959-0C04-A565-14F6-8DC94626EB67}"/>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sp>
        <p:nvSpPr>
          <p:cNvPr id="10" name="Content Placeholder 7">
            <a:extLst>
              <a:ext uri="{FF2B5EF4-FFF2-40B4-BE49-F238E27FC236}">
                <a16:creationId xmlns:a16="http://schemas.microsoft.com/office/drawing/2014/main" id="{19BA700D-2F48-EC50-3DA6-3D13D5A15900}"/>
              </a:ext>
            </a:extLst>
          </p:cNvPr>
          <p:cNvSpPr txBox="1">
            <a:spLocks/>
          </p:cNvSpPr>
          <p:nvPr userDrawn="1"/>
        </p:nvSpPr>
        <p:spPr>
          <a:xfrm>
            <a:off x="1092321" y="6348110"/>
            <a:ext cx="3646968" cy="373365"/>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800">
                <a:solidFill>
                  <a:schemeClr val="bg1">
                    <a:lumMod val="65000"/>
                  </a:schemeClr>
                </a:solidFill>
                <a:latin typeface="Sofia Pro" pitchFamily="2" charset="0"/>
              </a:rPr>
              <a:t>© 2023 Ellie Mental Health. All Rights Reserved.</a:t>
            </a:r>
          </a:p>
        </p:txBody>
      </p:sp>
      <p:sp>
        <p:nvSpPr>
          <p:cNvPr id="11" name="Content Placeholder 2">
            <a:extLst>
              <a:ext uri="{FF2B5EF4-FFF2-40B4-BE49-F238E27FC236}">
                <a16:creationId xmlns:a16="http://schemas.microsoft.com/office/drawing/2014/main" id="{F8437E0A-347E-0913-358A-7698A31D917E}"/>
              </a:ext>
            </a:extLst>
          </p:cNvPr>
          <p:cNvSpPr>
            <a:spLocks noGrp="1"/>
          </p:cNvSpPr>
          <p:nvPr>
            <p:ph sz="half" idx="21"/>
          </p:nvPr>
        </p:nvSpPr>
        <p:spPr>
          <a:xfrm>
            <a:off x="5731950" y="549489"/>
            <a:ext cx="5908748" cy="5798621"/>
          </a:xfrm>
        </p:spPr>
        <p:txBody>
          <a:bodyPr/>
          <a:lstStyle>
            <a:lvl1pPr>
              <a:defRPr sz="1800"/>
            </a:lvl1pPr>
            <a:lvl2pPr marL="114300" indent="-114300">
              <a:tabLst/>
              <a:defRPr sz="1600"/>
            </a:lvl2pPr>
            <a:lvl3pPr marL="287338" indent="-114300">
              <a:tabLst/>
              <a:defRPr sz="1600"/>
            </a:lvl3pPr>
            <a:lvl4pPr marL="403225" indent="-115888">
              <a:tabLst/>
              <a:defRPr sz="1600"/>
            </a:lvl4pPr>
            <a:lvl5pPr marL="576263" indent="-173038">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80834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Content19">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097E344-7136-FEE2-1AA5-097ACF9C626A}"/>
              </a:ext>
            </a:extLst>
          </p:cNvPr>
          <p:cNvSpPr/>
          <p:nvPr userDrawn="1"/>
        </p:nvSpPr>
        <p:spPr>
          <a:xfrm>
            <a:off x="-19879" y="-22249"/>
            <a:ext cx="5307495" cy="688024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2" name="Title 1">
            <a:extLst>
              <a:ext uri="{FF2B5EF4-FFF2-40B4-BE49-F238E27FC236}">
                <a16:creationId xmlns:a16="http://schemas.microsoft.com/office/drawing/2014/main" id="{59EA8F0E-57DB-0372-7B1B-C7D86E5BC7EF}"/>
              </a:ext>
            </a:extLst>
          </p:cNvPr>
          <p:cNvSpPr>
            <a:spLocks noGrp="1"/>
          </p:cNvSpPr>
          <p:nvPr>
            <p:ph type="title"/>
          </p:nvPr>
        </p:nvSpPr>
        <p:spPr>
          <a:xfrm>
            <a:off x="551302" y="564240"/>
            <a:ext cx="4220723" cy="2943940"/>
          </a:xfrm>
        </p:spPr>
        <p:txBody>
          <a:bodyPr anchor="t">
            <a:noAutofit/>
          </a:bodyPr>
          <a:lstStyle>
            <a:lvl1pPr>
              <a:defRPr sz="4000">
                <a:solidFill>
                  <a:schemeClr val="bg1"/>
                </a:solidFill>
              </a:defRPr>
            </a:lvl1pPr>
          </a:lstStyle>
          <a:p>
            <a:r>
              <a:rPr lang="en-US"/>
              <a:t>Click to edit Master title style</a:t>
            </a:r>
          </a:p>
        </p:txBody>
      </p:sp>
      <p:pic>
        <p:nvPicPr>
          <p:cNvPr id="5" name="Graphic 4">
            <a:extLst>
              <a:ext uri="{FF2B5EF4-FFF2-40B4-BE49-F238E27FC236}">
                <a16:creationId xmlns:a16="http://schemas.microsoft.com/office/drawing/2014/main" id="{5E8301DC-E9E5-9A43-8F2E-D408EBBF8E5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20674" y="6474880"/>
            <a:ext cx="520024" cy="383120"/>
          </a:xfrm>
          <a:prstGeom prst="rect">
            <a:avLst/>
          </a:prstGeom>
        </p:spPr>
      </p:pic>
      <p:sp>
        <p:nvSpPr>
          <p:cNvPr id="6" name="Slide Number Placeholder 3">
            <a:extLst>
              <a:ext uri="{FF2B5EF4-FFF2-40B4-BE49-F238E27FC236}">
                <a16:creationId xmlns:a16="http://schemas.microsoft.com/office/drawing/2014/main" id="{AB481959-0C04-A565-14F6-8DC94626EB67}"/>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sp>
        <p:nvSpPr>
          <p:cNvPr id="10" name="Content Placeholder 7">
            <a:extLst>
              <a:ext uri="{FF2B5EF4-FFF2-40B4-BE49-F238E27FC236}">
                <a16:creationId xmlns:a16="http://schemas.microsoft.com/office/drawing/2014/main" id="{19BA700D-2F48-EC50-3DA6-3D13D5A15900}"/>
              </a:ext>
            </a:extLst>
          </p:cNvPr>
          <p:cNvSpPr txBox="1">
            <a:spLocks/>
          </p:cNvSpPr>
          <p:nvPr userDrawn="1"/>
        </p:nvSpPr>
        <p:spPr>
          <a:xfrm>
            <a:off x="1092321" y="6348110"/>
            <a:ext cx="3646968" cy="373365"/>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800">
                <a:solidFill>
                  <a:schemeClr val="bg1">
                    <a:lumMod val="65000"/>
                  </a:schemeClr>
                </a:solidFill>
                <a:latin typeface="Sofia Pro" pitchFamily="2" charset="0"/>
              </a:rPr>
              <a:t>© 2023 Ellie Mental Health. All Rights Reserved.</a:t>
            </a:r>
          </a:p>
        </p:txBody>
      </p:sp>
      <p:sp>
        <p:nvSpPr>
          <p:cNvPr id="11" name="Content Placeholder 2">
            <a:extLst>
              <a:ext uri="{FF2B5EF4-FFF2-40B4-BE49-F238E27FC236}">
                <a16:creationId xmlns:a16="http://schemas.microsoft.com/office/drawing/2014/main" id="{F8437E0A-347E-0913-358A-7698A31D917E}"/>
              </a:ext>
            </a:extLst>
          </p:cNvPr>
          <p:cNvSpPr>
            <a:spLocks noGrp="1"/>
          </p:cNvSpPr>
          <p:nvPr>
            <p:ph sz="half" idx="21"/>
          </p:nvPr>
        </p:nvSpPr>
        <p:spPr>
          <a:xfrm>
            <a:off x="5731950" y="549489"/>
            <a:ext cx="5908748" cy="5798621"/>
          </a:xfrm>
        </p:spPr>
        <p:txBody>
          <a:bodyPr/>
          <a:lstStyle>
            <a:lvl1pPr>
              <a:defRPr sz="1800"/>
            </a:lvl1pPr>
            <a:lvl2pPr marL="114300" indent="-114300">
              <a:tabLst/>
              <a:defRPr sz="1600"/>
            </a:lvl2pPr>
            <a:lvl3pPr marL="287338" indent="-114300">
              <a:tabLst/>
              <a:defRPr sz="1600"/>
            </a:lvl3pPr>
            <a:lvl4pPr marL="403225" indent="-115888">
              <a:tabLst/>
              <a:defRPr sz="1600"/>
            </a:lvl4pPr>
            <a:lvl5pPr marL="576263" indent="-173038">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9" name="Graphic 18">
            <a:extLst>
              <a:ext uri="{FF2B5EF4-FFF2-40B4-BE49-F238E27FC236}">
                <a16:creationId xmlns:a16="http://schemas.microsoft.com/office/drawing/2014/main" id="{EF769A46-6982-DCAB-3499-060B13B6C6C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421175" y="3908693"/>
            <a:ext cx="1866441" cy="1866441"/>
          </a:xfrm>
          <a:prstGeom prst="rect">
            <a:avLst/>
          </a:prstGeom>
        </p:spPr>
      </p:pic>
      <p:pic>
        <p:nvPicPr>
          <p:cNvPr id="3" name="Graphic 2">
            <a:extLst>
              <a:ext uri="{FF2B5EF4-FFF2-40B4-BE49-F238E27FC236}">
                <a16:creationId xmlns:a16="http://schemas.microsoft.com/office/drawing/2014/main" id="{8E6C47F3-A026-4FBF-5FAB-F1FD4C21453A}"/>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700647" y="3908693"/>
            <a:ext cx="1866441" cy="1866441"/>
          </a:xfrm>
          <a:prstGeom prst="rect">
            <a:avLst/>
          </a:prstGeom>
        </p:spPr>
      </p:pic>
      <p:pic>
        <p:nvPicPr>
          <p:cNvPr id="20" name="Graphic 19">
            <a:extLst>
              <a:ext uri="{FF2B5EF4-FFF2-40B4-BE49-F238E27FC236}">
                <a16:creationId xmlns:a16="http://schemas.microsoft.com/office/drawing/2014/main" id="{BECB864F-1AFE-EBFF-C947-88779C36674B}"/>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0" y="3893941"/>
            <a:ext cx="1866441" cy="1866441"/>
          </a:xfrm>
          <a:prstGeom prst="rect">
            <a:avLst/>
          </a:prstGeom>
        </p:spPr>
      </p:pic>
    </p:spTree>
    <p:extLst>
      <p:ext uri="{BB962C8B-B14F-4D97-AF65-F5344CB8AC3E}">
        <p14:creationId xmlns:p14="http://schemas.microsoft.com/office/powerpoint/2010/main" val="40860069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20">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097E344-7136-FEE2-1AA5-097ACF9C626A}"/>
              </a:ext>
            </a:extLst>
          </p:cNvPr>
          <p:cNvSpPr/>
          <p:nvPr userDrawn="1"/>
        </p:nvSpPr>
        <p:spPr>
          <a:xfrm>
            <a:off x="-19879" y="-22249"/>
            <a:ext cx="5307495" cy="688024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2" name="Title 1">
            <a:extLst>
              <a:ext uri="{FF2B5EF4-FFF2-40B4-BE49-F238E27FC236}">
                <a16:creationId xmlns:a16="http://schemas.microsoft.com/office/drawing/2014/main" id="{59EA8F0E-57DB-0372-7B1B-C7D86E5BC7EF}"/>
              </a:ext>
            </a:extLst>
          </p:cNvPr>
          <p:cNvSpPr>
            <a:spLocks noGrp="1"/>
          </p:cNvSpPr>
          <p:nvPr>
            <p:ph type="title"/>
          </p:nvPr>
        </p:nvSpPr>
        <p:spPr>
          <a:xfrm>
            <a:off x="551302" y="564240"/>
            <a:ext cx="4220723" cy="2943940"/>
          </a:xfrm>
        </p:spPr>
        <p:txBody>
          <a:bodyPr anchor="t">
            <a:noAutofit/>
          </a:bodyPr>
          <a:lstStyle>
            <a:lvl1pPr>
              <a:defRPr sz="4000">
                <a:solidFill>
                  <a:schemeClr val="bg1"/>
                </a:solidFill>
              </a:defRPr>
            </a:lvl1pPr>
          </a:lstStyle>
          <a:p>
            <a:r>
              <a:rPr lang="en-US"/>
              <a:t>Click to edit Master title style</a:t>
            </a:r>
          </a:p>
        </p:txBody>
      </p:sp>
      <p:pic>
        <p:nvPicPr>
          <p:cNvPr id="5" name="Graphic 4">
            <a:extLst>
              <a:ext uri="{FF2B5EF4-FFF2-40B4-BE49-F238E27FC236}">
                <a16:creationId xmlns:a16="http://schemas.microsoft.com/office/drawing/2014/main" id="{5E8301DC-E9E5-9A43-8F2E-D408EBBF8E5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20674" y="6474880"/>
            <a:ext cx="520024" cy="383120"/>
          </a:xfrm>
          <a:prstGeom prst="rect">
            <a:avLst/>
          </a:prstGeom>
        </p:spPr>
      </p:pic>
      <p:sp>
        <p:nvSpPr>
          <p:cNvPr id="6" name="Slide Number Placeholder 3">
            <a:extLst>
              <a:ext uri="{FF2B5EF4-FFF2-40B4-BE49-F238E27FC236}">
                <a16:creationId xmlns:a16="http://schemas.microsoft.com/office/drawing/2014/main" id="{AB481959-0C04-A565-14F6-8DC94626EB67}"/>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sp>
        <p:nvSpPr>
          <p:cNvPr id="10" name="Content Placeholder 7">
            <a:extLst>
              <a:ext uri="{FF2B5EF4-FFF2-40B4-BE49-F238E27FC236}">
                <a16:creationId xmlns:a16="http://schemas.microsoft.com/office/drawing/2014/main" id="{19BA700D-2F48-EC50-3DA6-3D13D5A15900}"/>
              </a:ext>
            </a:extLst>
          </p:cNvPr>
          <p:cNvSpPr txBox="1">
            <a:spLocks/>
          </p:cNvSpPr>
          <p:nvPr userDrawn="1"/>
        </p:nvSpPr>
        <p:spPr>
          <a:xfrm>
            <a:off x="1092321" y="6348110"/>
            <a:ext cx="3646968" cy="373365"/>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800">
                <a:solidFill>
                  <a:schemeClr val="bg1">
                    <a:lumMod val="65000"/>
                  </a:schemeClr>
                </a:solidFill>
                <a:latin typeface="Sofia Pro" pitchFamily="2" charset="0"/>
              </a:rPr>
              <a:t>© 2023 Ellie Mental Health. All Rights Reserved.</a:t>
            </a:r>
          </a:p>
        </p:txBody>
      </p:sp>
      <p:sp>
        <p:nvSpPr>
          <p:cNvPr id="11" name="Content Placeholder 2">
            <a:extLst>
              <a:ext uri="{FF2B5EF4-FFF2-40B4-BE49-F238E27FC236}">
                <a16:creationId xmlns:a16="http://schemas.microsoft.com/office/drawing/2014/main" id="{F8437E0A-347E-0913-358A-7698A31D917E}"/>
              </a:ext>
            </a:extLst>
          </p:cNvPr>
          <p:cNvSpPr>
            <a:spLocks noGrp="1"/>
          </p:cNvSpPr>
          <p:nvPr>
            <p:ph sz="half" idx="21"/>
          </p:nvPr>
        </p:nvSpPr>
        <p:spPr>
          <a:xfrm>
            <a:off x="5731950" y="549489"/>
            <a:ext cx="5908748" cy="5798621"/>
          </a:xfrm>
        </p:spPr>
        <p:txBody>
          <a:bodyPr/>
          <a:lstStyle>
            <a:lvl1pPr>
              <a:defRPr sz="1800"/>
            </a:lvl1pPr>
            <a:lvl2pPr marL="114300" indent="-114300">
              <a:tabLst/>
              <a:defRPr sz="1600"/>
            </a:lvl2pPr>
            <a:lvl3pPr marL="287338" indent="-114300">
              <a:tabLst/>
              <a:defRPr sz="1600"/>
            </a:lvl3pPr>
            <a:lvl4pPr marL="403225" indent="-115888">
              <a:tabLst/>
              <a:defRPr sz="1600"/>
            </a:lvl4pPr>
            <a:lvl5pPr marL="576263" indent="-173038">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9" name="Graphic 18">
            <a:extLst>
              <a:ext uri="{FF2B5EF4-FFF2-40B4-BE49-F238E27FC236}">
                <a16:creationId xmlns:a16="http://schemas.microsoft.com/office/drawing/2014/main" id="{EF769A46-6982-DCAB-3499-060B13B6C6C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421175" y="3908693"/>
            <a:ext cx="1866441" cy="1866441"/>
          </a:xfrm>
          <a:prstGeom prst="rect">
            <a:avLst/>
          </a:prstGeom>
        </p:spPr>
      </p:pic>
      <p:pic>
        <p:nvPicPr>
          <p:cNvPr id="20" name="Graphic 19">
            <a:extLst>
              <a:ext uri="{FF2B5EF4-FFF2-40B4-BE49-F238E27FC236}">
                <a16:creationId xmlns:a16="http://schemas.microsoft.com/office/drawing/2014/main" id="{BECB864F-1AFE-EBFF-C947-88779C36674B}"/>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0" y="3893941"/>
            <a:ext cx="1866441" cy="1866441"/>
          </a:xfrm>
          <a:prstGeom prst="rect">
            <a:avLst/>
          </a:prstGeom>
        </p:spPr>
      </p:pic>
      <p:sp>
        <p:nvSpPr>
          <p:cNvPr id="16" name="Picture Placeholder 12">
            <a:extLst>
              <a:ext uri="{FF2B5EF4-FFF2-40B4-BE49-F238E27FC236}">
                <a16:creationId xmlns:a16="http://schemas.microsoft.com/office/drawing/2014/main" id="{1DA6A2F0-4282-51E5-C011-EB794AE91ADF}"/>
              </a:ext>
            </a:extLst>
          </p:cNvPr>
          <p:cNvSpPr>
            <a:spLocks noGrp="1"/>
          </p:cNvSpPr>
          <p:nvPr>
            <p:ph type="pic" sz="quarter" idx="16"/>
          </p:nvPr>
        </p:nvSpPr>
        <p:spPr>
          <a:xfrm>
            <a:off x="1680340" y="3908692"/>
            <a:ext cx="1896688" cy="1866441"/>
          </a:xfrm>
          <a:prstGeom prst="ellipse">
            <a:avLst/>
          </a:prstGeom>
          <a:solidFill>
            <a:schemeClr val="bg1">
              <a:lumMod val="95000"/>
            </a:schemeClr>
          </a:solidFill>
        </p:spPr>
        <p:txBody>
          <a:bodyPr anchor="ctr">
            <a:normAutofit/>
          </a:bodyPr>
          <a:lstStyle>
            <a:lvl1pPr algn="ctr">
              <a:spcBef>
                <a:spcPts val="200"/>
              </a:spcBef>
              <a:defRPr sz="800" b="0">
                <a:latin typeface="Sofia Pro" pitchFamily="2" charset="0"/>
              </a:defRPr>
            </a:lvl1pPr>
          </a:lstStyle>
          <a:p>
            <a:r>
              <a:rPr lang="en-US"/>
              <a:t>Click icon to add picture</a:t>
            </a:r>
          </a:p>
        </p:txBody>
      </p:sp>
    </p:spTree>
    <p:extLst>
      <p:ext uri="{BB962C8B-B14F-4D97-AF65-F5344CB8AC3E}">
        <p14:creationId xmlns:p14="http://schemas.microsoft.com/office/powerpoint/2010/main" val="31630080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2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836146-388D-A485-EE2F-48C4E41A0CAA}"/>
              </a:ext>
            </a:extLst>
          </p:cNvPr>
          <p:cNvSpPr/>
          <p:nvPr userDrawn="1"/>
        </p:nvSpPr>
        <p:spPr>
          <a:xfrm>
            <a:off x="-1"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5" name="Slide Number Placeholder 3">
            <a:extLst>
              <a:ext uri="{FF2B5EF4-FFF2-40B4-BE49-F238E27FC236}">
                <a16:creationId xmlns:a16="http://schemas.microsoft.com/office/drawing/2014/main" id="{BE1D610E-A0E7-B52C-FB1E-61433BE96163}"/>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sp>
        <p:nvSpPr>
          <p:cNvPr id="7" name="Title 1">
            <a:extLst>
              <a:ext uri="{FF2B5EF4-FFF2-40B4-BE49-F238E27FC236}">
                <a16:creationId xmlns:a16="http://schemas.microsoft.com/office/drawing/2014/main" id="{F3022F3B-6059-2069-14FA-E39AD063AFFF}"/>
              </a:ext>
            </a:extLst>
          </p:cNvPr>
          <p:cNvSpPr>
            <a:spLocks noGrp="1"/>
          </p:cNvSpPr>
          <p:nvPr>
            <p:ph type="title"/>
          </p:nvPr>
        </p:nvSpPr>
        <p:spPr>
          <a:xfrm>
            <a:off x="551302" y="987424"/>
            <a:ext cx="4220723" cy="2910808"/>
          </a:xfrm>
        </p:spPr>
        <p:txBody>
          <a:bodyPr anchor="t">
            <a:noAutofit/>
          </a:bodyPr>
          <a:lstStyle>
            <a:lvl1pPr>
              <a:defRPr sz="4000">
                <a:solidFill>
                  <a:schemeClr val="bg1"/>
                </a:solidFill>
              </a:defRPr>
            </a:lvl1pPr>
          </a:lstStyle>
          <a:p>
            <a:r>
              <a:rPr lang="en-US"/>
              <a:t>Click to edit Master title style</a:t>
            </a:r>
          </a:p>
        </p:txBody>
      </p:sp>
      <p:cxnSp>
        <p:nvCxnSpPr>
          <p:cNvPr id="10" name="Straight Connector 9">
            <a:extLst>
              <a:ext uri="{FF2B5EF4-FFF2-40B4-BE49-F238E27FC236}">
                <a16:creationId xmlns:a16="http://schemas.microsoft.com/office/drawing/2014/main" id="{52C14E5C-8368-F6A2-4603-79764AF84512}"/>
              </a:ext>
            </a:extLst>
          </p:cNvPr>
          <p:cNvCxnSpPr>
            <a:cxnSpLocks/>
          </p:cNvCxnSpPr>
          <p:nvPr userDrawn="1"/>
        </p:nvCxnSpPr>
        <p:spPr>
          <a:xfrm flipV="1">
            <a:off x="5232400" y="987424"/>
            <a:ext cx="0" cy="4881564"/>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65E5D587-A532-877A-E41D-3EDE566AC84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20674" y="6474880"/>
            <a:ext cx="520024" cy="383120"/>
          </a:xfrm>
          <a:prstGeom prst="rect">
            <a:avLst/>
          </a:prstGeom>
        </p:spPr>
      </p:pic>
      <p:sp>
        <p:nvSpPr>
          <p:cNvPr id="3" name="Content Placeholder 2">
            <a:extLst>
              <a:ext uri="{FF2B5EF4-FFF2-40B4-BE49-F238E27FC236}">
                <a16:creationId xmlns:a16="http://schemas.microsoft.com/office/drawing/2014/main" id="{D7C33B2B-E3EB-3804-DF0C-B0AC2B739017}"/>
              </a:ext>
            </a:extLst>
          </p:cNvPr>
          <p:cNvSpPr>
            <a:spLocks noGrp="1"/>
          </p:cNvSpPr>
          <p:nvPr>
            <p:ph sz="half" idx="21"/>
          </p:nvPr>
        </p:nvSpPr>
        <p:spPr>
          <a:xfrm>
            <a:off x="5706532" y="996950"/>
            <a:ext cx="5934160" cy="4864100"/>
          </a:xfrm>
          <a:prstGeom prst="rect">
            <a:avLst/>
          </a:prstGeom>
        </p:spPr>
        <p:txBody>
          <a:bodyPr/>
          <a:lstStyle>
            <a:lvl1pPr>
              <a:defRPr sz="2000">
                <a:solidFill>
                  <a:schemeClr val="bg1"/>
                </a:solidFill>
              </a:defRPr>
            </a:lvl1pPr>
            <a:lvl2pPr marL="0" indent="0">
              <a:buFontTx/>
              <a:buNone/>
              <a:tabLst/>
              <a:defRPr sz="1800">
                <a:solidFill>
                  <a:schemeClr val="bg1"/>
                </a:solidFill>
              </a:defRPr>
            </a:lvl2pPr>
            <a:lvl3pPr marL="287338" indent="-114300">
              <a:tabLst/>
              <a:defRPr sz="1600">
                <a:solidFill>
                  <a:schemeClr val="bg1"/>
                </a:solidFill>
              </a:defRPr>
            </a:lvl3pPr>
            <a:lvl4pPr marL="403225" indent="-115888">
              <a:tabLst/>
              <a:defRPr sz="1600">
                <a:solidFill>
                  <a:schemeClr val="bg1"/>
                </a:solidFill>
              </a:defRPr>
            </a:lvl4pPr>
            <a:lvl5pPr marL="576263" indent="-173038">
              <a:buFont typeface="Courier New" panose="02070309020205020404" pitchFamily="49" charset="0"/>
              <a:buChar char="o"/>
              <a:tabLst/>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7">
            <a:extLst>
              <a:ext uri="{FF2B5EF4-FFF2-40B4-BE49-F238E27FC236}">
                <a16:creationId xmlns:a16="http://schemas.microsoft.com/office/drawing/2014/main" id="{4FE9988F-8323-2DFB-1AD2-057675D4039B}"/>
              </a:ext>
            </a:extLst>
          </p:cNvPr>
          <p:cNvSpPr txBox="1">
            <a:spLocks/>
          </p:cNvSpPr>
          <p:nvPr userDrawn="1"/>
        </p:nvSpPr>
        <p:spPr>
          <a:xfrm>
            <a:off x="1092321" y="6348110"/>
            <a:ext cx="3646968" cy="373365"/>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800">
                <a:solidFill>
                  <a:schemeClr val="bg1">
                    <a:lumMod val="65000"/>
                  </a:schemeClr>
                </a:solidFill>
                <a:latin typeface="Sofia Pro" pitchFamily="2" charset="0"/>
              </a:rPr>
              <a:t>© 2023 Ellie Mental Health. All Rights Reserved.</a:t>
            </a:r>
          </a:p>
        </p:txBody>
      </p:sp>
      <p:sp>
        <p:nvSpPr>
          <p:cNvPr id="14" name="Picture Placeholder 12">
            <a:extLst>
              <a:ext uri="{FF2B5EF4-FFF2-40B4-BE49-F238E27FC236}">
                <a16:creationId xmlns:a16="http://schemas.microsoft.com/office/drawing/2014/main" id="{D6E6D3C8-DD79-9F5C-2A9E-19C2B40DCEDD}"/>
              </a:ext>
            </a:extLst>
          </p:cNvPr>
          <p:cNvSpPr>
            <a:spLocks noGrp="1"/>
          </p:cNvSpPr>
          <p:nvPr>
            <p:ph type="pic" sz="quarter" idx="17"/>
          </p:nvPr>
        </p:nvSpPr>
        <p:spPr>
          <a:xfrm>
            <a:off x="551301" y="4267960"/>
            <a:ext cx="731520" cy="731520"/>
          </a:xfrm>
          <a:prstGeom prst="ellipse">
            <a:avLst/>
          </a:prstGeom>
          <a:solidFill>
            <a:schemeClr val="bg1">
              <a:lumMod val="95000"/>
            </a:schemeClr>
          </a:solidFill>
        </p:spPr>
        <p:txBody>
          <a:bodyPr anchor="ctr">
            <a:normAutofit/>
          </a:bodyPr>
          <a:lstStyle>
            <a:lvl1pPr>
              <a:spcBef>
                <a:spcPts val="200"/>
              </a:spcBef>
              <a:defRPr sz="800" b="0">
                <a:latin typeface="Sofia Pro" pitchFamily="2" charset="0"/>
              </a:defRPr>
            </a:lvl1pPr>
          </a:lstStyle>
          <a:p>
            <a:r>
              <a:rPr lang="en-US"/>
              <a:t>Click icon to add picture</a:t>
            </a:r>
          </a:p>
        </p:txBody>
      </p:sp>
      <p:sp>
        <p:nvSpPr>
          <p:cNvPr id="15" name="Text Placeholder 2">
            <a:extLst>
              <a:ext uri="{FF2B5EF4-FFF2-40B4-BE49-F238E27FC236}">
                <a16:creationId xmlns:a16="http://schemas.microsoft.com/office/drawing/2014/main" id="{32970C7B-C709-2215-BAD2-EB0E09E82028}"/>
              </a:ext>
            </a:extLst>
          </p:cNvPr>
          <p:cNvSpPr>
            <a:spLocks noGrp="1"/>
          </p:cNvSpPr>
          <p:nvPr>
            <p:ph type="body" idx="13"/>
          </p:nvPr>
        </p:nvSpPr>
        <p:spPr>
          <a:xfrm>
            <a:off x="1504391" y="4225645"/>
            <a:ext cx="2390276" cy="869058"/>
          </a:xfrm>
        </p:spPr>
        <p:txBody>
          <a:bodyPr anchor="ctr">
            <a:normAutofit/>
          </a:bodyPr>
          <a:lstStyle>
            <a:lvl1pPr marL="0" indent="0">
              <a:buNone/>
              <a:defRPr sz="18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170695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Area Content1">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8C9B90D-855D-EE0E-153C-BC8D50833E7D}"/>
              </a:ext>
            </a:extLst>
          </p:cNvPr>
          <p:cNvSpPr/>
          <p:nvPr userDrawn="1"/>
        </p:nvSpPr>
        <p:spPr>
          <a:xfrm>
            <a:off x="-16042" y="-8668"/>
            <a:ext cx="12208042" cy="117974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grpSp>
        <p:nvGrpSpPr>
          <p:cNvPr id="24" name="Group 23">
            <a:extLst>
              <a:ext uri="{FF2B5EF4-FFF2-40B4-BE49-F238E27FC236}">
                <a16:creationId xmlns:a16="http://schemas.microsoft.com/office/drawing/2014/main" id="{FEB8D53D-1159-30A3-E237-B3AE21BFC562}"/>
              </a:ext>
            </a:extLst>
          </p:cNvPr>
          <p:cNvGrpSpPr/>
          <p:nvPr userDrawn="1"/>
        </p:nvGrpSpPr>
        <p:grpSpPr>
          <a:xfrm>
            <a:off x="9695302" y="7374"/>
            <a:ext cx="2512740" cy="1191668"/>
            <a:chOff x="9284308" y="7374"/>
            <a:chExt cx="2907692" cy="1378974"/>
          </a:xfrm>
        </p:grpSpPr>
        <p:pic>
          <p:nvPicPr>
            <p:cNvPr id="25" name="Graphic 24">
              <a:extLst>
                <a:ext uri="{FF2B5EF4-FFF2-40B4-BE49-F238E27FC236}">
                  <a16:creationId xmlns:a16="http://schemas.microsoft.com/office/drawing/2014/main" id="{BFCB8291-9B5F-EF9D-21CC-31B088710AB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373506" y="46442"/>
              <a:ext cx="1300838" cy="1300838"/>
            </a:xfrm>
            <a:prstGeom prst="rect">
              <a:avLst/>
            </a:prstGeom>
          </p:spPr>
        </p:pic>
        <p:pic>
          <p:nvPicPr>
            <p:cNvPr id="26" name="Graphic 25">
              <a:extLst>
                <a:ext uri="{FF2B5EF4-FFF2-40B4-BE49-F238E27FC236}">
                  <a16:creationId xmlns:a16="http://schemas.microsoft.com/office/drawing/2014/main" id="{5217ACD6-832E-CC81-89BA-5A2584E3FF53}"/>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284308" y="46442"/>
              <a:ext cx="1300838" cy="1300838"/>
            </a:xfrm>
            <a:prstGeom prst="rect">
              <a:avLst/>
            </a:prstGeom>
          </p:spPr>
        </p:pic>
        <p:pic>
          <p:nvPicPr>
            <p:cNvPr id="27" name="Graphic 26">
              <a:extLst>
                <a:ext uri="{FF2B5EF4-FFF2-40B4-BE49-F238E27FC236}">
                  <a16:creationId xmlns:a16="http://schemas.microsoft.com/office/drawing/2014/main" id="{530A1C6C-476E-BA31-FE34-A77D8B6A4A44}"/>
                </a:ext>
              </a:extLst>
            </p:cNvPr>
            <p:cNvPicPr>
              <a:picLocks/>
            </p:cNvPicPr>
            <p:nvPr userDrawn="1"/>
          </p:nvPicPr>
          <p:blipFill>
            <a:blip>
              <a:extLst>
                <a:ext uri="{96DAC541-7B7A-43D3-8B79-37D633B846F1}">
                  <asvg:svgBlip xmlns:asvg="http://schemas.microsoft.com/office/drawing/2016/SVG/main" r:embed="rId4"/>
                </a:ext>
              </a:extLst>
            </a:blip>
            <a:stretch>
              <a:fillRect/>
            </a:stretch>
          </p:blipFill>
          <p:spPr>
            <a:xfrm rot="16200000">
              <a:off x="11157314" y="351661"/>
              <a:ext cx="1378974" cy="690399"/>
            </a:xfrm>
            <a:prstGeom prst="rect">
              <a:avLst/>
            </a:prstGeom>
          </p:spPr>
        </p:pic>
      </p:grpSp>
      <p:pic>
        <p:nvPicPr>
          <p:cNvPr id="5" name="Graphic 4">
            <a:extLst>
              <a:ext uri="{FF2B5EF4-FFF2-40B4-BE49-F238E27FC236}">
                <a16:creationId xmlns:a16="http://schemas.microsoft.com/office/drawing/2014/main" id="{075D86A5-1B33-FD6B-9DC2-C805914D6906}"/>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11120674" y="6474880"/>
            <a:ext cx="520024" cy="383120"/>
          </a:xfrm>
          <a:prstGeom prst="rect">
            <a:avLst/>
          </a:prstGeom>
        </p:spPr>
      </p:pic>
      <p:sp>
        <p:nvSpPr>
          <p:cNvPr id="6" name="Slide Number Placeholder 3">
            <a:extLst>
              <a:ext uri="{FF2B5EF4-FFF2-40B4-BE49-F238E27FC236}">
                <a16:creationId xmlns:a16="http://schemas.microsoft.com/office/drawing/2014/main" id="{EDC2C977-7AC6-C9FC-3BB7-0E73C5371AB0}"/>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cxnSp>
        <p:nvCxnSpPr>
          <p:cNvPr id="7" name="Straight Connector 6">
            <a:extLst>
              <a:ext uri="{FF2B5EF4-FFF2-40B4-BE49-F238E27FC236}">
                <a16:creationId xmlns:a16="http://schemas.microsoft.com/office/drawing/2014/main" id="{A94B70DA-662B-5259-29E8-AB169174BD82}"/>
              </a:ext>
            </a:extLst>
          </p:cNvPr>
          <p:cNvCxnSpPr>
            <a:cxnSpLocks/>
          </p:cNvCxnSpPr>
          <p:nvPr userDrawn="1"/>
        </p:nvCxnSpPr>
        <p:spPr>
          <a:xfrm flipV="1">
            <a:off x="6096000" y="1652337"/>
            <a:ext cx="0" cy="452462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B0D61048-9670-587A-BEFA-44A7AD328A9A}"/>
              </a:ext>
            </a:extLst>
          </p:cNvPr>
          <p:cNvSpPr>
            <a:spLocks noGrp="1"/>
          </p:cNvSpPr>
          <p:nvPr>
            <p:ph sz="half" idx="21"/>
          </p:nvPr>
        </p:nvSpPr>
        <p:spPr>
          <a:xfrm>
            <a:off x="551301" y="1652338"/>
            <a:ext cx="5145107" cy="4524626"/>
          </a:xfrm>
          <a:prstGeom prst="rect">
            <a:avLst/>
          </a:prstGeom>
        </p:spPr>
        <p:txBody>
          <a:bodyPr/>
          <a:lstStyle>
            <a:lvl1pPr>
              <a:defRPr sz="2000"/>
            </a:lvl1pPr>
            <a:lvl2pPr marL="0" indent="0">
              <a:buFontTx/>
              <a:buNone/>
              <a:tabLst/>
              <a:defRPr sz="1800"/>
            </a:lvl2pPr>
            <a:lvl3pPr marL="287338" indent="-114300">
              <a:tabLst/>
              <a:defRPr sz="1600"/>
            </a:lvl3pPr>
            <a:lvl4pPr marL="403225" indent="-115888">
              <a:tabLst/>
              <a:defRPr sz="1600"/>
            </a:lvl4pPr>
            <a:lvl5pPr marL="576263" indent="-173038">
              <a:buFont typeface="Courier New" panose="02070309020205020404" pitchFamily="49" charset="0"/>
              <a:buChar char="o"/>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4B55340A-D7FF-1B5A-B4DC-15558EA936D8}"/>
              </a:ext>
            </a:extLst>
          </p:cNvPr>
          <p:cNvSpPr>
            <a:spLocks noGrp="1"/>
          </p:cNvSpPr>
          <p:nvPr>
            <p:ph sz="half" idx="22"/>
          </p:nvPr>
        </p:nvSpPr>
        <p:spPr>
          <a:xfrm>
            <a:off x="6495593" y="1652337"/>
            <a:ext cx="5145107" cy="4524626"/>
          </a:xfrm>
          <a:prstGeom prst="rect">
            <a:avLst/>
          </a:prstGeom>
        </p:spPr>
        <p:txBody>
          <a:bodyPr/>
          <a:lstStyle>
            <a:lvl1pPr>
              <a:defRPr sz="2000"/>
            </a:lvl1pPr>
            <a:lvl2pPr marL="0" indent="0">
              <a:buFontTx/>
              <a:buNone/>
              <a:tabLst/>
              <a:defRPr sz="1800"/>
            </a:lvl2pPr>
            <a:lvl3pPr marL="287338" indent="-114300">
              <a:tabLst/>
              <a:defRPr sz="1600"/>
            </a:lvl3pPr>
            <a:lvl4pPr marL="403225" indent="-115888">
              <a:tabLst/>
              <a:defRPr sz="1600"/>
            </a:lvl4pPr>
            <a:lvl5pPr marL="576263" indent="-173038">
              <a:buFont typeface="Courier New" panose="02070309020205020404" pitchFamily="49" charset="0"/>
              <a:buChar char="o"/>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itle 1">
            <a:extLst>
              <a:ext uri="{FF2B5EF4-FFF2-40B4-BE49-F238E27FC236}">
                <a16:creationId xmlns:a16="http://schemas.microsoft.com/office/drawing/2014/main" id="{F7174A85-1A3C-AD4D-AD2C-C6E491E840CE}"/>
              </a:ext>
            </a:extLst>
          </p:cNvPr>
          <p:cNvSpPr>
            <a:spLocks noGrp="1"/>
          </p:cNvSpPr>
          <p:nvPr>
            <p:ph type="title" hasCustomPrompt="1"/>
          </p:nvPr>
        </p:nvSpPr>
        <p:spPr>
          <a:xfrm>
            <a:off x="551301" y="223106"/>
            <a:ext cx="9009793" cy="716195"/>
          </a:xfrm>
        </p:spPr>
        <p:txBody>
          <a:bodyPr anchor="ctr">
            <a:noAutofit/>
          </a:bodyPr>
          <a:lstStyle>
            <a:lvl1pPr>
              <a:defRPr sz="4000">
                <a:solidFill>
                  <a:schemeClr val="accent3"/>
                </a:solidFill>
              </a:defRPr>
            </a:lvl1pPr>
          </a:lstStyle>
          <a:p>
            <a:r>
              <a:rPr lang="en-US"/>
              <a:t>Two area content slide</a:t>
            </a:r>
          </a:p>
        </p:txBody>
      </p:sp>
    </p:spTree>
    <p:extLst>
      <p:ext uri="{BB962C8B-B14F-4D97-AF65-F5344CB8AC3E}">
        <p14:creationId xmlns:p14="http://schemas.microsoft.com/office/powerpoint/2010/main" val="21781755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Area Content2">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8C9B90D-855D-EE0E-153C-BC8D50833E7D}"/>
              </a:ext>
            </a:extLst>
          </p:cNvPr>
          <p:cNvSpPr/>
          <p:nvPr userDrawn="1"/>
        </p:nvSpPr>
        <p:spPr>
          <a:xfrm>
            <a:off x="-16042" y="-8668"/>
            <a:ext cx="12208042" cy="117974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grpSp>
        <p:nvGrpSpPr>
          <p:cNvPr id="24" name="Group 23">
            <a:extLst>
              <a:ext uri="{FF2B5EF4-FFF2-40B4-BE49-F238E27FC236}">
                <a16:creationId xmlns:a16="http://schemas.microsoft.com/office/drawing/2014/main" id="{FEB8D53D-1159-30A3-E237-B3AE21BFC562}"/>
              </a:ext>
            </a:extLst>
          </p:cNvPr>
          <p:cNvGrpSpPr/>
          <p:nvPr userDrawn="1"/>
        </p:nvGrpSpPr>
        <p:grpSpPr>
          <a:xfrm>
            <a:off x="9695302" y="7374"/>
            <a:ext cx="2512740" cy="1191668"/>
            <a:chOff x="9284308" y="7374"/>
            <a:chExt cx="2907692" cy="1378974"/>
          </a:xfrm>
        </p:grpSpPr>
        <p:pic>
          <p:nvPicPr>
            <p:cNvPr id="25" name="Graphic 24">
              <a:extLst>
                <a:ext uri="{FF2B5EF4-FFF2-40B4-BE49-F238E27FC236}">
                  <a16:creationId xmlns:a16="http://schemas.microsoft.com/office/drawing/2014/main" id="{BFCB8291-9B5F-EF9D-21CC-31B088710AB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373506" y="46442"/>
              <a:ext cx="1300838" cy="1300838"/>
            </a:xfrm>
            <a:prstGeom prst="rect">
              <a:avLst/>
            </a:prstGeom>
          </p:spPr>
        </p:pic>
        <p:pic>
          <p:nvPicPr>
            <p:cNvPr id="26" name="Graphic 25">
              <a:extLst>
                <a:ext uri="{FF2B5EF4-FFF2-40B4-BE49-F238E27FC236}">
                  <a16:creationId xmlns:a16="http://schemas.microsoft.com/office/drawing/2014/main" id="{5217ACD6-832E-CC81-89BA-5A2584E3FF53}"/>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284308" y="46442"/>
              <a:ext cx="1300838" cy="1300838"/>
            </a:xfrm>
            <a:prstGeom prst="rect">
              <a:avLst/>
            </a:prstGeom>
          </p:spPr>
        </p:pic>
        <p:pic>
          <p:nvPicPr>
            <p:cNvPr id="27" name="Graphic 26">
              <a:extLst>
                <a:ext uri="{FF2B5EF4-FFF2-40B4-BE49-F238E27FC236}">
                  <a16:creationId xmlns:a16="http://schemas.microsoft.com/office/drawing/2014/main" id="{530A1C6C-476E-BA31-FE34-A77D8B6A4A44}"/>
                </a:ext>
              </a:extLst>
            </p:cNvPr>
            <p:cNvPicPr>
              <a:picLocks/>
            </p:cNvPicPr>
            <p:nvPr userDrawn="1"/>
          </p:nvPicPr>
          <p:blipFill>
            <a:blip>
              <a:extLst>
                <a:ext uri="{96DAC541-7B7A-43D3-8B79-37D633B846F1}">
                  <asvg:svgBlip xmlns:asvg="http://schemas.microsoft.com/office/drawing/2016/SVG/main" r:embed="rId4"/>
                </a:ext>
              </a:extLst>
            </a:blip>
            <a:stretch>
              <a:fillRect/>
            </a:stretch>
          </p:blipFill>
          <p:spPr>
            <a:xfrm rot="16200000">
              <a:off x="11157314" y="351661"/>
              <a:ext cx="1378974" cy="690399"/>
            </a:xfrm>
            <a:prstGeom prst="rect">
              <a:avLst/>
            </a:prstGeom>
          </p:spPr>
        </p:pic>
      </p:grpSp>
      <p:pic>
        <p:nvPicPr>
          <p:cNvPr id="5" name="Graphic 4">
            <a:extLst>
              <a:ext uri="{FF2B5EF4-FFF2-40B4-BE49-F238E27FC236}">
                <a16:creationId xmlns:a16="http://schemas.microsoft.com/office/drawing/2014/main" id="{075D86A5-1B33-FD6B-9DC2-C805914D6906}"/>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11120674" y="6474880"/>
            <a:ext cx="520024" cy="383120"/>
          </a:xfrm>
          <a:prstGeom prst="rect">
            <a:avLst/>
          </a:prstGeom>
        </p:spPr>
      </p:pic>
      <p:sp>
        <p:nvSpPr>
          <p:cNvPr id="6" name="Slide Number Placeholder 3">
            <a:extLst>
              <a:ext uri="{FF2B5EF4-FFF2-40B4-BE49-F238E27FC236}">
                <a16:creationId xmlns:a16="http://schemas.microsoft.com/office/drawing/2014/main" id="{EDC2C977-7AC6-C9FC-3BB7-0E73C5371AB0}"/>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cxnSp>
        <p:nvCxnSpPr>
          <p:cNvPr id="7" name="Straight Connector 6">
            <a:extLst>
              <a:ext uri="{FF2B5EF4-FFF2-40B4-BE49-F238E27FC236}">
                <a16:creationId xmlns:a16="http://schemas.microsoft.com/office/drawing/2014/main" id="{A94B70DA-662B-5259-29E8-AB169174BD82}"/>
              </a:ext>
            </a:extLst>
          </p:cNvPr>
          <p:cNvCxnSpPr>
            <a:cxnSpLocks/>
          </p:cNvCxnSpPr>
          <p:nvPr userDrawn="1"/>
        </p:nvCxnSpPr>
        <p:spPr>
          <a:xfrm flipV="1">
            <a:off x="6096000" y="1652337"/>
            <a:ext cx="0" cy="452462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B0D61048-9670-587A-BEFA-44A7AD328A9A}"/>
              </a:ext>
            </a:extLst>
          </p:cNvPr>
          <p:cNvSpPr>
            <a:spLocks noGrp="1"/>
          </p:cNvSpPr>
          <p:nvPr>
            <p:ph sz="half" idx="21"/>
          </p:nvPr>
        </p:nvSpPr>
        <p:spPr>
          <a:xfrm>
            <a:off x="551301" y="1652338"/>
            <a:ext cx="5145107" cy="4524626"/>
          </a:xfrm>
          <a:prstGeom prst="rect">
            <a:avLst/>
          </a:prstGeom>
        </p:spPr>
        <p:txBody>
          <a:bodyPr/>
          <a:lstStyle>
            <a:lvl1pPr>
              <a:defRPr sz="2000"/>
            </a:lvl1pPr>
            <a:lvl2pPr marL="0" indent="0">
              <a:buFontTx/>
              <a:buNone/>
              <a:tabLst/>
              <a:defRPr sz="1800"/>
            </a:lvl2pPr>
            <a:lvl3pPr marL="287338" indent="-114300">
              <a:tabLst/>
              <a:defRPr sz="1600"/>
            </a:lvl3pPr>
            <a:lvl4pPr marL="403225" indent="-115888">
              <a:tabLst/>
              <a:defRPr sz="1600"/>
            </a:lvl4pPr>
            <a:lvl5pPr marL="576263" indent="-173038">
              <a:buFont typeface="Courier New" panose="02070309020205020404" pitchFamily="49" charset="0"/>
              <a:buChar char="o"/>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4B55340A-D7FF-1B5A-B4DC-15558EA936D8}"/>
              </a:ext>
            </a:extLst>
          </p:cNvPr>
          <p:cNvSpPr>
            <a:spLocks noGrp="1"/>
          </p:cNvSpPr>
          <p:nvPr>
            <p:ph sz="half" idx="22"/>
          </p:nvPr>
        </p:nvSpPr>
        <p:spPr>
          <a:xfrm>
            <a:off x="6495593" y="1652337"/>
            <a:ext cx="5145107" cy="4524626"/>
          </a:xfrm>
          <a:prstGeom prst="rect">
            <a:avLst/>
          </a:prstGeom>
        </p:spPr>
        <p:txBody>
          <a:bodyPr/>
          <a:lstStyle>
            <a:lvl1pPr>
              <a:defRPr sz="2000"/>
            </a:lvl1pPr>
            <a:lvl2pPr marL="0" indent="0">
              <a:buFontTx/>
              <a:buNone/>
              <a:tabLst/>
              <a:defRPr sz="1800"/>
            </a:lvl2pPr>
            <a:lvl3pPr marL="287338" indent="-114300">
              <a:tabLst/>
              <a:defRPr sz="1600"/>
            </a:lvl3pPr>
            <a:lvl4pPr marL="403225" indent="-115888">
              <a:tabLst/>
              <a:defRPr sz="1600"/>
            </a:lvl4pPr>
            <a:lvl5pPr marL="576263" indent="-173038">
              <a:buFont typeface="Courier New" panose="02070309020205020404" pitchFamily="49" charset="0"/>
              <a:buChar char="o"/>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itle 1">
            <a:extLst>
              <a:ext uri="{FF2B5EF4-FFF2-40B4-BE49-F238E27FC236}">
                <a16:creationId xmlns:a16="http://schemas.microsoft.com/office/drawing/2014/main" id="{F7174A85-1A3C-AD4D-AD2C-C6E491E840CE}"/>
              </a:ext>
            </a:extLst>
          </p:cNvPr>
          <p:cNvSpPr>
            <a:spLocks noGrp="1"/>
          </p:cNvSpPr>
          <p:nvPr>
            <p:ph type="title" hasCustomPrompt="1"/>
          </p:nvPr>
        </p:nvSpPr>
        <p:spPr>
          <a:xfrm>
            <a:off x="551301" y="223106"/>
            <a:ext cx="9009793" cy="716195"/>
          </a:xfrm>
        </p:spPr>
        <p:txBody>
          <a:bodyPr anchor="ctr">
            <a:noAutofit/>
          </a:bodyPr>
          <a:lstStyle>
            <a:lvl1pPr>
              <a:defRPr sz="4000">
                <a:solidFill>
                  <a:schemeClr val="accent3"/>
                </a:solidFill>
              </a:defRPr>
            </a:lvl1pPr>
          </a:lstStyle>
          <a:p>
            <a:r>
              <a:rPr lang="en-US"/>
              <a:t>Two area content slide</a:t>
            </a:r>
          </a:p>
        </p:txBody>
      </p:sp>
    </p:spTree>
    <p:extLst>
      <p:ext uri="{BB962C8B-B14F-4D97-AF65-F5344CB8AC3E}">
        <p14:creationId xmlns:p14="http://schemas.microsoft.com/office/powerpoint/2010/main" val="42659346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Area Content3">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8C9B90D-855D-EE0E-153C-BC8D50833E7D}"/>
              </a:ext>
            </a:extLst>
          </p:cNvPr>
          <p:cNvSpPr/>
          <p:nvPr userDrawn="1"/>
        </p:nvSpPr>
        <p:spPr>
          <a:xfrm>
            <a:off x="-16042" y="-8668"/>
            <a:ext cx="12208042" cy="117974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grpSp>
        <p:nvGrpSpPr>
          <p:cNvPr id="24" name="Group 23">
            <a:extLst>
              <a:ext uri="{FF2B5EF4-FFF2-40B4-BE49-F238E27FC236}">
                <a16:creationId xmlns:a16="http://schemas.microsoft.com/office/drawing/2014/main" id="{FEB8D53D-1159-30A3-E237-B3AE21BFC562}"/>
              </a:ext>
            </a:extLst>
          </p:cNvPr>
          <p:cNvGrpSpPr/>
          <p:nvPr userDrawn="1"/>
        </p:nvGrpSpPr>
        <p:grpSpPr>
          <a:xfrm>
            <a:off x="9695302" y="7374"/>
            <a:ext cx="2512740" cy="1191668"/>
            <a:chOff x="9284308" y="7374"/>
            <a:chExt cx="2907692" cy="1378974"/>
          </a:xfrm>
        </p:grpSpPr>
        <p:pic>
          <p:nvPicPr>
            <p:cNvPr id="25" name="Graphic 24">
              <a:extLst>
                <a:ext uri="{FF2B5EF4-FFF2-40B4-BE49-F238E27FC236}">
                  <a16:creationId xmlns:a16="http://schemas.microsoft.com/office/drawing/2014/main" id="{BFCB8291-9B5F-EF9D-21CC-31B088710AB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373506" y="46442"/>
              <a:ext cx="1300838" cy="1300838"/>
            </a:xfrm>
            <a:prstGeom prst="rect">
              <a:avLst/>
            </a:prstGeom>
          </p:spPr>
        </p:pic>
        <p:pic>
          <p:nvPicPr>
            <p:cNvPr id="26" name="Graphic 25">
              <a:extLst>
                <a:ext uri="{FF2B5EF4-FFF2-40B4-BE49-F238E27FC236}">
                  <a16:creationId xmlns:a16="http://schemas.microsoft.com/office/drawing/2014/main" id="{5217ACD6-832E-CC81-89BA-5A2584E3FF53}"/>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284308" y="46442"/>
              <a:ext cx="1300838" cy="1300838"/>
            </a:xfrm>
            <a:prstGeom prst="rect">
              <a:avLst/>
            </a:prstGeom>
          </p:spPr>
        </p:pic>
        <p:pic>
          <p:nvPicPr>
            <p:cNvPr id="27" name="Graphic 26">
              <a:extLst>
                <a:ext uri="{FF2B5EF4-FFF2-40B4-BE49-F238E27FC236}">
                  <a16:creationId xmlns:a16="http://schemas.microsoft.com/office/drawing/2014/main" id="{530A1C6C-476E-BA31-FE34-A77D8B6A4A44}"/>
                </a:ext>
              </a:extLst>
            </p:cNvPr>
            <p:cNvPicPr>
              <a:picLocks/>
            </p:cNvPicPr>
            <p:nvPr userDrawn="1"/>
          </p:nvPicPr>
          <p:blipFill>
            <a:blip>
              <a:extLst>
                <a:ext uri="{96DAC541-7B7A-43D3-8B79-37D633B846F1}">
                  <asvg:svgBlip xmlns:asvg="http://schemas.microsoft.com/office/drawing/2016/SVG/main" r:embed="rId4"/>
                </a:ext>
              </a:extLst>
            </a:blip>
            <a:stretch>
              <a:fillRect/>
            </a:stretch>
          </p:blipFill>
          <p:spPr>
            <a:xfrm rot="16200000">
              <a:off x="11157314" y="351661"/>
              <a:ext cx="1378974" cy="690399"/>
            </a:xfrm>
            <a:prstGeom prst="rect">
              <a:avLst/>
            </a:prstGeom>
          </p:spPr>
        </p:pic>
      </p:grpSp>
      <p:pic>
        <p:nvPicPr>
          <p:cNvPr id="5" name="Graphic 4">
            <a:extLst>
              <a:ext uri="{FF2B5EF4-FFF2-40B4-BE49-F238E27FC236}">
                <a16:creationId xmlns:a16="http://schemas.microsoft.com/office/drawing/2014/main" id="{075D86A5-1B33-FD6B-9DC2-C805914D6906}"/>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11120674" y="6474880"/>
            <a:ext cx="520024" cy="383120"/>
          </a:xfrm>
          <a:prstGeom prst="rect">
            <a:avLst/>
          </a:prstGeom>
        </p:spPr>
      </p:pic>
      <p:sp>
        <p:nvSpPr>
          <p:cNvPr id="6" name="Slide Number Placeholder 3">
            <a:extLst>
              <a:ext uri="{FF2B5EF4-FFF2-40B4-BE49-F238E27FC236}">
                <a16:creationId xmlns:a16="http://schemas.microsoft.com/office/drawing/2014/main" id="{EDC2C977-7AC6-C9FC-3BB7-0E73C5371AB0}"/>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cxnSp>
        <p:nvCxnSpPr>
          <p:cNvPr id="7" name="Straight Connector 6">
            <a:extLst>
              <a:ext uri="{FF2B5EF4-FFF2-40B4-BE49-F238E27FC236}">
                <a16:creationId xmlns:a16="http://schemas.microsoft.com/office/drawing/2014/main" id="{A94B70DA-662B-5259-29E8-AB169174BD82}"/>
              </a:ext>
            </a:extLst>
          </p:cNvPr>
          <p:cNvCxnSpPr>
            <a:cxnSpLocks/>
          </p:cNvCxnSpPr>
          <p:nvPr userDrawn="1"/>
        </p:nvCxnSpPr>
        <p:spPr>
          <a:xfrm flipV="1">
            <a:off x="6096000" y="1652337"/>
            <a:ext cx="0" cy="452462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B0D61048-9670-587A-BEFA-44A7AD328A9A}"/>
              </a:ext>
            </a:extLst>
          </p:cNvPr>
          <p:cNvSpPr>
            <a:spLocks noGrp="1"/>
          </p:cNvSpPr>
          <p:nvPr>
            <p:ph sz="half" idx="21"/>
          </p:nvPr>
        </p:nvSpPr>
        <p:spPr>
          <a:xfrm>
            <a:off x="551301" y="1652338"/>
            <a:ext cx="5145107" cy="4524626"/>
          </a:xfrm>
          <a:prstGeom prst="rect">
            <a:avLst/>
          </a:prstGeom>
        </p:spPr>
        <p:txBody>
          <a:bodyPr/>
          <a:lstStyle>
            <a:lvl1pPr>
              <a:defRPr sz="2000"/>
            </a:lvl1pPr>
            <a:lvl2pPr marL="0" indent="0">
              <a:buFontTx/>
              <a:buNone/>
              <a:tabLst/>
              <a:defRPr sz="1800"/>
            </a:lvl2pPr>
            <a:lvl3pPr marL="287338" indent="-114300">
              <a:tabLst/>
              <a:defRPr sz="1600"/>
            </a:lvl3pPr>
            <a:lvl4pPr marL="403225" indent="-115888">
              <a:tabLst/>
              <a:defRPr sz="1600"/>
            </a:lvl4pPr>
            <a:lvl5pPr marL="576263" indent="-173038">
              <a:buFont typeface="Courier New" panose="02070309020205020404" pitchFamily="49" charset="0"/>
              <a:buChar char="o"/>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4B55340A-D7FF-1B5A-B4DC-15558EA936D8}"/>
              </a:ext>
            </a:extLst>
          </p:cNvPr>
          <p:cNvSpPr>
            <a:spLocks noGrp="1"/>
          </p:cNvSpPr>
          <p:nvPr>
            <p:ph sz="half" idx="22"/>
          </p:nvPr>
        </p:nvSpPr>
        <p:spPr>
          <a:xfrm>
            <a:off x="6495593" y="1652337"/>
            <a:ext cx="5145107" cy="4524626"/>
          </a:xfrm>
          <a:prstGeom prst="rect">
            <a:avLst/>
          </a:prstGeom>
        </p:spPr>
        <p:txBody>
          <a:bodyPr/>
          <a:lstStyle>
            <a:lvl1pPr>
              <a:defRPr sz="2000"/>
            </a:lvl1pPr>
            <a:lvl2pPr marL="0" indent="0">
              <a:buFontTx/>
              <a:buNone/>
              <a:tabLst/>
              <a:defRPr sz="1800"/>
            </a:lvl2pPr>
            <a:lvl3pPr marL="287338" indent="-114300">
              <a:tabLst/>
              <a:defRPr sz="1600"/>
            </a:lvl3pPr>
            <a:lvl4pPr marL="403225" indent="-115888">
              <a:tabLst/>
              <a:defRPr sz="1600"/>
            </a:lvl4pPr>
            <a:lvl5pPr marL="576263" indent="-173038">
              <a:buFont typeface="Courier New" panose="02070309020205020404" pitchFamily="49" charset="0"/>
              <a:buChar char="o"/>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itle 1">
            <a:extLst>
              <a:ext uri="{FF2B5EF4-FFF2-40B4-BE49-F238E27FC236}">
                <a16:creationId xmlns:a16="http://schemas.microsoft.com/office/drawing/2014/main" id="{F7174A85-1A3C-AD4D-AD2C-C6E491E840CE}"/>
              </a:ext>
            </a:extLst>
          </p:cNvPr>
          <p:cNvSpPr>
            <a:spLocks noGrp="1"/>
          </p:cNvSpPr>
          <p:nvPr>
            <p:ph type="title" hasCustomPrompt="1"/>
          </p:nvPr>
        </p:nvSpPr>
        <p:spPr>
          <a:xfrm>
            <a:off x="551301" y="223106"/>
            <a:ext cx="9009793" cy="716195"/>
          </a:xfrm>
        </p:spPr>
        <p:txBody>
          <a:bodyPr anchor="ctr">
            <a:noAutofit/>
          </a:bodyPr>
          <a:lstStyle>
            <a:lvl1pPr>
              <a:defRPr sz="4000">
                <a:solidFill>
                  <a:schemeClr val="accent3"/>
                </a:solidFill>
              </a:defRPr>
            </a:lvl1pPr>
          </a:lstStyle>
          <a:p>
            <a:r>
              <a:rPr lang="en-US"/>
              <a:t>Two area content slide</a:t>
            </a:r>
          </a:p>
        </p:txBody>
      </p:sp>
    </p:spTree>
    <p:extLst>
      <p:ext uri="{BB962C8B-B14F-4D97-AF65-F5344CB8AC3E}">
        <p14:creationId xmlns:p14="http://schemas.microsoft.com/office/powerpoint/2010/main" val="13825090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Area Content4">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8C9B90D-855D-EE0E-153C-BC8D50833E7D}"/>
              </a:ext>
            </a:extLst>
          </p:cNvPr>
          <p:cNvSpPr/>
          <p:nvPr userDrawn="1"/>
        </p:nvSpPr>
        <p:spPr>
          <a:xfrm>
            <a:off x="-16042" y="-8668"/>
            <a:ext cx="12208042" cy="117974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pic>
        <p:nvPicPr>
          <p:cNvPr id="5" name="Graphic 4">
            <a:extLst>
              <a:ext uri="{FF2B5EF4-FFF2-40B4-BE49-F238E27FC236}">
                <a16:creationId xmlns:a16="http://schemas.microsoft.com/office/drawing/2014/main" id="{075D86A5-1B33-FD6B-9DC2-C805914D690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20674" y="6474880"/>
            <a:ext cx="520024" cy="383120"/>
          </a:xfrm>
          <a:prstGeom prst="rect">
            <a:avLst/>
          </a:prstGeom>
        </p:spPr>
      </p:pic>
      <p:sp>
        <p:nvSpPr>
          <p:cNvPr id="6" name="Slide Number Placeholder 3">
            <a:extLst>
              <a:ext uri="{FF2B5EF4-FFF2-40B4-BE49-F238E27FC236}">
                <a16:creationId xmlns:a16="http://schemas.microsoft.com/office/drawing/2014/main" id="{EDC2C977-7AC6-C9FC-3BB7-0E73C5371AB0}"/>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cxnSp>
        <p:nvCxnSpPr>
          <p:cNvPr id="7" name="Straight Connector 6">
            <a:extLst>
              <a:ext uri="{FF2B5EF4-FFF2-40B4-BE49-F238E27FC236}">
                <a16:creationId xmlns:a16="http://schemas.microsoft.com/office/drawing/2014/main" id="{A94B70DA-662B-5259-29E8-AB169174BD82}"/>
              </a:ext>
            </a:extLst>
          </p:cNvPr>
          <p:cNvCxnSpPr>
            <a:cxnSpLocks/>
          </p:cNvCxnSpPr>
          <p:nvPr userDrawn="1"/>
        </p:nvCxnSpPr>
        <p:spPr>
          <a:xfrm flipV="1">
            <a:off x="6096000" y="1652337"/>
            <a:ext cx="0" cy="452462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B0D61048-9670-587A-BEFA-44A7AD328A9A}"/>
              </a:ext>
            </a:extLst>
          </p:cNvPr>
          <p:cNvSpPr>
            <a:spLocks noGrp="1"/>
          </p:cNvSpPr>
          <p:nvPr>
            <p:ph sz="half" idx="21"/>
          </p:nvPr>
        </p:nvSpPr>
        <p:spPr>
          <a:xfrm>
            <a:off x="551301" y="1652338"/>
            <a:ext cx="5145107" cy="4524626"/>
          </a:xfrm>
          <a:prstGeom prst="rect">
            <a:avLst/>
          </a:prstGeom>
        </p:spPr>
        <p:txBody>
          <a:bodyPr/>
          <a:lstStyle>
            <a:lvl1pPr>
              <a:defRPr sz="2000"/>
            </a:lvl1pPr>
            <a:lvl2pPr marL="0" indent="0">
              <a:buFontTx/>
              <a:buNone/>
              <a:tabLst/>
              <a:defRPr sz="1800"/>
            </a:lvl2pPr>
            <a:lvl3pPr marL="287338" indent="-114300">
              <a:tabLst/>
              <a:defRPr sz="1600"/>
            </a:lvl3pPr>
            <a:lvl4pPr marL="403225" indent="-115888">
              <a:tabLst/>
              <a:defRPr sz="1600"/>
            </a:lvl4pPr>
            <a:lvl5pPr marL="576263" indent="-173038">
              <a:buFont typeface="Courier New" panose="02070309020205020404" pitchFamily="49" charset="0"/>
              <a:buChar char="o"/>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4B55340A-D7FF-1B5A-B4DC-15558EA936D8}"/>
              </a:ext>
            </a:extLst>
          </p:cNvPr>
          <p:cNvSpPr>
            <a:spLocks noGrp="1"/>
          </p:cNvSpPr>
          <p:nvPr>
            <p:ph sz="half" idx="22"/>
          </p:nvPr>
        </p:nvSpPr>
        <p:spPr>
          <a:xfrm>
            <a:off x="6495593" y="1652337"/>
            <a:ext cx="5145107" cy="4524626"/>
          </a:xfrm>
          <a:prstGeom prst="rect">
            <a:avLst/>
          </a:prstGeom>
        </p:spPr>
        <p:txBody>
          <a:bodyPr/>
          <a:lstStyle>
            <a:lvl1pPr>
              <a:defRPr sz="2000"/>
            </a:lvl1pPr>
            <a:lvl2pPr marL="0" indent="0">
              <a:buFontTx/>
              <a:buNone/>
              <a:tabLst/>
              <a:defRPr sz="1800"/>
            </a:lvl2pPr>
            <a:lvl3pPr marL="287338" indent="-114300">
              <a:tabLst/>
              <a:defRPr sz="1600"/>
            </a:lvl3pPr>
            <a:lvl4pPr marL="403225" indent="-115888">
              <a:tabLst/>
              <a:defRPr sz="1600"/>
            </a:lvl4pPr>
            <a:lvl5pPr marL="576263" indent="-173038">
              <a:buFont typeface="Courier New" panose="02070309020205020404" pitchFamily="49" charset="0"/>
              <a:buChar char="o"/>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itle 1">
            <a:extLst>
              <a:ext uri="{FF2B5EF4-FFF2-40B4-BE49-F238E27FC236}">
                <a16:creationId xmlns:a16="http://schemas.microsoft.com/office/drawing/2014/main" id="{F7174A85-1A3C-AD4D-AD2C-C6E491E840CE}"/>
              </a:ext>
            </a:extLst>
          </p:cNvPr>
          <p:cNvSpPr>
            <a:spLocks noGrp="1"/>
          </p:cNvSpPr>
          <p:nvPr>
            <p:ph type="title" hasCustomPrompt="1"/>
          </p:nvPr>
        </p:nvSpPr>
        <p:spPr>
          <a:xfrm>
            <a:off x="551301" y="223106"/>
            <a:ext cx="9871950" cy="716195"/>
          </a:xfrm>
        </p:spPr>
        <p:txBody>
          <a:bodyPr anchor="ctr">
            <a:noAutofit/>
          </a:bodyPr>
          <a:lstStyle>
            <a:lvl1pPr>
              <a:defRPr sz="4000">
                <a:solidFill>
                  <a:schemeClr val="accent2"/>
                </a:solidFill>
              </a:defRPr>
            </a:lvl1pPr>
          </a:lstStyle>
          <a:p>
            <a:r>
              <a:rPr lang="en-US"/>
              <a:t>Two area content slide</a:t>
            </a:r>
          </a:p>
        </p:txBody>
      </p:sp>
      <p:grpSp>
        <p:nvGrpSpPr>
          <p:cNvPr id="2" name="Group 1">
            <a:extLst>
              <a:ext uri="{FF2B5EF4-FFF2-40B4-BE49-F238E27FC236}">
                <a16:creationId xmlns:a16="http://schemas.microsoft.com/office/drawing/2014/main" id="{41D02ACF-0FD4-B24E-AB05-59B0342036F9}"/>
              </a:ext>
            </a:extLst>
          </p:cNvPr>
          <p:cNvGrpSpPr/>
          <p:nvPr userDrawn="1"/>
        </p:nvGrpSpPr>
        <p:grpSpPr>
          <a:xfrm>
            <a:off x="10423253" y="-14873"/>
            <a:ext cx="1768745" cy="1179743"/>
            <a:chOff x="10115251" y="-14873"/>
            <a:chExt cx="2076748" cy="1385179"/>
          </a:xfrm>
        </p:grpSpPr>
        <p:pic>
          <p:nvPicPr>
            <p:cNvPr id="3" name="Graphic 2">
              <a:extLst>
                <a:ext uri="{FF2B5EF4-FFF2-40B4-BE49-F238E27FC236}">
                  <a16:creationId xmlns:a16="http://schemas.microsoft.com/office/drawing/2014/main" id="{20013C65-6C6D-8A26-DC0F-C8085C35C26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rot="16200000">
              <a:off x="10115251" y="-6898"/>
              <a:ext cx="1377204" cy="1377204"/>
            </a:xfrm>
            <a:prstGeom prst="rect">
              <a:avLst/>
            </a:prstGeom>
          </p:spPr>
        </p:pic>
        <p:pic>
          <p:nvPicPr>
            <p:cNvPr id="4" name="Graphic 3">
              <a:extLst>
                <a:ext uri="{FF2B5EF4-FFF2-40B4-BE49-F238E27FC236}">
                  <a16:creationId xmlns:a16="http://schemas.microsoft.com/office/drawing/2014/main" id="{ACB4AB58-0538-05AA-0BC1-039FEB72423E}"/>
                </a:ext>
              </a:extLst>
            </p:cNvPr>
            <p:cNvPicPr>
              <a:picLocks/>
            </p:cNvPicPr>
            <p:nvPr userDrawn="1"/>
          </p:nvPicPr>
          <p:blipFill>
            <a:blip>
              <a:extLst>
                <a:ext uri="{96DAC541-7B7A-43D3-8B79-37D633B846F1}">
                  <asvg:svgBlip xmlns:asvg="http://schemas.microsoft.com/office/drawing/2016/SVG/main" r:embed="rId4"/>
                </a:ext>
              </a:extLst>
            </a:blip>
            <a:stretch>
              <a:fillRect/>
            </a:stretch>
          </p:blipFill>
          <p:spPr>
            <a:xfrm rot="5400000">
              <a:off x="11157313" y="329414"/>
              <a:ext cx="1378974" cy="690399"/>
            </a:xfrm>
            <a:prstGeom prst="rect">
              <a:avLst/>
            </a:prstGeom>
          </p:spPr>
        </p:pic>
      </p:grpSp>
    </p:spTree>
    <p:extLst>
      <p:ext uri="{BB962C8B-B14F-4D97-AF65-F5344CB8AC3E}">
        <p14:creationId xmlns:p14="http://schemas.microsoft.com/office/powerpoint/2010/main" val="1024715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26C937-E1DA-082B-96CA-1AD86FF7912C}"/>
              </a:ext>
            </a:extLst>
          </p:cNvPr>
          <p:cNvSpPr/>
          <p:nvPr userDrawn="1"/>
        </p:nvSpPr>
        <p:spPr>
          <a:xfrm>
            <a:off x="0" y="0"/>
            <a:ext cx="12192000"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pic>
        <p:nvPicPr>
          <p:cNvPr id="4" name="Graphic 3">
            <a:extLst>
              <a:ext uri="{FF2B5EF4-FFF2-40B4-BE49-F238E27FC236}">
                <a16:creationId xmlns:a16="http://schemas.microsoft.com/office/drawing/2014/main" id="{D5DA3741-A498-8F1D-A2D0-D8C852D2B92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203801" y="626093"/>
            <a:ext cx="8458821" cy="6231907"/>
          </a:xfrm>
          <a:prstGeom prst="rect">
            <a:avLst/>
          </a:prstGeom>
        </p:spPr>
      </p:pic>
      <p:sp>
        <p:nvSpPr>
          <p:cNvPr id="12" name="Title 11">
            <a:extLst>
              <a:ext uri="{FF2B5EF4-FFF2-40B4-BE49-F238E27FC236}">
                <a16:creationId xmlns:a16="http://schemas.microsoft.com/office/drawing/2014/main" id="{4B8D882F-59BA-85E3-F6F2-3A3711EE71B1}"/>
              </a:ext>
            </a:extLst>
          </p:cNvPr>
          <p:cNvSpPr>
            <a:spLocks noGrp="1"/>
          </p:cNvSpPr>
          <p:nvPr>
            <p:ph type="title"/>
          </p:nvPr>
        </p:nvSpPr>
        <p:spPr>
          <a:xfrm>
            <a:off x="5775158" y="1339702"/>
            <a:ext cx="5858042" cy="3062177"/>
          </a:xfrm>
        </p:spPr>
        <p:txBody>
          <a:bodyPr anchor="b">
            <a:noAutofit/>
          </a:bodyPr>
          <a:lstStyle>
            <a:lvl1pPr>
              <a:defRPr sz="5400">
                <a:solidFill>
                  <a:schemeClr val="accent6"/>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solidFill>
                  <a:schemeClr val="bg1"/>
                </a:solidFill>
              </a:rPr>
              <a:t>Click to edit Master title style</a:t>
            </a:r>
            <a:endParaRPr lang="en-US"/>
          </a:p>
        </p:txBody>
      </p:sp>
      <p:sp>
        <p:nvSpPr>
          <p:cNvPr id="2" name="Text Placeholder 2">
            <a:extLst>
              <a:ext uri="{FF2B5EF4-FFF2-40B4-BE49-F238E27FC236}">
                <a16:creationId xmlns:a16="http://schemas.microsoft.com/office/drawing/2014/main" id="{7195ED43-0866-61A3-8B56-873E9F10356C}"/>
              </a:ext>
            </a:extLst>
          </p:cNvPr>
          <p:cNvSpPr>
            <a:spLocks noGrp="1"/>
          </p:cNvSpPr>
          <p:nvPr>
            <p:ph type="body" idx="10" hasCustomPrompt="1"/>
          </p:nvPr>
        </p:nvSpPr>
        <p:spPr>
          <a:xfrm>
            <a:off x="5775158" y="463591"/>
            <a:ext cx="5858042" cy="346150"/>
          </a:xfrm>
        </p:spPr>
        <p:txBody>
          <a:bodyPr>
            <a:normAutofit/>
          </a:bodyPr>
          <a:lstStyle>
            <a:lvl1pPr marL="0" indent="0">
              <a:buNone/>
              <a:defRPr sz="1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3">
            <a:extLst>
              <a:ext uri="{FF2B5EF4-FFF2-40B4-BE49-F238E27FC236}">
                <a16:creationId xmlns:a16="http://schemas.microsoft.com/office/drawing/2014/main" id="{DF75F9AE-EC3D-11D5-7C99-F9DCB6534F3C}"/>
              </a:ext>
            </a:extLst>
          </p:cNvPr>
          <p:cNvSpPr>
            <a:spLocks noGrp="1"/>
          </p:cNvSpPr>
          <p:nvPr>
            <p:ph type="sldNum" sz="quarter" idx="4"/>
          </p:nvPr>
        </p:nvSpPr>
        <p:spPr>
          <a:xfrm>
            <a:off x="551301" y="6356350"/>
            <a:ext cx="474309" cy="365125"/>
          </a:xfrm>
          <a:prstGeom prst="rect">
            <a:avLst/>
          </a:prstGeom>
        </p:spPr>
        <p:txBody>
          <a:bodyPr anchor="ctr"/>
          <a:lstStyle>
            <a:lvl1pPr algn="l">
              <a:defRPr sz="800" b="0" i="0">
                <a:solidFill>
                  <a:schemeClr val="bg1">
                    <a:lumMod val="65000"/>
                  </a:schemeClr>
                </a:solidFill>
                <a:latin typeface="Sofia Pro" pitchFamily="2" charset="0"/>
              </a:defRPr>
            </a:lvl1pPr>
          </a:lstStyle>
          <a:p>
            <a:fld id="{66E1101C-D44A-114C-BF42-E167825151EF}" type="slidenum">
              <a:rPr lang="en-US" smtClean="0"/>
              <a:pPr/>
              <a:t>‹#›</a:t>
            </a:fld>
            <a:endParaRPr lang="en-US"/>
          </a:p>
        </p:txBody>
      </p:sp>
      <p:sp>
        <p:nvSpPr>
          <p:cNvPr id="8" name="Content Placeholder 7">
            <a:extLst>
              <a:ext uri="{FF2B5EF4-FFF2-40B4-BE49-F238E27FC236}">
                <a16:creationId xmlns:a16="http://schemas.microsoft.com/office/drawing/2014/main" id="{598AE60C-CACA-CD15-A3F1-467EBB257030}"/>
              </a:ext>
            </a:extLst>
          </p:cNvPr>
          <p:cNvSpPr txBox="1">
            <a:spLocks/>
          </p:cNvSpPr>
          <p:nvPr userDrawn="1"/>
        </p:nvSpPr>
        <p:spPr>
          <a:xfrm>
            <a:off x="1275201" y="6348110"/>
            <a:ext cx="3646968" cy="373365"/>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800">
                <a:solidFill>
                  <a:schemeClr val="bg1">
                    <a:lumMod val="65000"/>
                  </a:schemeClr>
                </a:solidFill>
                <a:latin typeface="Sofia Pro" pitchFamily="2" charset="0"/>
              </a:rPr>
              <a:t>© 2023 Ellie Mental Health. All Rights Reserved.</a:t>
            </a:r>
          </a:p>
        </p:txBody>
      </p:sp>
    </p:spTree>
    <p:extLst>
      <p:ext uri="{BB962C8B-B14F-4D97-AF65-F5344CB8AC3E}">
        <p14:creationId xmlns:p14="http://schemas.microsoft.com/office/powerpoint/2010/main" val="9534574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Area Content5">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8C9B90D-855D-EE0E-153C-BC8D50833E7D}"/>
              </a:ext>
            </a:extLst>
          </p:cNvPr>
          <p:cNvSpPr/>
          <p:nvPr userDrawn="1"/>
        </p:nvSpPr>
        <p:spPr>
          <a:xfrm>
            <a:off x="-16042" y="-8668"/>
            <a:ext cx="12208042" cy="117974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pic>
        <p:nvPicPr>
          <p:cNvPr id="5" name="Graphic 4">
            <a:extLst>
              <a:ext uri="{FF2B5EF4-FFF2-40B4-BE49-F238E27FC236}">
                <a16:creationId xmlns:a16="http://schemas.microsoft.com/office/drawing/2014/main" id="{075D86A5-1B33-FD6B-9DC2-C805914D690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20674" y="6474880"/>
            <a:ext cx="520024" cy="383120"/>
          </a:xfrm>
          <a:prstGeom prst="rect">
            <a:avLst/>
          </a:prstGeom>
        </p:spPr>
      </p:pic>
      <p:sp>
        <p:nvSpPr>
          <p:cNvPr id="6" name="Slide Number Placeholder 3">
            <a:extLst>
              <a:ext uri="{FF2B5EF4-FFF2-40B4-BE49-F238E27FC236}">
                <a16:creationId xmlns:a16="http://schemas.microsoft.com/office/drawing/2014/main" id="{EDC2C977-7AC6-C9FC-3BB7-0E73C5371AB0}"/>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cxnSp>
        <p:nvCxnSpPr>
          <p:cNvPr id="7" name="Straight Connector 6">
            <a:extLst>
              <a:ext uri="{FF2B5EF4-FFF2-40B4-BE49-F238E27FC236}">
                <a16:creationId xmlns:a16="http://schemas.microsoft.com/office/drawing/2014/main" id="{A94B70DA-662B-5259-29E8-AB169174BD82}"/>
              </a:ext>
            </a:extLst>
          </p:cNvPr>
          <p:cNvCxnSpPr>
            <a:cxnSpLocks/>
          </p:cNvCxnSpPr>
          <p:nvPr userDrawn="1"/>
        </p:nvCxnSpPr>
        <p:spPr>
          <a:xfrm flipV="1">
            <a:off x="6096000" y="1652337"/>
            <a:ext cx="0" cy="452462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B0D61048-9670-587A-BEFA-44A7AD328A9A}"/>
              </a:ext>
            </a:extLst>
          </p:cNvPr>
          <p:cNvSpPr>
            <a:spLocks noGrp="1"/>
          </p:cNvSpPr>
          <p:nvPr>
            <p:ph sz="half" idx="21"/>
          </p:nvPr>
        </p:nvSpPr>
        <p:spPr>
          <a:xfrm>
            <a:off x="551301" y="1652338"/>
            <a:ext cx="5145107" cy="4524626"/>
          </a:xfrm>
          <a:prstGeom prst="rect">
            <a:avLst/>
          </a:prstGeom>
        </p:spPr>
        <p:txBody>
          <a:bodyPr/>
          <a:lstStyle>
            <a:lvl1pPr>
              <a:defRPr sz="2000"/>
            </a:lvl1pPr>
            <a:lvl2pPr marL="0" indent="0">
              <a:buFontTx/>
              <a:buNone/>
              <a:tabLst/>
              <a:defRPr sz="1800"/>
            </a:lvl2pPr>
            <a:lvl3pPr marL="287338" indent="-114300">
              <a:tabLst/>
              <a:defRPr sz="1600"/>
            </a:lvl3pPr>
            <a:lvl4pPr marL="403225" indent="-115888">
              <a:tabLst/>
              <a:defRPr sz="1600"/>
            </a:lvl4pPr>
            <a:lvl5pPr marL="576263" indent="-173038">
              <a:buFont typeface="Courier New" panose="02070309020205020404" pitchFamily="49" charset="0"/>
              <a:buChar char="o"/>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4B55340A-D7FF-1B5A-B4DC-15558EA936D8}"/>
              </a:ext>
            </a:extLst>
          </p:cNvPr>
          <p:cNvSpPr>
            <a:spLocks noGrp="1"/>
          </p:cNvSpPr>
          <p:nvPr>
            <p:ph sz="half" idx="22"/>
          </p:nvPr>
        </p:nvSpPr>
        <p:spPr>
          <a:xfrm>
            <a:off x="6495593" y="1652337"/>
            <a:ext cx="5145107" cy="4524626"/>
          </a:xfrm>
          <a:prstGeom prst="rect">
            <a:avLst/>
          </a:prstGeom>
        </p:spPr>
        <p:txBody>
          <a:bodyPr/>
          <a:lstStyle>
            <a:lvl1pPr>
              <a:defRPr sz="2000"/>
            </a:lvl1pPr>
            <a:lvl2pPr marL="0" indent="0">
              <a:buFontTx/>
              <a:buNone/>
              <a:tabLst/>
              <a:defRPr sz="1800"/>
            </a:lvl2pPr>
            <a:lvl3pPr marL="287338" indent="-114300">
              <a:tabLst/>
              <a:defRPr sz="1600"/>
            </a:lvl3pPr>
            <a:lvl4pPr marL="403225" indent="-115888">
              <a:tabLst/>
              <a:defRPr sz="1600"/>
            </a:lvl4pPr>
            <a:lvl5pPr marL="576263" indent="-173038">
              <a:buFont typeface="Courier New" panose="02070309020205020404" pitchFamily="49" charset="0"/>
              <a:buChar char="o"/>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itle 1">
            <a:extLst>
              <a:ext uri="{FF2B5EF4-FFF2-40B4-BE49-F238E27FC236}">
                <a16:creationId xmlns:a16="http://schemas.microsoft.com/office/drawing/2014/main" id="{F7174A85-1A3C-AD4D-AD2C-C6E491E840CE}"/>
              </a:ext>
            </a:extLst>
          </p:cNvPr>
          <p:cNvSpPr>
            <a:spLocks noGrp="1"/>
          </p:cNvSpPr>
          <p:nvPr>
            <p:ph type="title" hasCustomPrompt="1"/>
          </p:nvPr>
        </p:nvSpPr>
        <p:spPr>
          <a:xfrm>
            <a:off x="551301" y="223106"/>
            <a:ext cx="9871950" cy="716195"/>
          </a:xfrm>
        </p:spPr>
        <p:txBody>
          <a:bodyPr anchor="ctr">
            <a:noAutofit/>
          </a:bodyPr>
          <a:lstStyle>
            <a:lvl1pPr>
              <a:defRPr sz="4000">
                <a:solidFill>
                  <a:schemeClr val="accent2"/>
                </a:solidFill>
              </a:defRPr>
            </a:lvl1pPr>
          </a:lstStyle>
          <a:p>
            <a:r>
              <a:rPr lang="en-US"/>
              <a:t>Two area content slide</a:t>
            </a:r>
          </a:p>
        </p:txBody>
      </p:sp>
      <p:grpSp>
        <p:nvGrpSpPr>
          <p:cNvPr id="2" name="Group 1">
            <a:extLst>
              <a:ext uri="{FF2B5EF4-FFF2-40B4-BE49-F238E27FC236}">
                <a16:creationId xmlns:a16="http://schemas.microsoft.com/office/drawing/2014/main" id="{41D02ACF-0FD4-B24E-AB05-59B0342036F9}"/>
              </a:ext>
            </a:extLst>
          </p:cNvPr>
          <p:cNvGrpSpPr/>
          <p:nvPr userDrawn="1"/>
        </p:nvGrpSpPr>
        <p:grpSpPr>
          <a:xfrm>
            <a:off x="10423253" y="-14873"/>
            <a:ext cx="1768745" cy="1179743"/>
            <a:chOff x="10115251" y="-14873"/>
            <a:chExt cx="2076748" cy="1385179"/>
          </a:xfrm>
        </p:grpSpPr>
        <p:pic>
          <p:nvPicPr>
            <p:cNvPr id="3" name="Graphic 2">
              <a:extLst>
                <a:ext uri="{FF2B5EF4-FFF2-40B4-BE49-F238E27FC236}">
                  <a16:creationId xmlns:a16="http://schemas.microsoft.com/office/drawing/2014/main" id="{20013C65-6C6D-8A26-DC0F-C8085C35C26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rot="16200000">
              <a:off x="10115251" y="-6898"/>
              <a:ext cx="1377204" cy="1377204"/>
            </a:xfrm>
            <a:prstGeom prst="rect">
              <a:avLst/>
            </a:prstGeom>
          </p:spPr>
        </p:pic>
        <p:pic>
          <p:nvPicPr>
            <p:cNvPr id="4" name="Graphic 3">
              <a:extLst>
                <a:ext uri="{FF2B5EF4-FFF2-40B4-BE49-F238E27FC236}">
                  <a16:creationId xmlns:a16="http://schemas.microsoft.com/office/drawing/2014/main" id="{ACB4AB58-0538-05AA-0BC1-039FEB72423E}"/>
                </a:ext>
              </a:extLst>
            </p:cNvPr>
            <p:cNvPicPr>
              <a:picLocks/>
            </p:cNvPicPr>
            <p:nvPr userDrawn="1"/>
          </p:nvPicPr>
          <p:blipFill>
            <a:blip>
              <a:extLst>
                <a:ext uri="{96DAC541-7B7A-43D3-8B79-37D633B846F1}">
                  <asvg:svgBlip xmlns:asvg="http://schemas.microsoft.com/office/drawing/2016/SVG/main" r:embed="rId4"/>
                </a:ext>
              </a:extLst>
            </a:blip>
            <a:stretch>
              <a:fillRect/>
            </a:stretch>
          </p:blipFill>
          <p:spPr>
            <a:xfrm rot="5400000">
              <a:off x="11157313" y="329414"/>
              <a:ext cx="1378974" cy="690399"/>
            </a:xfrm>
            <a:prstGeom prst="rect">
              <a:avLst/>
            </a:prstGeom>
          </p:spPr>
        </p:pic>
      </p:grpSp>
    </p:spTree>
    <p:extLst>
      <p:ext uri="{BB962C8B-B14F-4D97-AF65-F5344CB8AC3E}">
        <p14:creationId xmlns:p14="http://schemas.microsoft.com/office/powerpoint/2010/main" val="5364239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Area Content1 XL Header">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8C9B90D-855D-EE0E-153C-BC8D50833E7D}"/>
              </a:ext>
            </a:extLst>
          </p:cNvPr>
          <p:cNvSpPr/>
          <p:nvPr userDrawn="1"/>
        </p:nvSpPr>
        <p:spPr>
          <a:xfrm>
            <a:off x="-16042" y="-8668"/>
            <a:ext cx="12208042" cy="117974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pic>
        <p:nvPicPr>
          <p:cNvPr id="5" name="Graphic 4">
            <a:extLst>
              <a:ext uri="{FF2B5EF4-FFF2-40B4-BE49-F238E27FC236}">
                <a16:creationId xmlns:a16="http://schemas.microsoft.com/office/drawing/2014/main" id="{075D86A5-1B33-FD6B-9DC2-C805914D690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20674" y="6474880"/>
            <a:ext cx="520024" cy="383120"/>
          </a:xfrm>
          <a:prstGeom prst="rect">
            <a:avLst/>
          </a:prstGeom>
        </p:spPr>
      </p:pic>
      <p:sp>
        <p:nvSpPr>
          <p:cNvPr id="6" name="Slide Number Placeholder 3">
            <a:extLst>
              <a:ext uri="{FF2B5EF4-FFF2-40B4-BE49-F238E27FC236}">
                <a16:creationId xmlns:a16="http://schemas.microsoft.com/office/drawing/2014/main" id="{EDC2C977-7AC6-C9FC-3BB7-0E73C5371AB0}"/>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cxnSp>
        <p:nvCxnSpPr>
          <p:cNvPr id="7" name="Straight Connector 6">
            <a:extLst>
              <a:ext uri="{FF2B5EF4-FFF2-40B4-BE49-F238E27FC236}">
                <a16:creationId xmlns:a16="http://schemas.microsoft.com/office/drawing/2014/main" id="{A94B70DA-662B-5259-29E8-AB169174BD82}"/>
              </a:ext>
            </a:extLst>
          </p:cNvPr>
          <p:cNvCxnSpPr>
            <a:cxnSpLocks/>
          </p:cNvCxnSpPr>
          <p:nvPr userDrawn="1"/>
        </p:nvCxnSpPr>
        <p:spPr>
          <a:xfrm flipV="1">
            <a:off x="6096000" y="1652337"/>
            <a:ext cx="0" cy="452462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B0D61048-9670-587A-BEFA-44A7AD328A9A}"/>
              </a:ext>
            </a:extLst>
          </p:cNvPr>
          <p:cNvSpPr>
            <a:spLocks noGrp="1"/>
          </p:cNvSpPr>
          <p:nvPr>
            <p:ph sz="half" idx="21"/>
          </p:nvPr>
        </p:nvSpPr>
        <p:spPr>
          <a:xfrm>
            <a:off x="551301" y="1652338"/>
            <a:ext cx="5145107" cy="4524626"/>
          </a:xfrm>
          <a:prstGeom prst="rect">
            <a:avLst/>
          </a:prstGeom>
        </p:spPr>
        <p:txBody>
          <a:bodyPr/>
          <a:lstStyle>
            <a:lvl1pPr>
              <a:defRPr sz="2000"/>
            </a:lvl1pPr>
            <a:lvl2pPr marL="0" indent="0">
              <a:buFontTx/>
              <a:buNone/>
              <a:tabLst/>
              <a:defRPr sz="1800"/>
            </a:lvl2pPr>
            <a:lvl3pPr marL="287338" indent="-114300">
              <a:tabLst/>
              <a:defRPr sz="1600"/>
            </a:lvl3pPr>
            <a:lvl4pPr marL="403225" indent="-115888">
              <a:tabLst/>
              <a:defRPr sz="1600"/>
            </a:lvl4pPr>
            <a:lvl5pPr marL="576263" indent="-173038">
              <a:buFont typeface="Courier New" panose="02070309020205020404" pitchFamily="49" charset="0"/>
              <a:buChar char="o"/>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4B55340A-D7FF-1B5A-B4DC-15558EA936D8}"/>
              </a:ext>
            </a:extLst>
          </p:cNvPr>
          <p:cNvSpPr>
            <a:spLocks noGrp="1"/>
          </p:cNvSpPr>
          <p:nvPr>
            <p:ph sz="half" idx="22"/>
          </p:nvPr>
        </p:nvSpPr>
        <p:spPr>
          <a:xfrm>
            <a:off x="6495593" y="1652337"/>
            <a:ext cx="5145107" cy="4524626"/>
          </a:xfrm>
          <a:prstGeom prst="rect">
            <a:avLst/>
          </a:prstGeom>
        </p:spPr>
        <p:txBody>
          <a:bodyPr/>
          <a:lstStyle>
            <a:lvl1pPr>
              <a:defRPr sz="2000"/>
            </a:lvl1pPr>
            <a:lvl2pPr marL="0" indent="0">
              <a:buFontTx/>
              <a:buNone/>
              <a:tabLst/>
              <a:defRPr sz="1800"/>
            </a:lvl2pPr>
            <a:lvl3pPr marL="287338" indent="-114300">
              <a:tabLst/>
              <a:defRPr sz="1600"/>
            </a:lvl3pPr>
            <a:lvl4pPr marL="403225" indent="-115888">
              <a:tabLst/>
              <a:defRPr sz="1600"/>
            </a:lvl4pPr>
            <a:lvl5pPr marL="576263" indent="-173038">
              <a:buFont typeface="Courier New" panose="02070309020205020404" pitchFamily="49" charset="0"/>
              <a:buChar char="o"/>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itle 1">
            <a:extLst>
              <a:ext uri="{FF2B5EF4-FFF2-40B4-BE49-F238E27FC236}">
                <a16:creationId xmlns:a16="http://schemas.microsoft.com/office/drawing/2014/main" id="{F7174A85-1A3C-AD4D-AD2C-C6E491E840CE}"/>
              </a:ext>
            </a:extLst>
          </p:cNvPr>
          <p:cNvSpPr>
            <a:spLocks noGrp="1"/>
          </p:cNvSpPr>
          <p:nvPr>
            <p:ph type="title" hasCustomPrompt="1"/>
          </p:nvPr>
        </p:nvSpPr>
        <p:spPr>
          <a:xfrm>
            <a:off x="551300" y="223106"/>
            <a:ext cx="11089397" cy="716195"/>
          </a:xfrm>
        </p:spPr>
        <p:txBody>
          <a:bodyPr anchor="ctr">
            <a:noAutofit/>
          </a:bodyPr>
          <a:lstStyle>
            <a:lvl1pPr>
              <a:defRPr sz="4000">
                <a:solidFill>
                  <a:schemeClr val="accent2"/>
                </a:solidFill>
              </a:defRPr>
            </a:lvl1pPr>
          </a:lstStyle>
          <a:p>
            <a:r>
              <a:rPr lang="en-US"/>
              <a:t>Two area content slide for xl header</a:t>
            </a:r>
          </a:p>
        </p:txBody>
      </p:sp>
      <p:pic>
        <p:nvPicPr>
          <p:cNvPr id="8" name="Graphic 7">
            <a:extLst>
              <a:ext uri="{FF2B5EF4-FFF2-40B4-BE49-F238E27FC236}">
                <a16:creationId xmlns:a16="http://schemas.microsoft.com/office/drawing/2014/main" id="{4703EAB5-7C0A-8B90-E44E-19A8F0765642}"/>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rot="10800000">
            <a:off x="10844461" y="1171074"/>
            <a:ext cx="1356683" cy="673849"/>
          </a:xfrm>
          <a:prstGeom prst="rect">
            <a:avLst/>
          </a:prstGeom>
        </p:spPr>
      </p:pic>
      <p:pic>
        <p:nvPicPr>
          <p:cNvPr id="12" name="Graphic 11">
            <a:extLst>
              <a:ext uri="{FF2B5EF4-FFF2-40B4-BE49-F238E27FC236}">
                <a16:creationId xmlns:a16="http://schemas.microsoft.com/office/drawing/2014/main" id="{4D5BD341-5575-1413-457C-39B8FDEDEB5A}"/>
              </a:ext>
            </a:extLst>
          </p:cNvPr>
          <p:cNvPicPr>
            <a:picLocks/>
          </p:cNvPicPr>
          <p:nvPr userDrawn="1"/>
        </p:nvPicPr>
        <p:blipFill>
          <a:blip>
            <a:extLst>
              <a:ext uri="{96DAC541-7B7A-43D3-8B79-37D633B846F1}">
                <asvg:svgBlip xmlns:asvg="http://schemas.microsoft.com/office/drawing/2016/SVG/main" r:embed="rId4"/>
              </a:ext>
            </a:extLst>
          </a:blip>
          <a:stretch>
            <a:fillRect/>
          </a:stretch>
        </p:blipFill>
        <p:spPr>
          <a:xfrm>
            <a:off x="4731296" y="6196242"/>
            <a:ext cx="1356683" cy="679457"/>
          </a:xfrm>
          <a:prstGeom prst="rect">
            <a:avLst/>
          </a:prstGeom>
        </p:spPr>
      </p:pic>
    </p:spTree>
    <p:extLst>
      <p:ext uri="{BB962C8B-B14F-4D97-AF65-F5344CB8AC3E}">
        <p14:creationId xmlns:p14="http://schemas.microsoft.com/office/powerpoint/2010/main" val="37451288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wo Area Content 8">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097E344-7136-FEE2-1AA5-097ACF9C626A}"/>
              </a:ext>
            </a:extLst>
          </p:cNvPr>
          <p:cNvSpPr/>
          <p:nvPr userDrawn="1"/>
        </p:nvSpPr>
        <p:spPr>
          <a:xfrm>
            <a:off x="-19878" y="-22249"/>
            <a:ext cx="4453986" cy="688024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2" name="Title 1">
            <a:extLst>
              <a:ext uri="{FF2B5EF4-FFF2-40B4-BE49-F238E27FC236}">
                <a16:creationId xmlns:a16="http://schemas.microsoft.com/office/drawing/2014/main" id="{59EA8F0E-57DB-0372-7B1B-C7D86E5BC7EF}"/>
              </a:ext>
            </a:extLst>
          </p:cNvPr>
          <p:cNvSpPr>
            <a:spLocks noGrp="1"/>
          </p:cNvSpPr>
          <p:nvPr>
            <p:ph type="title"/>
          </p:nvPr>
        </p:nvSpPr>
        <p:spPr>
          <a:xfrm>
            <a:off x="551303" y="577516"/>
            <a:ext cx="3411098" cy="3454698"/>
          </a:xfrm>
        </p:spPr>
        <p:txBody>
          <a:bodyPr anchor="t">
            <a:noAutofit/>
          </a:bodyPr>
          <a:lstStyle>
            <a:lvl1pPr>
              <a:defRPr sz="4000">
                <a:solidFill>
                  <a:schemeClr val="bg1"/>
                </a:solidFill>
              </a:defRPr>
            </a:lvl1pPr>
          </a:lstStyle>
          <a:p>
            <a:r>
              <a:rPr lang="en-US"/>
              <a:t>Click to edit Master title style</a:t>
            </a:r>
          </a:p>
        </p:txBody>
      </p:sp>
      <p:pic>
        <p:nvPicPr>
          <p:cNvPr id="5" name="Graphic 4">
            <a:extLst>
              <a:ext uri="{FF2B5EF4-FFF2-40B4-BE49-F238E27FC236}">
                <a16:creationId xmlns:a16="http://schemas.microsoft.com/office/drawing/2014/main" id="{5E8301DC-E9E5-9A43-8F2E-D408EBBF8E5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20674" y="6474880"/>
            <a:ext cx="520024" cy="383120"/>
          </a:xfrm>
          <a:prstGeom prst="rect">
            <a:avLst/>
          </a:prstGeom>
        </p:spPr>
      </p:pic>
      <p:sp>
        <p:nvSpPr>
          <p:cNvPr id="6" name="Slide Number Placeholder 3">
            <a:extLst>
              <a:ext uri="{FF2B5EF4-FFF2-40B4-BE49-F238E27FC236}">
                <a16:creationId xmlns:a16="http://schemas.microsoft.com/office/drawing/2014/main" id="{AB481959-0C04-A565-14F6-8DC94626EB67}"/>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sp>
        <p:nvSpPr>
          <p:cNvPr id="10" name="Content Placeholder 7">
            <a:extLst>
              <a:ext uri="{FF2B5EF4-FFF2-40B4-BE49-F238E27FC236}">
                <a16:creationId xmlns:a16="http://schemas.microsoft.com/office/drawing/2014/main" id="{19BA700D-2F48-EC50-3DA6-3D13D5A15900}"/>
              </a:ext>
            </a:extLst>
          </p:cNvPr>
          <p:cNvSpPr txBox="1">
            <a:spLocks/>
          </p:cNvSpPr>
          <p:nvPr userDrawn="1"/>
        </p:nvSpPr>
        <p:spPr>
          <a:xfrm>
            <a:off x="1092321" y="6348110"/>
            <a:ext cx="3646968" cy="373365"/>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800">
                <a:solidFill>
                  <a:schemeClr val="bg1">
                    <a:lumMod val="65000"/>
                  </a:schemeClr>
                </a:solidFill>
                <a:latin typeface="Sofia Pro" pitchFamily="2" charset="0"/>
              </a:rPr>
              <a:t>© 2023 Ellie Mental Health. All Rights Reserved.</a:t>
            </a:r>
          </a:p>
        </p:txBody>
      </p:sp>
      <p:sp>
        <p:nvSpPr>
          <p:cNvPr id="3" name="Content Placeholder 2">
            <a:extLst>
              <a:ext uri="{FF2B5EF4-FFF2-40B4-BE49-F238E27FC236}">
                <a16:creationId xmlns:a16="http://schemas.microsoft.com/office/drawing/2014/main" id="{928D0881-4275-2D4E-64AE-C24121339AAC}"/>
              </a:ext>
            </a:extLst>
          </p:cNvPr>
          <p:cNvSpPr>
            <a:spLocks noGrp="1"/>
          </p:cNvSpPr>
          <p:nvPr>
            <p:ph sz="half" idx="1"/>
          </p:nvPr>
        </p:nvSpPr>
        <p:spPr>
          <a:xfrm>
            <a:off x="4854329" y="577516"/>
            <a:ext cx="3117534" cy="5770593"/>
          </a:xfrm>
        </p:spPr>
        <p:txBody>
          <a:bodyPr/>
          <a:lstStyle>
            <a:lvl1pPr>
              <a:defRPr sz="1800"/>
            </a:lvl1pPr>
            <a:lvl2pPr marL="114300" indent="-114300">
              <a:tabLst/>
              <a:defRPr sz="1600"/>
            </a:lvl2pPr>
            <a:lvl3pPr marL="287338" indent="-114300">
              <a:tabLst/>
              <a:defRPr sz="1600"/>
            </a:lvl3pPr>
            <a:lvl4pPr marL="403225" indent="-115888">
              <a:tabLst/>
              <a:defRPr sz="1600"/>
            </a:lvl4pPr>
            <a:lvl5pPr marL="576263" indent="-173038">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A2094832-BBA3-14FC-37BD-0FC0070244EA}"/>
              </a:ext>
            </a:extLst>
          </p:cNvPr>
          <p:cNvCxnSpPr>
            <a:cxnSpLocks/>
          </p:cNvCxnSpPr>
          <p:nvPr userDrawn="1"/>
        </p:nvCxnSpPr>
        <p:spPr>
          <a:xfrm flipV="1">
            <a:off x="8257385" y="577516"/>
            <a:ext cx="0" cy="577883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5D308A45-5576-9F01-E9D0-C498AA6E6CA5}"/>
              </a:ext>
            </a:extLst>
          </p:cNvPr>
          <p:cNvSpPr>
            <a:spLocks noGrp="1"/>
          </p:cNvSpPr>
          <p:nvPr>
            <p:ph sz="half" idx="21"/>
          </p:nvPr>
        </p:nvSpPr>
        <p:spPr>
          <a:xfrm>
            <a:off x="8523164" y="562227"/>
            <a:ext cx="3117534" cy="5770593"/>
          </a:xfrm>
        </p:spPr>
        <p:txBody>
          <a:bodyPr/>
          <a:lstStyle>
            <a:lvl1pPr>
              <a:defRPr sz="1800"/>
            </a:lvl1pPr>
            <a:lvl2pPr marL="114300" indent="-114300">
              <a:tabLst/>
              <a:defRPr sz="1600"/>
            </a:lvl2pPr>
            <a:lvl3pPr marL="287338" indent="-114300">
              <a:tabLst/>
              <a:defRPr sz="1600"/>
            </a:lvl3pPr>
            <a:lvl4pPr marL="403225" indent="-115888">
              <a:tabLst/>
              <a:defRPr sz="1600"/>
            </a:lvl4pPr>
            <a:lvl5pPr marL="576263" indent="-173038">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89866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Area Content 7">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097E344-7136-FEE2-1AA5-097ACF9C626A}"/>
              </a:ext>
            </a:extLst>
          </p:cNvPr>
          <p:cNvSpPr/>
          <p:nvPr userDrawn="1"/>
        </p:nvSpPr>
        <p:spPr>
          <a:xfrm>
            <a:off x="-19878" y="-22249"/>
            <a:ext cx="4453986" cy="688024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2" name="Title 1">
            <a:extLst>
              <a:ext uri="{FF2B5EF4-FFF2-40B4-BE49-F238E27FC236}">
                <a16:creationId xmlns:a16="http://schemas.microsoft.com/office/drawing/2014/main" id="{59EA8F0E-57DB-0372-7B1B-C7D86E5BC7EF}"/>
              </a:ext>
            </a:extLst>
          </p:cNvPr>
          <p:cNvSpPr>
            <a:spLocks noGrp="1"/>
          </p:cNvSpPr>
          <p:nvPr>
            <p:ph type="title"/>
          </p:nvPr>
        </p:nvSpPr>
        <p:spPr>
          <a:xfrm>
            <a:off x="551303" y="577516"/>
            <a:ext cx="3411098" cy="3454698"/>
          </a:xfrm>
        </p:spPr>
        <p:txBody>
          <a:bodyPr anchor="t">
            <a:noAutofit/>
          </a:bodyPr>
          <a:lstStyle>
            <a:lvl1pPr>
              <a:defRPr sz="4000">
                <a:solidFill>
                  <a:schemeClr val="bg1"/>
                </a:solidFill>
              </a:defRPr>
            </a:lvl1pPr>
          </a:lstStyle>
          <a:p>
            <a:r>
              <a:rPr lang="en-US"/>
              <a:t>Click to edit Master title style</a:t>
            </a:r>
          </a:p>
        </p:txBody>
      </p:sp>
      <p:pic>
        <p:nvPicPr>
          <p:cNvPr id="5" name="Graphic 4">
            <a:extLst>
              <a:ext uri="{FF2B5EF4-FFF2-40B4-BE49-F238E27FC236}">
                <a16:creationId xmlns:a16="http://schemas.microsoft.com/office/drawing/2014/main" id="{5E8301DC-E9E5-9A43-8F2E-D408EBBF8E5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20674" y="6474880"/>
            <a:ext cx="520024" cy="383120"/>
          </a:xfrm>
          <a:prstGeom prst="rect">
            <a:avLst/>
          </a:prstGeom>
        </p:spPr>
      </p:pic>
      <p:sp>
        <p:nvSpPr>
          <p:cNvPr id="6" name="Slide Number Placeholder 3">
            <a:extLst>
              <a:ext uri="{FF2B5EF4-FFF2-40B4-BE49-F238E27FC236}">
                <a16:creationId xmlns:a16="http://schemas.microsoft.com/office/drawing/2014/main" id="{AB481959-0C04-A565-14F6-8DC94626EB67}"/>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sp>
        <p:nvSpPr>
          <p:cNvPr id="10" name="Content Placeholder 7">
            <a:extLst>
              <a:ext uri="{FF2B5EF4-FFF2-40B4-BE49-F238E27FC236}">
                <a16:creationId xmlns:a16="http://schemas.microsoft.com/office/drawing/2014/main" id="{19BA700D-2F48-EC50-3DA6-3D13D5A15900}"/>
              </a:ext>
            </a:extLst>
          </p:cNvPr>
          <p:cNvSpPr txBox="1">
            <a:spLocks/>
          </p:cNvSpPr>
          <p:nvPr userDrawn="1"/>
        </p:nvSpPr>
        <p:spPr>
          <a:xfrm>
            <a:off x="1092321" y="6348110"/>
            <a:ext cx="3646968" cy="373365"/>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800">
                <a:solidFill>
                  <a:schemeClr val="bg1">
                    <a:lumMod val="65000"/>
                  </a:schemeClr>
                </a:solidFill>
                <a:latin typeface="Sofia Pro" pitchFamily="2" charset="0"/>
              </a:rPr>
              <a:t>© 2023 Ellie Mental Health. All Rights Reserved.</a:t>
            </a:r>
          </a:p>
        </p:txBody>
      </p:sp>
      <p:sp>
        <p:nvSpPr>
          <p:cNvPr id="3" name="Content Placeholder 2">
            <a:extLst>
              <a:ext uri="{FF2B5EF4-FFF2-40B4-BE49-F238E27FC236}">
                <a16:creationId xmlns:a16="http://schemas.microsoft.com/office/drawing/2014/main" id="{928D0881-4275-2D4E-64AE-C24121339AAC}"/>
              </a:ext>
            </a:extLst>
          </p:cNvPr>
          <p:cNvSpPr>
            <a:spLocks noGrp="1"/>
          </p:cNvSpPr>
          <p:nvPr>
            <p:ph sz="half" idx="1"/>
          </p:nvPr>
        </p:nvSpPr>
        <p:spPr>
          <a:xfrm>
            <a:off x="4854329" y="577516"/>
            <a:ext cx="3117534" cy="5770593"/>
          </a:xfrm>
        </p:spPr>
        <p:txBody>
          <a:bodyPr/>
          <a:lstStyle>
            <a:lvl1pPr>
              <a:defRPr sz="1800"/>
            </a:lvl1pPr>
            <a:lvl2pPr marL="114300" indent="-114300">
              <a:tabLst/>
              <a:defRPr sz="1600"/>
            </a:lvl2pPr>
            <a:lvl3pPr marL="287338" indent="-114300">
              <a:tabLst/>
              <a:defRPr sz="1600"/>
            </a:lvl3pPr>
            <a:lvl4pPr marL="403225" indent="-115888">
              <a:tabLst/>
              <a:defRPr sz="1600"/>
            </a:lvl4pPr>
            <a:lvl5pPr marL="576263" indent="-173038">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A2094832-BBA3-14FC-37BD-0FC0070244EA}"/>
              </a:ext>
            </a:extLst>
          </p:cNvPr>
          <p:cNvCxnSpPr>
            <a:cxnSpLocks/>
          </p:cNvCxnSpPr>
          <p:nvPr userDrawn="1"/>
        </p:nvCxnSpPr>
        <p:spPr>
          <a:xfrm flipV="1">
            <a:off x="8257385" y="577516"/>
            <a:ext cx="0" cy="577883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5D308A45-5576-9F01-E9D0-C498AA6E6CA5}"/>
              </a:ext>
            </a:extLst>
          </p:cNvPr>
          <p:cNvSpPr>
            <a:spLocks noGrp="1"/>
          </p:cNvSpPr>
          <p:nvPr>
            <p:ph sz="half" idx="21"/>
          </p:nvPr>
        </p:nvSpPr>
        <p:spPr>
          <a:xfrm>
            <a:off x="8523164" y="562227"/>
            <a:ext cx="3117534" cy="5770593"/>
          </a:xfrm>
        </p:spPr>
        <p:txBody>
          <a:bodyPr/>
          <a:lstStyle>
            <a:lvl1pPr>
              <a:defRPr sz="1800"/>
            </a:lvl1pPr>
            <a:lvl2pPr marL="114300" indent="-114300">
              <a:tabLst/>
              <a:defRPr sz="1600"/>
            </a:lvl2pPr>
            <a:lvl3pPr marL="287338" indent="-114300">
              <a:tabLst/>
              <a:defRPr sz="1600"/>
            </a:lvl3pPr>
            <a:lvl4pPr marL="403225" indent="-115888">
              <a:tabLst/>
              <a:defRPr sz="1600"/>
            </a:lvl4pPr>
            <a:lvl5pPr marL="576263" indent="-173038">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Graphic 22">
            <a:extLst>
              <a:ext uri="{FF2B5EF4-FFF2-40B4-BE49-F238E27FC236}">
                <a16:creationId xmlns:a16="http://schemas.microsoft.com/office/drawing/2014/main" id="{BC05CF35-50DD-FA43-71EF-9DC930D1DF45}"/>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245055" y="4353384"/>
            <a:ext cx="1866441" cy="1866441"/>
          </a:xfrm>
          <a:prstGeom prst="rect">
            <a:avLst/>
          </a:prstGeom>
        </p:spPr>
      </p:pic>
      <p:pic>
        <p:nvPicPr>
          <p:cNvPr id="12" name="Graphic 11">
            <a:extLst>
              <a:ext uri="{FF2B5EF4-FFF2-40B4-BE49-F238E27FC236}">
                <a16:creationId xmlns:a16="http://schemas.microsoft.com/office/drawing/2014/main" id="{8F71F92C-7E77-3FB4-EF8C-B4EAD3FB7F4B}"/>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77555" y="4353384"/>
            <a:ext cx="1866441" cy="1866441"/>
          </a:xfrm>
          <a:prstGeom prst="rect">
            <a:avLst/>
          </a:prstGeom>
        </p:spPr>
      </p:pic>
      <p:pic>
        <p:nvPicPr>
          <p:cNvPr id="9" name="Graphic 8">
            <a:extLst>
              <a:ext uri="{FF2B5EF4-FFF2-40B4-BE49-F238E27FC236}">
                <a16:creationId xmlns:a16="http://schemas.microsoft.com/office/drawing/2014/main" id="{3480E6E5-AEED-5C2D-298D-E388BEB4F991}"/>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2567667" y="4345144"/>
            <a:ext cx="1866441" cy="1866441"/>
          </a:xfrm>
          <a:prstGeom prst="rect">
            <a:avLst/>
          </a:prstGeom>
        </p:spPr>
      </p:pic>
    </p:spTree>
    <p:extLst>
      <p:ext uri="{BB962C8B-B14F-4D97-AF65-F5344CB8AC3E}">
        <p14:creationId xmlns:p14="http://schemas.microsoft.com/office/powerpoint/2010/main" val="31573317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Area Content 8">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097E344-7136-FEE2-1AA5-097ACF9C626A}"/>
              </a:ext>
            </a:extLst>
          </p:cNvPr>
          <p:cNvSpPr/>
          <p:nvPr userDrawn="1"/>
        </p:nvSpPr>
        <p:spPr>
          <a:xfrm>
            <a:off x="-19878" y="-22249"/>
            <a:ext cx="4453986" cy="688024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2" name="Title 1">
            <a:extLst>
              <a:ext uri="{FF2B5EF4-FFF2-40B4-BE49-F238E27FC236}">
                <a16:creationId xmlns:a16="http://schemas.microsoft.com/office/drawing/2014/main" id="{59EA8F0E-57DB-0372-7B1B-C7D86E5BC7EF}"/>
              </a:ext>
            </a:extLst>
          </p:cNvPr>
          <p:cNvSpPr>
            <a:spLocks noGrp="1"/>
          </p:cNvSpPr>
          <p:nvPr>
            <p:ph type="title"/>
          </p:nvPr>
        </p:nvSpPr>
        <p:spPr>
          <a:xfrm>
            <a:off x="551303" y="577516"/>
            <a:ext cx="3411098" cy="3454698"/>
          </a:xfrm>
        </p:spPr>
        <p:txBody>
          <a:bodyPr anchor="t">
            <a:noAutofit/>
          </a:bodyPr>
          <a:lstStyle>
            <a:lvl1pPr>
              <a:defRPr sz="4000">
                <a:solidFill>
                  <a:schemeClr val="bg1"/>
                </a:solidFill>
              </a:defRPr>
            </a:lvl1pPr>
          </a:lstStyle>
          <a:p>
            <a:r>
              <a:rPr lang="en-US"/>
              <a:t>Click to edit Master title style</a:t>
            </a:r>
          </a:p>
        </p:txBody>
      </p:sp>
      <p:pic>
        <p:nvPicPr>
          <p:cNvPr id="5" name="Graphic 4">
            <a:extLst>
              <a:ext uri="{FF2B5EF4-FFF2-40B4-BE49-F238E27FC236}">
                <a16:creationId xmlns:a16="http://schemas.microsoft.com/office/drawing/2014/main" id="{5E8301DC-E9E5-9A43-8F2E-D408EBBF8E5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20674" y="6474880"/>
            <a:ext cx="520024" cy="383120"/>
          </a:xfrm>
          <a:prstGeom prst="rect">
            <a:avLst/>
          </a:prstGeom>
        </p:spPr>
      </p:pic>
      <p:sp>
        <p:nvSpPr>
          <p:cNvPr id="6" name="Slide Number Placeholder 3">
            <a:extLst>
              <a:ext uri="{FF2B5EF4-FFF2-40B4-BE49-F238E27FC236}">
                <a16:creationId xmlns:a16="http://schemas.microsoft.com/office/drawing/2014/main" id="{AB481959-0C04-A565-14F6-8DC94626EB67}"/>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sp>
        <p:nvSpPr>
          <p:cNvPr id="10" name="Content Placeholder 7">
            <a:extLst>
              <a:ext uri="{FF2B5EF4-FFF2-40B4-BE49-F238E27FC236}">
                <a16:creationId xmlns:a16="http://schemas.microsoft.com/office/drawing/2014/main" id="{19BA700D-2F48-EC50-3DA6-3D13D5A15900}"/>
              </a:ext>
            </a:extLst>
          </p:cNvPr>
          <p:cNvSpPr txBox="1">
            <a:spLocks/>
          </p:cNvSpPr>
          <p:nvPr userDrawn="1"/>
        </p:nvSpPr>
        <p:spPr>
          <a:xfrm>
            <a:off x="1092321" y="6348110"/>
            <a:ext cx="3646968" cy="373365"/>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800">
                <a:solidFill>
                  <a:schemeClr val="bg1">
                    <a:lumMod val="65000"/>
                  </a:schemeClr>
                </a:solidFill>
                <a:latin typeface="Sofia Pro" pitchFamily="2" charset="0"/>
              </a:rPr>
              <a:t>© 2023 Ellie Mental Health. All Rights Reserved.</a:t>
            </a:r>
          </a:p>
        </p:txBody>
      </p:sp>
      <p:sp>
        <p:nvSpPr>
          <p:cNvPr id="3" name="Content Placeholder 2">
            <a:extLst>
              <a:ext uri="{FF2B5EF4-FFF2-40B4-BE49-F238E27FC236}">
                <a16:creationId xmlns:a16="http://schemas.microsoft.com/office/drawing/2014/main" id="{928D0881-4275-2D4E-64AE-C24121339AAC}"/>
              </a:ext>
            </a:extLst>
          </p:cNvPr>
          <p:cNvSpPr>
            <a:spLocks noGrp="1"/>
          </p:cNvSpPr>
          <p:nvPr>
            <p:ph sz="half" idx="1"/>
          </p:nvPr>
        </p:nvSpPr>
        <p:spPr>
          <a:xfrm>
            <a:off x="4854329" y="577516"/>
            <a:ext cx="3117534" cy="5770593"/>
          </a:xfrm>
        </p:spPr>
        <p:txBody>
          <a:bodyPr/>
          <a:lstStyle>
            <a:lvl1pPr>
              <a:defRPr sz="1800"/>
            </a:lvl1pPr>
            <a:lvl2pPr marL="114300" indent="-114300">
              <a:tabLst/>
              <a:defRPr sz="1600"/>
            </a:lvl2pPr>
            <a:lvl3pPr marL="287338" indent="-114300">
              <a:tabLst/>
              <a:defRPr sz="1600"/>
            </a:lvl3pPr>
            <a:lvl4pPr marL="403225" indent="-115888">
              <a:tabLst/>
              <a:defRPr sz="1600"/>
            </a:lvl4pPr>
            <a:lvl5pPr marL="576263" indent="-173038">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A2094832-BBA3-14FC-37BD-0FC0070244EA}"/>
              </a:ext>
            </a:extLst>
          </p:cNvPr>
          <p:cNvCxnSpPr>
            <a:cxnSpLocks/>
          </p:cNvCxnSpPr>
          <p:nvPr userDrawn="1"/>
        </p:nvCxnSpPr>
        <p:spPr>
          <a:xfrm flipV="1">
            <a:off x="8257385" y="577516"/>
            <a:ext cx="0" cy="577883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5D308A45-5576-9F01-E9D0-C498AA6E6CA5}"/>
              </a:ext>
            </a:extLst>
          </p:cNvPr>
          <p:cNvSpPr>
            <a:spLocks noGrp="1"/>
          </p:cNvSpPr>
          <p:nvPr>
            <p:ph sz="half" idx="21"/>
          </p:nvPr>
        </p:nvSpPr>
        <p:spPr>
          <a:xfrm>
            <a:off x="8523164" y="562227"/>
            <a:ext cx="3117534" cy="5770593"/>
          </a:xfrm>
        </p:spPr>
        <p:txBody>
          <a:bodyPr/>
          <a:lstStyle>
            <a:lvl1pPr>
              <a:defRPr sz="1800"/>
            </a:lvl1pPr>
            <a:lvl2pPr marL="114300" indent="-114300">
              <a:tabLst/>
              <a:defRPr sz="1600"/>
            </a:lvl2pPr>
            <a:lvl3pPr marL="287338" indent="-114300">
              <a:tabLst/>
              <a:defRPr sz="1600"/>
            </a:lvl3pPr>
            <a:lvl4pPr marL="403225" indent="-115888">
              <a:tabLst/>
              <a:defRPr sz="1600"/>
            </a:lvl4pPr>
            <a:lvl5pPr marL="576263" indent="-173038">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12">
            <a:extLst>
              <a:ext uri="{FF2B5EF4-FFF2-40B4-BE49-F238E27FC236}">
                <a16:creationId xmlns:a16="http://schemas.microsoft.com/office/drawing/2014/main" id="{8209198A-7217-79DF-C258-17EB936025A6}"/>
              </a:ext>
            </a:extLst>
          </p:cNvPr>
          <p:cNvSpPr>
            <a:spLocks noGrp="1"/>
          </p:cNvSpPr>
          <p:nvPr>
            <p:ph type="pic" sz="quarter" idx="17"/>
          </p:nvPr>
        </p:nvSpPr>
        <p:spPr>
          <a:xfrm>
            <a:off x="551301" y="4933383"/>
            <a:ext cx="731520" cy="731520"/>
          </a:xfrm>
          <a:prstGeom prst="ellipse">
            <a:avLst/>
          </a:prstGeom>
          <a:solidFill>
            <a:schemeClr val="bg1">
              <a:lumMod val="95000"/>
            </a:schemeClr>
          </a:solidFill>
        </p:spPr>
        <p:txBody>
          <a:bodyPr anchor="ctr">
            <a:normAutofit/>
          </a:bodyPr>
          <a:lstStyle>
            <a:lvl1pPr>
              <a:spcBef>
                <a:spcPts val="200"/>
              </a:spcBef>
              <a:defRPr sz="800" b="0">
                <a:latin typeface="Sofia Pro" pitchFamily="2" charset="0"/>
              </a:defRPr>
            </a:lvl1pPr>
          </a:lstStyle>
          <a:p>
            <a:r>
              <a:rPr lang="en-US"/>
              <a:t>Click icon to add picture</a:t>
            </a:r>
          </a:p>
        </p:txBody>
      </p:sp>
      <p:sp>
        <p:nvSpPr>
          <p:cNvPr id="11" name="Text Placeholder 2">
            <a:extLst>
              <a:ext uri="{FF2B5EF4-FFF2-40B4-BE49-F238E27FC236}">
                <a16:creationId xmlns:a16="http://schemas.microsoft.com/office/drawing/2014/main" id="{5B11327F-5698-1F98-441F-C82D4272150F}"/>
              </a:ext>
            </a:extLst>
          </p:cNvPr>
          <p:cNvSpPr>
            <a:spLocks noGrp="1"/>
          </p:cNvSpPr>
          <p:nvPr>
            <p:ph type="body" idx="13"/>
          </p:nvPr>
        </p:nvSpPr>
        <p:spPr>
          <a:xfrm>
            <a:off x="1504391" y="4891068"/>
            <a:ext cx="2390276" cy="869058"/>
          </a:xfrm>
        </p:spPr>
        <p:txBody>
          <a:bodyPr anchor="ctr">
            <a:normAutofit/>
          </a:bodyPr>
          <a:lstStyle>
            <a:lvl1pPr marL="0" indent="0">
              <a:buNone/>
              <a:defRPr sz="1800" b="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261848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Area Content 9">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267A36-EBD2-5F15-ABC3-734B71F63010}"/>
              </a:ext>
            </a:extLst>
          </p:cNvPr>
          <p:cNvSpPr>
            <a:spLocks noGrp="1"/>
          </p:cNvSpPr>
          <p:nvPr>
            <p:ph sz="half" idx="1"/>
          </p:nvPr>
        </p:nvSpPr>
        <p:spPr>
          <a:xfrm>
            <a:off x="540056" y="1825625"/>
            <a:ext cx="514512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96C286-6E5D-DDA7-D900-0C113CC125F8}"/>
              </a:ext>
            </a:extLst>
          </p:cNvPr>
          <p:cNvSpPr>
            <a:spLocks noGrp="1"/>
          </p:cNvSpPr>
          <p:nvPr>
            <p:ph sz="half" idx="2"/>
          </p:nvPr>
        </p:nvSpPr>
        <p:spPr>
          <a:xfrm>
            <a:off x="6495570" y="1825625"/>
            <a:ext cx="514512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4">
            <a:extLst>
              <a:ext uri="{FF2B5EF4-FFF2-40B4-BE49-F238E27FC236}">
                <a16:creationId xmlns:a16="http://schemas.microsoft.com/office/drawing/2014/main" id="{075D86A5-1B33-FD6B-9DC2-C805914D690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20674" y="6474880"/>
            <a:ext cx="520024" cy="383120"/>
          </a:xfrm>
          <a:prstGeom prst="rect">
            <a:avLst/>
          </a:prstGeom>
        </p:spPr>
      </p:pic>
      <p:sp>
        <p:nvSpPr>
          <p:cNvPr id="6" name="Slide Number Placeholder 3">
            <a:extLst>
              <a:ext uri="{FF2B5EF4-FFF2-40B4-BE49-F238E27FC236}">
                <a16:creationId xmlns:a16="http://schemas.microsoft.com/office/drawing/2014/main" id="{EDC2C977-7AC6-C9FC-3BB7-0E73C5371AB0}"/>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cxnSp>
        <p:nvCxnSpPr>
          <p:cNvPr id="7" name="Straight Connector 6">
            <a:extLst>
              <a:ext uri="{FF2B5EF4-FFF2-40B4-BE49-F238E27FC236}">
                <a16:creationId xmlns:a16="http://schemas.microsoft.com/office/drawing/2014/main" id="{A94B70DA-662B-5259-29E8-AB169174BD82}"/>
              </a:ext>
            </a:extLst>
          </p:cNvPr>
          <p:cNvCxnSpPr>
            <a:cxnSpLocks/>
          </p:cNvCxnSpPr>
          <p:nvPr userDrawn="1"/>
        </p:nvCxnSpPr>
        <p:spPr>
          <a:xfrm flipV="1">
            <a:off x="6096000" y="1825625"/>
            <a:ext cx="0" cy="435133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D6EAFCDC-B9EA-573A-96B0-1E7A9DB50288}"/>
              </a:ext>
            </a:extLst>
          </p:cNvPr>
          <p:cNvSpPr>
            <a:spLocks noGrp="1"/>
          </p:cNvSpPr>
          <p:nvPr>
            <p:ph type="title"/>
          </p:nvPr>
        </p:nvSpPr>
        <p:spPr>
          <a:xfrm>
            <a:off x="551302" y="448928"/>
            <a:ext cx="11089389" cy="716195"/>
          </a:xfrm>
        </p:spPr>
        <p:txBody>
          <a:bodyPr anchor="t">
            <a:noAutofit/>
          </a:bodyPr>
          <a:lstStyle>
            <a:lvl1pPr>
              <a:defRPr sz="4000"/>
            </a:lvl1pPr>
          </a:lstStyle>
          <a:p>
            <a:r>
              <a:rPr lang="en-US"/>
              <a:t>Click to edit Master title style</a:t>
            </a:r>
          </a:p>
        </p:txBody>
      </p:sp>
    </p:spTree>
    <p:extLst>
      <p:ext uri="{BB962C8B-B14F-4D97-AF65-F5344CB8AC3E}">
        <p14:creationId xmlns:p14="http://schemas.microsoft.com/office/powerpoint/2010/main" val="39206770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Area Content 10">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BE1D610E-A0E7-B52C-FB1E-61433BE96163}"/>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sp>
        <p:nvSpPr>
          <p:cNvPr id="8" name="Content Placeholder 2">
            <a:extLst>
              <a:ext uri="{FF2B5EF4-FFF2-40B4-BE49-F238E27FC236}">
                <a16:creationId xmlns:a16="http://schemas.microsoft.com/office/drawing/2014/main" id="{25987573-7086-323E-7E31-C819C3405E88}"/>
              </a:ext>
            </a:extLst>
          </p:cNvPr>
          <p:cNvSpPr>
            <a:spLocks noGrp="1"/>
          </p:cNvSpPr>
          <p:nvPr>
            <p:ph idx="1"/>
          </p:nvPr>
        </p:nvSpPr>
        <p:spPr>
          <a:xfrm>
            <a:off x="5706532" y="987425"/>
            <a:ext cx="5934165" cy="4873625"/>
          </a:xfrm>
        </p:spPr>
        <p:txBody>
          <a:bodyPr/>
          <a:lstStyle>
            <a:lvl1pPr>
              <a:defRPr sz="28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52C14E5C-8368-F6A2-4603-79764AF84512}"/>
              </a:ext>
            </a:extLst>
          </p:cNvPr>
          <p:cNvCxnSpPr>
            <a:cxnSpLocks/>
          </p:cNvCxnSpPr>
          <p:nvPr userDrawn="1"/>
        </p:nvCxnSpPr>
        <p:spPr>
          <a:xfrm flipV="1">
            <a:off x="5232400" y="987424"/>
            <a:ext cx="0" cy="488156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65E5D587-A532-877A-E41D-3EDE566AC84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20674" y="6474880"/>
            <a:ext cx="520024" cy="383120"/>
          </a:xfrm>
          <a:prstGeom prst="rect">
            <a:avLst/>
          </a:prstGeom>
        </p:spPr>
      </p:pic>
      <p:pic>
        <p:nvPicPr>
          <p:cNvPr id="12" name="Graphic 11">
            <a:extLst>
              <a:ext uri="{FF2B5EF4-FFF2-40B4-BE49-F238E27FC236}">
                <a16:creationId xmlns:a16="http://schemas.microsoft.com/office/drawing/2014/main" id="{77B97B93-EA37-7874-069F-7A601BFA82A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rot="10800000">
            <a:off x="3871773" y="-1589"/>
            <a:ext cx="1360627" cy="675808"/>
          </a:xfrm>
          <a:prstGeom prst="rect">
            <a:avLst/>
          </a:prstGeom>
        </p:spPr>
      </p:pic>
      <p:pic>
        <p:nvPicPr>
          <p:cNvPr id="13" name="Graphic 12">
            <a:extLst>
              <a:ext uri="{FF2B5EF4-FFF2-40B4-BE49-F238E27FC236}">
                <a16:creationId xmlns:a16="http://schemas.microsoft.com/office/drawing/2014/main" id="{FADFC8B3-080A-3448-8FFB-A9646789A976}"/>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5415685" y="5994212"/>
            <a:ext cx="1739094" cy="863788"/>
          </a:xfrm>
          <a:prstGeom prst="rect">
            <a:avLst/>
          </a:prstGeom>
        </p:spPr>
      </p:pic>
      <p:sp>
        <p:nvSpPr>
          <p:cNvPr id="14" name="Title 1">
            <a:extLst>
              <a:ext uri="{FF2B5EF4-FFF2-40B4-BE49-F238E27FC236}">
                <a16:creationId xmlns:a16="http://schemas.microsoft.com/office/drawing/2014/main" id="{E919FDB4-3687-0116-4FEE-01E86086CA80}"/>
              </a:ext>
            </a:extLst>
          </p:cNvPr>
          <p:cNvSpPr>
            <a:spLocks noGrp="1"/>
          </p:cNvSpPr>
          <p:nvPr>
            <p:ph type="title"/>
          </p:nvPr>
        </p:nvSpPr>
        <p:spPr>
          <a:xfrm>
            <a:off x="551302" y="987424"/>
            <a:ext cx="4220723" cy="2910808"/>
          </a:xfrm>
        </p:spPr>
        <p:txBody>
          <a:bodyPr anchor="t">
            <a:noAutofit/>
          </a:bodyPr>
          <a:lstStyle>
            <a:lvl1pPr>
              <a:defRPr sz="4000">
                <a:solidFill>
                  <a:schemeClr val="tx1"/>
                </a:solidFill>
              </a:defRPr>
            </a:lvl1pPr>
          </a:lstStyle>
          <a:p>
            <a:r>
              <a:rPr lang="en-US"/>
              <a:t>Click to edit Master title style</a:t>
            </a:r>
          </a:p>
        </p:txBody>
      </p:sp>
      <p:sp>
        <p:nvSpPr>
          <p:cNvPr id="15" name="Picture Placeholder 12">
            <a:extLst>
              <a:ext uri="{FF2B5EF4-FFF2-40B4-BE49-F238E27FC236}">
                <a16:creationId xmlns:a16="http://schemas.microsoft.com/office/drawing/2014/main" id="{2FEDCC4C-4BD8-E6D4-403A-9134F9668F2D}"/>
              </a:ext>
            </a:extLst>
          </p:cNvPr>
          <p:cNvSpPr>
            <a:spLocks noGrp="1"/>
          </p:cNvSpPr>
          <p:nvPr>
            <p:ph type="pic" sz="quarter" idx="17"/>
          </p:nvPr>
        </p:nvSpPr>
        <p:spPr>
          <a:xfrm>
            <a:off x="551301" y="4267960"/>
            <a:ext cx="731520" cy="731520"/>
          </a:xfrm>
          <a:prstGeom prst="ellipse">
            <a:avLst/>
          </a:prstGeom>
          <a:solidFill>
            <a:schemeClr val="bg1">
              <a:lumMod val="95000"/>
            </a:schemeClr>
          </a:solidFill>
        </p:spPr>
        <p:txBody>
          <a:bodyPr anchor="ctr">
            <a:normAutofit/>
          </a:bodyPr>
          <a:lstStyle>
            <a:lvl1pPr>
              <a:spcBef>
                <a:spcPts val="200"/>
              </a:spcBef>
              <a:defRPr sz="800" b="0">
                <a:latin typeface="Sofia Pro" pitchFamily="2" charset="0"/>
              </a:defRPr>
            </a:lvl1pPr>
          </a:lstStyle>
          <a:p>
            <a:r>
              <a:rPr lang="en-US"/>
              <a:t>Click icon to add picture</a:t>
            </a:r>
          </a:p>
        </p:txBody>
      </p:sp>
      <p:sp>
        <p:nvSpPr>
          <p:cNvPr id="16" name="Text Placeholder 2">
            <a:extLst>
              <a:ext uri="{FF2B5EF4-FFF2-40B4-BE49-F238E27FC236}">
                <a16:creationId xmlns:a16="http://schemas.microsoft.com/office/drawing/2014/main" id="{341A68EB-9790-849F-10DC-AF1F434AD12F}"/>
              </a:ext>
            </a:extLst>
          </p:cNvPr>
          <p:cNvSpPr>
            <a:spLocks noGrp="1"/>
          </p:cNvSpPr>
          <p:nvPr>
            <p:ph type="body" idx="13"/>
          </p:nvPr>
        </p:nvSpPr>
        <p:spPr>
          <a:xfrm>
            <a:off x="1504391" y="4225645"/>
            <a:ext cx="2390276" cy="869058"/>
          </a:xfrm>
        </p:spPr>
        <p:txBody>
          <a:bodyPr anchor="ctr">
            <a:normAutofit/>
          </a:bodyPr>
          <a:lstStyle>
            <a:lvl1pPr marL="0" indent="0">
              <a:buNone/>
              <a:defRPr sz="18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748778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Area Content 1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CFC7407-B214-7D3D-AE0F-439781B6272C}"/>
              </a:ext>
            </a:extLst>
          </p:cNvPr>
          <p:cNvSpPr/>
          <p:nvPr userDrawn="1"/>
        </p:nvSpPr>
        <p:spPr>
          <a:xfrm>
            <a:off x="-1"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pic>
        <p:nvPicPr>
          <p:cNvPr id="5" name="Graphic 4">
            <a:extLst>
              <a:ext uri="{FF2B5EF4-FFF2-40B4-BE49-F238E27FC236}">
                <a16:creationId xmlns:a16="http://schemas.microsoft.com/office/drawing/2014/main" id="{075D86A5-1B33-FD6B-9DC2-C805914D690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20674" y="6474880"/>
            <a:ext cx="520024" cy="383120"/>
          </a:xfrm>
          <a:prstGeom prst="rect">
            <a:avLst/>
          </a:prstGeom>
        </p:spPr>
      </p:pic>
      <p:sp>
        <p:nvSpPr>
          <p:cNvPr id="6" name="Slide Number Placeholder 3">
            <a:extLst>
              <a:ext uri="{FF2B5EF4-FFF2-40B4-BE49-F238E27FC236}">
                <a16:creationId xmlns:a16="http://schemas.microsoft.com/office/drawing/2014/main" id="{EDC2C977-7AC6-C9FC-3BB7-0E73C5371AB0}"/>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cxnSp>
        <p:nvCxnSpPr>
          <p:cNvPr id="7" name="Straight Connector 6">
            <a:extLst>
              <a:ext uri="{FF2B5EF4-FFF2-40B4-BE49-F238E27FC236}">
                <a16:creationId xmlns:a16="http://schemas.microsoft.com/office/drawing/2014/main" id="{A94B70DA-662B-5259-29E8-AB169174BD82}"/>
              </a:ext>
            </a:extLst>
          </p:cNvPr>
          <p:cNvCxnSpPr>
            <a:cxnSpLocks/>
          </p:cNvCxnSpPr>
          <p:nvPr userDrawn="1"/>
        </p:nvCxnSpPr>
        <p:spPr>
          <a:xfrm flipV="1">
            <a:off x="6096000" y="1825625"/>
            <a:ext cx="0" cy="4351338"/>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EC2FC863-934D-9C4E-715B-1A3400C59BE3}"/>
              </a:ext>
            </a:extLst>
          </p:cNvPr>
          <p:cNvSpPr>
            <a:spLocks noGrp="1"/>
          </p:cNvSpPr>
          <p:nvPr>
            <p:ph sz="half" idx="21"/>
          </p:nvPr>
        </p:nvSpPr>
        <p:spPr>
          <a:xfrm>
            <a:off x="551301" y="1826132"/>
            <a:ext cx="5145107" cy="4350831"/>
          </a:xfrm>
          <a:prstGeom prst="rect">
            <a:avLst/>
          </a:prstGeom>
        </p:spPr>
        <p:txBody>
          <a:bodyPr/>
          <a:lstStyle>
            <a:lvl1pPr>
              <a:defRPr sz="2000">
                <a:solidFill>
                  <a:schemeClr val="bg1"/>
                </a:solidFill>
              </a:defRPr>
            </a:lvl1pPr>
            <a:lvl2pPr marL="0" indent="0">
              <a:buFontTx/>
              <a:buNone/>
              <a:tabLst/>
              <a:defRPr sz="1800">
                <a:solidFill>
                  <a:schemeClr val="bg1"/>
                </a:solidFill>
              </a:defRPr>
            </a:lvl2pPr>
            <a:lvl3pPr marL="287338" indent="-114300">
              <a:tabLst/>
              <a:defRPr sz="1600">
                <a:solidFill>
                  <a:schemeClr val="bg1"/>
                </a:solidFill>
              </a:defRPr>
            </a:lvl3pPr>
            <a:lvl4pPr marL="403225" indent="-115888">
              <a:tabLst/>
              <a:defRPr sz="1600">
                <a:solidFill>
                  <a:schemeClr val="bg1"/>
                </a:solidFill>
              </a:defRPr>
            </a:lvl4pPr>
            <a:lvl5pPr marL="576263" indent="-173038">
              <a:buFont typeface="Courier New" panose="02070309020205020404" pitchFamily="49" charset="0"/>
              <a:buChar char="o"/>
              <a:tabLst/>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36D4E91D-65D8-72BA-FA53-EF325A2BD22D}"/>
              </a:ext>
            </a:extLst>
          </p:cNvPr>
          <p:cNvSpPr>
            <a:spLocks noGrp="1"/>
          </p:cNvSpPr>
          <p:nvPr>
            <p:ph sz="half" idx="22"/>
          </p:nvPr>
        </p:nvSpPr>
        <p:spPr>
          <a:xfrm>
            <a:off x="6495593" y="1826131"/>
            <a:ext cx="5145107" cy="4350831"/>
          </a:xfrm>
          <a:prstGeom prst="rect">
            <a:avLst/>
          </a:prstGeom>
        </p:spPr>
        <p:txBody>
          <a:bodyPr/>
          <a:lstStyle>
            <a:lvl1pPr>
              <a:defRPr sz="2000">
                <a:solidFill>
                  <a:schemeClr val="bg1"/>
                </a:solidFill>
              </a:defRPr>
            </a:lvl1pPr>
            <a:lvl2pPr marL="0" indent="0">
              <a:buFontTx/>
              <a:buNone/>
              <a:tabLst/>
              <a:defRPr sz="1800">
                <a:solidFill>
                  <a:schemeClr val="bg1"/>
                </a:solidFill>
              </a:defRPr>
            </a:lvl2pPr>
            <a:lvl3pPr marL="287338" indent="-114300">
              <a:tabLst/>
              <a:defRPr sz="1600">
                <a:solidFill>
                  <a:schemeClr val="bg1"/>
                </a:solidFill>
              </a:defRPr>
            </a:lvl3pPr>
            <a:lvl4pPr marL="403225" indent="-115888">
              <a:tabLst/>
              <a:defRPr sz="1600">
                <a:solidFill>
                  <a:schemeClr val="bg1"/>
                </a:solidFill>
              </a:defRPr>
            </a:lvl4pPr>
            <a:lvl5pPr marL="576263" indent="-173038">
              <a:buFont typeface="Courier New" panose="02070309020205020404" pitchFamily="49" charset="0"/>
              <a:buChar char="o"/>
              <a:tabLst/>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E39980B5-DB3B-8071-F550-9DDA5238E80F}"/>
              </a:ext>
            </a:extLst>
          </p:cNvPr>
          <p:cNvSpPr>
            <a:spLocks noGrp="1"/>
          </p:cNvSpPr>
          <p:nvPr>
            <p:ph type="title"/>
          </p:nvPr>
        </p:nvSpPr>
        <p:spPr>
          <a:xfrm>
            <a:off x="551302" y="448928"/>
            <a:ext cx="11089389" cy="716195"/>
          </a:xfrm>
        </p:spPr>
        <p:txBody>
          <a:bodyPr anchor="t">
            <a:noAutofit/>
          </a:bodyPr>
          <a:lstStyle>
            <a:lvl1pPr>
              <a:defRPr sz="4000">
                <a:solidFill>
                  <a:schemeClr val="bg1"/>
                </a:solidFill>
              </a:defRPr>
            </a:lvl1pPr>
          </a:lstStyle>
          <a:p>
            <a:r>
              <a:rPr lang="en-US"/>
              <a:t>Click to edit Master title style</a:t>
            </a:r>
          </a:p>
        </p:txBody>
      </p:sp>
      <p:sp>
        <p:nvSpPr>
          <p:cNvPr id="12" name="Content Placeholder 7">
            <a:extLst>
              <a:ext uri="{FF2B5EF4-FFF2-40B4-BE49-F238E27FC236}">
                <a16:creationId xmlns:a16="http://schemas.microsoft.com/office/drawing/2014/main" id="{A3ACBFDD-D4A3-C58B-72D5-DCD5ADD0877C}"/>
              </a:ext>
            </a:extLst>
          </p:cNvPr>
          <p:cNvSpPr txBox="1">
            <a:spLocks/>
          </p:cNvSpPr>
          <p:nvPr userDrawn="1"/>
        </p:nvSpPr>
        <p:spPr>
          <a:xfrm>
            <a:off x="1092321" y="6348110"/>
            <a:ext cx="3646968" cy="373365"/>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800">
                <a:solidFill>
                  <a:schemeClr val="bg1">
                    <a:lumMod val="65000"/>
                  </a:schemeClr>
                </a:solidFill>
                <a:latin typeface="Sofia Pro" pitchFamily="2" charset="0"/>
              </a:rPr>
              <a:t>© 2023 Ellie Mental Health. All Rights Reserved.</a:t>
            </a:r>
          </a:p>
        </p:txBody>
      </p:sp>
    </p:spTree>
    <p:extLst>
      <p:ext uri="{BB962C8B-B14F-4D97-AF65-F5344CB8AC3E}">
        <p14:creationId xmlns:p14="http://schemas.microsoft.com/office/powerpoint/2010/main" val="24078729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ree Area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3AC1511-ED8C-8B45-98D8-0E591F468C75}"/>
              </a:ext>
            </a:extLst>
          </p:cNvPr>
          <p:cNvSpPr/>
          <p:nvPr userDrawn="1"/>
        </p:nvSpPr>
        <p:spPr>
          <a:xfrm>
            <a:off x="7641197" y="-22249"/>
            <a:ext cx="4550803" cy="688024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12" name="Slide Number Placeholder 3">
            <a:extLst>
              <a:ext uri="{FF2B5EF4-FFF2-40B4-BE49-F238E27FC236}">
                <a16:creationId xmlns:a16="http://schemas.microsoft.com/office/drawing/2014/main" id="{BEBE51B6-1797-9E78-322E-8E70448FDB2C}"/>
              </a:ext>
            </a:extLst>
          </p:cNvPr>
          <p:cNvSpPr>
            <a:spLocks noGrp="1"/>
          </p:cNvSpPr>
          <p:nvPr userDrawn="1">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sp>
        <p:nvSpPr>
          <p:cNvPr id="22" name="Title 1">
            <a:extLst>
              <a:ext uri="{FF2B5EF4-FFF2-40B4-BE49-F238E27FC236}">
                <a16:creationId xmlns:a16="http://schemas.microsoft.com/office/drawing/2014/main" id="{78174835-F0C7-1378-F2D4-EA8EC5AA4C5E}"/>
              </a:ext>
            </a:extLst>
          </p:cNvPr>
          <p:cNvSpPr>
            <a:spLocks noGrp="1"/>
          </p:cNvSpPr>
          <p:nvPr userDrawn="1">
            <p:ph type="title"/>
          </p:nvPr>
        </p:nvSpPr>
        <p:spPr>
          <a:xfrm>
            <a:off x="551302" y="512428"/>
            <a:ext cx="6538594" cy="1734575"/>
          </a:xfrm>
        </p:spPr>
        <p:txBody>
          <a:bodyPr anchor="t">
            <a:normAutofit/>
          </a:bodyPr>
          <a:lstStyle>
            <a:lvl1pPr>
              <a:defRPr sz="4000">
                <a:solidFill>
                  <a:schemeClr val="tx1"/>
                </a:solidFill>
              </a:defRPr>
            </a:lvl1pPr>
          </a:lstStyle>
          <a:p>
            <a:r>
              <a:rPr lang="en-US"/>
              <a:t>Click to edit Master title style</a:t>
            </a:r>
          </a:p>
        </p:txBody>
      </p:sp>
      <p:pic>
        <p:nvPicPr>
          <p:cNvPr id="3" name="Graphic 2">
            <a:extLst>
              <a:ext uri="{FF2B5EF4-FFF2-40B4-BE49-F238E27FC236}">
                <a16:creationId xmlns:a16="http://schemas.microsoft.com/office/drawing/2014/main" id="{2C2DAF5F-4289-EEB2-4393-62916DC1734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20674" y="448928"/>
            <a:ext cx="520024" cy="383120"/>
          </a:xfrm>
          <a:prstGeom prst="rect">
            <a:avLst/>
          </a:prstGeom>
        </p:spPr>
      </p:pic>
      <p:sp>
        <p:nvSpPr>
          <p:cNvPr id="13" name="Content Placeholder 2">
            <a:extLst>
              <a:ext uri="{FF2B5EF4-FFF2-40B4-BE49-F238E27FC236}">
                <a16:creationId xmlns:a16="http://schemas.microsoft.com/office/drawing/2014/main" id="{8DB80975-C4C5-0539-D3AB-68ACA9FA2C50}"/>
              </a:ext>
            </a:extLst>
          </p:cNvPr>
          <p:cNvSpPr>
            <a:spLocks noGrp="1"/>
          </p:cNvSpPr>
          <p:nvPr>
            <p:ph sz="half" idx="1"/>
          </p:nvPr>
        </p:nvSpPr>
        <p:spPr>
          <a:xfrm>
            <a:off x="540056" y="1825625"/>
            <a:ext cx="3117534" cy="4351338"/>
          </a:xfrm>
        </p:spPr>
        <p:txBody>
          <a:bodyPr/>
          <a:lstStyle>
            <a:lvl1pPr>
              <a:defRPr sz="1800"/>
            </a:lvl1pPr>
            <a:lvl2pPr marL="114300" indent="-114300">
              <a:tabLst/>
              <a:defRPr sz="1600"/>
            </a:lvl2pPr>
            <a:lvl3pPr marL="287338" indent="-114300">
              <a:tabLst/>
              <a:defRPr sz="1600"/>
            </a:lvl3pPr>
            <a:lvl4pPr marL="403225" indent="-115888">
              <a:tabLst/>
              <a:defRPr sz="1600"/>
            </a:lvl4pPr>
            <a:lvl5pPr marL="576263" indent="-173038">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9" name="Straight Connector 18">
            <a:extLst>
              <a:ext uri="{FF2B5EF4-FFF2-40B4-BE49-F238E27FC236}">
                <a16:creationId xmlns:a16="http://schemas.microsoft.com/office/drawing/2014/main" id="{2ECBFB79-00DF-417D-70CA-60B02FD1B3F8}"/>
              </a:ext>
            </a:extLst>
          </p:cNvPr>
          <p:cNvCxnSpPr>
            <a:cxnSpLocks/>
          </p:cNvCxnSpPr>
          <p:nvPr userDrawn="1"/>
        </p:nvCxnSpPr>
        <p:spPr>
          <a:xfrm flipV="1">
            <a:off x="3943112" y="1825625"/>
            <a:ext cx="0" cy="435133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Content Placeholder 2">
            <a:extLst>
              <a:ext uri="{FF2B5EF4-FFF2-40B4-BE49-F238E27FC236}">
                <a16:creationId xmlns:a16="http://schemas.microsoft.com/office/drawing/2014/main" id="{AD55684A-99BD-C9BA-1C67-9D745B554AFE}"/>
              </a:ext>
            </a:extLst>
          </p:cNvPr>
          <p:cNvSpPr>
            <a:spLocks noGrp="1"/>
          </p:cNvSpPr>
          <p:nvPr>
            <p:ph sz="half" idx="21"/>
          </p:nvPr>
        </p:nvSpPr>
        <p:spPr>
          <a:xfrm>
            <a:off x="4208891" y="1810336"/>
            <a:ext cx="3117534" cy="4351338"/>
          </a:xfrm>
        </p:spPr>
        <p:txBody>
          <a:bodyPr/>
          <a:lstStyle>
            <a:lvl1pPr>
              <a:defRPr sz="1800"/>
            </a:lvl1pPr>
            <a:lvl2pPr marL="114300" indent="-114300">
              <a:tabLst/>
              <a:defRPr sz="1600"/>
            </a:lvl2pPr>
            <a:lvl3pPr marL="287338" indent="-114300">
              <a:tabLst/>
              <a:defRPr sz="1600"/>
            </a:lvl3pPr>
            <a:lvl4pPr marL="403225" indent="-115888">
              <a:tabLst/>
              <a:defRPr sz="1600"/>
            </a:lvl4pPr>
            <a:lvl5pPr marL="576263" indent="-173038">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EE51E1FF-CADA-F72D-CF18-2B326481E1FE}"/>
              </a:ext>
            </a:extLst>
          </p:cNvPr>
          <p:cNvSpPr>
            <a:spLocks noGrp="1"/>
          </p:cNvSpPr>
          <p:nvPr>
            <p:ph sz="half" idx="22"/>
          </p:nvPr>
        </p:nvSpPr>
        <p:spPr>
          <a:xfrm>
            <a:off x="8192498" y="1810336"/>
            <a:ext cx="3117534" cy="4351338"/>
          </a:xfrm>
        </p:spPr>
        <p:txBody>
          <a:bodyPr/>
          <a:lstStyle>
            <a:lvl1pPr>
              <a:defRPr sz="1800">
                <a:solidFill>
                  <a:schemeClr val="bg1"/>
                </a:solidFill>
              </a:defRPr>
            </a:lvl1pPr>
            <a:lvl2pPr marL="114300" indent="-114300">
              <a:tabLst/>
              <a:defRPr sz="1600">
                <a:solidFill>
                  <a:schemeClr val="bg1"/>
                </a:solidFill>
              </a:defRPr>
            </a:lvl2pPr>
            <a:lvl3pPr marL="287338" indent="-114300">
              <a:tabLst/>
              <a:defRPr sz="1600">
                <a:solidFill>
                  <a:schemeClr val="bg1"/>
                </a:solidFill>
              </a:defRPr>
            </a:lvl3pPr>
            <a:lvl4pPr marL="403225" indent="-115888">
              <a:tabLst/>
              <a:defRPr sz="1600">
                <a:solidFill>
                  <a:schemeClr val="bg1"/>
                </a:solidFill>
              </a:defRPr>
            </a:lvl4pPr>
            <a:lvl5pPr marL="576263" indent="-173038">
              <a:tabLst/>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Graphic 22">
            <a:extLst>
              <a:ext uri="{FF2B5EF4-FFF2-40B4-BE49-F238E27FC236}">
                <a16:creationId xmlns:a16="http://schemas.microsoft.com/office/drawing/2014/main" id="{C9F6324A-2E15-C238-42AC-D8F4BFDD65D5}"/>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282274" y="5512834"/>
            <a:ext cx="2717846" cy="1349924"/>
          </a:xfrm>
          <a:prstGeom prst="rect">
            <a:avLst/>
          </a:prstGeom>
        </p:spPr>
      </p:pic>
    </p:spTree>
    <p:extLst>
      <p:ext uri="{BB962C8B-B14F-4D97-AF65-F5344CB8AC3E}">
        <p14:creationId xmlns:p14="http://schemas.microsoft.com/office/powerpoint/2010/main" val="38317555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24" name="Picture 23" descr="Logo&#10;&#10;Description automatically generated">
            <a:extLst>
              <a:ext uri="{FF2B5EF4-FFF2-40B4-BE49-F238E27FC236}">
                <a16:creationId xmlns:a16="http://schemas.microsoft.com/office/drawing/2014/main" id="{5F1383AF-E290-DA3E-D2CD-3B35AE58E322}"/>
              </a:ext>
            </a:extLst>
          </p:cNvPr>
          <p:cNvPicPr>
            <a:picLocks noChangeAspect="1"/>
          </p:cNvPicPr>
          <p:nvPr userDrawn="1"/>
        </p:nvPicPr>
        <p:blipFill rotWithShape="1">
          <a:blip r:embed="rId2" cstate="print">
            <a:alphaModFix amt="10000"/>
            <a:extLst>
              <a:ext uri="{28A0092B-C50C-407E-A947-70E740481C1C}">
                <a14:useLocalDpi xmlns:a14="http://schemas.microsoft.com/office/drawing/2010/main"/>
              </a:ext>
            </a:extLst>
          </a:blip>
          <a:srcRect/>
          <a:stretch/>
        </p:blipFill>
        <p:spPr>
          <a:xfrm flipH="1">
            <a:off x="-1" y="3103647"/>
            <a:ext cx="4031286" cy="3754353"/>
          </a:xfrm>
          <a:prstGeom prst="rect">
            <a:avLst/>
          </a:prstGeom>
        </p:spPr>
      </p:pic>
      <p:sp>
        <p:nvSpPr>
          <p:cNvPr id="2" name="Title 1">
            <a:extLst>
              <a:ext uri="{FF2B5EF4-FFF2-40B4-BE49-F238E27FC236}">
                <a16:creationId xmlns:a16="http://schemas.microsoft.com/office/drawing/2014/main" id="{BDBE336E-6AA0-154E-B50C-A797F984307C}"/>
              </a:ext>
            </a:extLst>
          </p:cNvPr>
          <p:cNvSpPr>
            <a:spLocks noGrp="1"/>
          </p:cNvSpPr>
          <p:nvPr>
            <p:ph type="title" hasCustomPrompt="1"/>
          </p:nvPr>
        </p:nvSpPr>
        <p:spPr/>
        <p:txBody>
          <a:bodyPr>
            <a:noAutofit/>
          </a:bodyPr>
          <a:lstStyle>
            <a:lvl1pPr>
              <a:defRPr b="1" i="0">
                <a:solidFill>
                  <a:srgbClr val="00847D"/>
                </a:solidFill>
                <a:latin typeface="Calibri" panose="020F0502020204030204" pitchFamily="34" charset="0"/>
                <a:cs typeface="Calibri" panose="020F0502020204030204" pitchFamily="34" charset="0"/>
              </a:defRPr>
            </a:lvl1pPr>
          </a:lstStyle>
          <a:p>
            <a:r>
              <a:rPr lang="en-US"/>
              <a:t>Set Title Font Between 35-55pt</a:t>
            </a:r>
          </a:p>
        </p:txBody>
      </p:sp>
      <p:grpSp>
        <p:nvGrpSpPr>
          <p:cNvPr id="13" name="Group 12">
            <a:extLst>
              <a:ext uri="{FF2B5EF4-FFF2-40B4-BE49-F238E27FC236}">
                <a16:creationId xmlns:a16="http://schemas.microsoft.com/office/drawing/2014/main" id="{B7E29B89-5084-A795-972E-03C844F7A60C}"/>
              </a:ext>
            </a:extLst>
          </p:cNvPr>
          <p:cNvGrpSpPr/>
          <p:nvPr userDrawn="1"/>
        </p:nvGrpSpPr>
        <p:grpSpPr>
          <a:xfrm>
            <a:off x="0" y="6427305"/>
            <a:ext cx="12192000" cy="430695"/>
            <a:chOff x="0" y="6427305"/>
            <a:chExt cx="12192000" cy="430695"/>
          </a:xfrm>
        </p:grpSpPr>
        <p:sp>
          <p:nvSpPr>
            <p:cNvPr id="14" name="Rectangle 13">
              <a:extLst>
                <a:ext uri="{FF2B5EF4-FFF2-40B4-BE49-F238E27FC236}">
                  <a16:creationId xmlns:a16="http://schemas.microsoft.com/office/drawing/2014/main" id="{49BB97C3-7715-F61D-4C93-97B525EF13E9}"/>
                </a:ext>
              </a:extLst>
            </p:cNvPr>
            <p:cNvSpPr/>
            <p:nvPr userDrawn="1"/>
          </p:nvSpPr>
          <p:spPr>
            <a:xfrm flipH="1">
              <a:off x="0" y="6427305"/>
              <a:ext cx="12192000" cy="430695"/>
            </a:xfrm>
            <a:prstGeom prst="rect">
              <a:avLst/>
            </a:prstGeom>
            <a:gradFill flip="none" rotWithShape="1">
              <a:gsLst>
                <a:gs pos="100000">
                  <a:srgbClr val="00847D"/>
                </a:gs>
                <a:gs pos="0">
                  <a:srgbClr val="074E8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A1731A6D-483D-A0B6-513C-97D858599F69}"/>
                </a:ext>
              </a:extLst>
            </p:cNvPr>
            <p:cNvGrpSpPr/>
            <p:nvPr userDrawn="1"/>
          </p:nvGrpSpPr>
          <p:grpSpPr>
            <a:xfrm>
              <a:off x="3501147" y="6487833"/>
              <a:ext cx="1761046" cy="292388"/>
              <a:chOff x="4161933" y="6487833"/>
              <a:chExt cx="1761046" cy="292388"/>
            </a:xfrm>
          </p:grpSpPr>
          <p:sp>
            <p:nvSpPr>
              <p:cNvPr id="21" name="Round Diagonal Corner Rectangle 20">
                <a:extLst>
                  <a:ext uri="{FF2B5EF4-FFF2-40B4-BE49-F238E27FC236}">
                    <a16:creationId xmlns:a16="http://schemas.microsoft.com/office/drawing/2014/main" id="{BC83286A-3FDD-5D10-09FD-636724707F44}"/>
                  </a:ext>
                </a:extLst>
              </p:cNvPr>
              <p:cNvSpPr/>
              <p:nvPr userDrawn="1"/>
            </p:nvSpPr>
            <p:spPr>
              <a:xfrm>
                <a:off x="4161933" y="6596277"/>
                <a:ext cx="84558" cy="84558"/>
              </a:xfrm>
              <a:prstGeom prst="round2DiagRect">
                <a:avLst/>
              </a:prstGeom>
              <a:solidFill>
                <a:srgbClr val="EA5E29"/>
              </a:solidFill>
              <a:ln>
                <a:solidFill>
                  <a:srgbClr val="EA5E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390B446-0589-2549-03E3-F34331A52C38}"/>
                  </a:ext>
                </a:extLst>
              </p:cNvPr>
              <p:cNvSpPr txBox="1"/>
              <p:nvPr userDrawn="1"/>
            </p:nvSpPr>
            <p:spPr>
              <a:xfrm>
                <a:off x="4259972" y="6487833"/>
                <a:ext cx="1663007" cy="292388"/>
              </a:xfrm>
              <a:prstGeom prst="rect">
                <a:avLst/>
              </a:prstGeom>
              <a:noFill/>
            </p:spPr>
            <p:txBody>
              <a:bodyPr wrap="square" rtlCol="0">
                <a:spAutoFit/>
              </a:bodyPr>
              <a:lstStyle/>
              <a:p>
                <a:r>
                  <a:rPr lang="en-US" sz="1300" b="1" i="0" u="none" strike="noStrike" kern="1200">
                    <a:solidFill>
                      <a:schemeClr val="bg1"/>
                    </a:solidFill>
                    <a:effectLst/>
                    <a:latin typeface="+mn-lt"/>
                    <a:ea typeface="+mn-ea"/>
                    <a:cs typeface="+mn-cs"/>
                  </a:rPr>
                  <a:t>#NatCon25</a:t>
                </a:r>
                <a:endParaRPr lang="en-US" sz="1300" b="1" u="none">
                  <a:solidFill>
                    <a:schemeClr val="bg1"/>
                  </a:solidFill>
                </a:endParaRPr>
              </a:p>
            </p:txBody>
          </p:sp>
        </p:grpSp>
        <p:grpSp>
          <p:nvGrpSpPr>
            <p:cNvPr id="16" name="Group 15">
              <a:extLst>
                <a:ext uri="{FF2B5EF4-FFF2-40B4-BE49-F238E27FC236}">
                  <a16:creationId xmlns:a16="http://schemas.microsoft.com/office/drawing/2014/main" id="{0995FF07-0D38-528A-C301-F5A8066CCE6E}"/>
                </a:ext>
              </a:extLst>
            </p:cNvPr>
            <p:cNvGrpSpPr/>
            <p:nvPr userDrawn="1"/>
          </p:nvGrpSpPr>
          <p:grpSpPr>
            <a:xfrm>
              <a:off x="2128661" y="6494412"/>
              <a:ext cx="1761046" cy="292388"/>
              <a:chOff x="4161933" y="6487833"/>
              <a:chExt cx="1761046" cy="292388"/>
            </a:xfrm>
          </p:grpSpPr>
          <p:sp>
            <p:nvSpPr>
              <p:cNvPr id="18" name="Round Diagonal Corner Rectangle 17">
                <a:extLst>
                  <a:ext uri="{FF2B5EF4-FFF2-40B4-BE49-F238E27FC236}">
                    <a16:creationId xmlns:a16="http://schemas.microsoft.com/office/drawing/2014/main" id="{FC7C4F6A-7BD8-C09D-6D31-66C52E88B712}"/>
                  </a:ext>
                </a:extLst>
              </p:cNvPr>
              <p:cNvSpPr/>
              <p:nvPr userDrawn="1"/>
            </p:nvSpPr>
            <p:spPr>
              <a:xfrm>
                <a:off x="4161933" y="6596277"/>
                <a:ext cx="84558" cy="84558"/>
              </a:xfrm>
              <a:prstGeom prst="round2DiagRect">
                <a:avLst/>
              </a:prstGeom>
              <a:solidFill>
                <a:srgbClr val="EA5E29"/>
              </a:solidFill>
              <a:ln>
                <a:solidFill>
                  <a:srgbClr val="EA5E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3605F3B-1C40-FBD5-3D37-51D2B15F6DD9}"/>
                  </a:ext>
                </a:extLst>
              </p:cNvPr>
              <p:cNvSpPr txBox="1"/>
              <p:nvPr userDrawn="1"/>
            </p:nvSpPr>
            <p:spPr>
              <a:xfrm>
                <a:off x="4259972" y="6487833"/>
                <a:ext cx="1663007" cy="292388"/>
              </a:xfrm>
              <a:prstGeom prst="rect">
                <a:avLst/>
              </a:prstGeom>
              <a:noFill/>
            </p:spPr>
            <p:txBody>
              <a:bodyPr wrap="square" rtlCol="0">
                <a:spAutoFit/>
              </a:bodyPr>
              <a:lstStyle/>
              <a:p>
                <a:r>
                  <a:rPr lang="en-US" sz="1300" b="1" i="0" u="none" strike="noStrike" kern="1200">
                    <a:solidFill>
                      <a:schemeClr val="bg1"/>
                    </a:solidFill>
                    <a:effectLst/>
                    <a:latin typeface="+mn-lt"/>
                    <a:ea typeface="+mn-ea"/>
                    <a:cs typeface="+mn-cs"/>
                  </a:rPr>
                  <a:t>NatCon25.org</a:t>
                </a:r>
                <a:endParaRPr lang="en-US" sz="1300" b="1" u="none">
                  <a:solidFill>
                    <a:schemeClr val="bg1"/>
                  </a:solidFill>
                </a:endParaRPr>
              </a:p>
            </p:txBody>
          </p:sp>
        </p:grpSp>
        <p:pic>
          <p:nvPicPr>
            <p:cNvPr id="17" name="Picture 16">
              <a:extLst>
                <a:ext uri="{FF2B5EF4-FFF2-40B4-BE49-F238E27FC236}">
                  <a16:creationId xmlns:a16="http://schemas.microsoft.com/office/drawing/2014/main" id="{A7990FC7-5C8D-E266-B511-9464A4D5EE9C}"/>
                </a:ext>
              </a:extLst>
            </p:cNvPr>
            <p:cNvPicPr>
              <a:picLocks noChangeAspect="1"/>
            </p:cNvPicPr>
            <p:nvPr userDrawn="1"/>
          </p:nvPicPr>
          <p:blipFill>
            <a:blip r:embed="rId3"/>
            <a:stretch>
              <a:fillRect/>
            </a:stretch>
          </p:blipFill>
          <p:spPr>
            <a:xfrm>
              <a:off x="544554" y="6551212"/>
              <a:ext cx="1362270" cy="182880"/>
            </a:xfrm>
            <a:prstGeom prst="rect">
              <a:avLst/>
            </a:prstGeom>
          </p:spPr>
        </p:pic>
      </p:grpSp>
      <p:sp>
        <p:nvSpPr>
          <p:cNvPr id="19" name="Slide Number Placeholder 5">
            <a:extLst>
              <a:ext uri="{FF2B5EF4-FFF2-40B4-BE49-F238E27FC236}">
                <a16:creationId xmlns:a16="http://schemas.microsoft.com/office/drawing/2014/main" id="{25BD8425-9BBB-740F-0CB5-25BAD64AA5A3}"/>
              </a:ext>
            </a:extLst>
          </p:cNvPr>
          <p:cNvSpPr>
            <a:spLocks noGrp="1"/>
          </p:cNvSpPr>
          <p:nvPr>
            <p:ph type="sldNum" sz="quarter" idx="12"/>
          </p:nvPr>
        </p:nvSpPr>
        <p:spPr>
          <a:xfrm>
            <a:off x="9448800" y="6447155"/>
            <a:ext cx="2178326" cy="365125"/>
          </a:xfrm>
        </p:spPr>
        <p:txBody>
          <a:bodyPr/>
          <a:lstStyle>
            <a:lvl1pPr>
              <a:defRPr sz="1000">
                <a:solidFill>
                  <a:schemeClr val="bg1"/>
                </a:solidFill>
              </a:defRPr>
            </a:lvl1pPr>
          </a:lstStyle>
          <a:p>
            <a:fld id="{73E3F615-0371-7B44-8B36-5A304F524AD2}" type="slidenum">
              <a:rPr lang="en-US" smtClean="0"/>
              <a:pPr/>
              <a:t>‹#›</a:t>
            </a:fld>
            <a:endParaRPr lang="en-US"/>
          </a:p>
        </p:txBody>
      </p:sp>
    </p:spTree>
    <p:extLst>
      <p:ext uri="{BB962C8B-B14F-4D97-AF65-F5344CB8AC3E}">
        <p14:creationId xmlns:p14="http://schemas.microsoft.com/office/powerpoint/2010/main" val="1831483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9F64F1-EB72-F7B2-8DAC-51228EC28F27}"/>
              </a:ext>
            </a:extLst>
          </p:cNvPr>
          <p:cNvSpPr/>
          <p:nvPr userDrawn="1"/>
        </p:nvSpPr>
        <p:spPr>
          <a:xfrm>
            <a:off x="0" y="0"/>
            <a:ext cx="12192000"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pic>
        <p:nvPicPr>
          <p:cNvPr id="6" name="Graphic 5">
            <a:extLst>
              <a:ext uri="{FF2B5EF4-FFF2-40B4-BE49-F238E27FC236}">
                <a16:creationId xmlns:a16="http://schemas.microsoft.com/office/drawing/2014/main" id="{A8E0BCEC-8AD7-B450-6762-A0F834F4454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203801" y="626093"/>
            <a:ext cx="8458821" cy="6231907"/>
          </a:xfrm>
          <a:prstGeom prst="rect">
            <a:avLst/>
          </a:prstGeom>
        </p:spPr>
      </p:pic>
      <p:sp>
        <p:nvSpPr>
          <p:cNvPr id="4" name="Title 1">
            <a:extLst>
              <a:ext uri="{FF2B5EF4-FFF2-40B4-BE49-F238E27FC236}">
                <a16:creationId xmlns:a16="http://schemas.microsoft.com/office/drawing/2014/main" id="{4A35783E-9655-1065-2E99-056CC8B8B35D}"/>
              </a:ext>
            </a:extLst>
          </p:cNvPr>
          <p:cNvSpPr>
            <a:spLocks noGrp="1"/>
          </p:cNvSpPr>
          <p:nvPr>
            <p:ph type="title"/>
          </p:nvPr>
        </p:nvSpPr>
        <p:spPr>
          <a:xfrm>
            <a:off x="5775158" y="1709738"/>
            <a:ext cx="5858042" cy="2770821"/>
          </a:xfrm>
        </p:spPr>
        <p:txBody>
          <a:bodyPr anchor="b">
            <a:normAutofit/>
          </a:bodyPr>
          <a:lstStyle>
            <a:lvl1pPr>
              <a:defRPr sz="5400">
                <a:solidFill>
                  <a:schemeClr val="bg1"/>
                </a:solidFill>
              </a:defRPr>
            </a:lvl1pPr>
          </a:lstStyle>
          <a:p>
            <a:r>
              <a:rPr lang="en-US"/>
              <a:t>Click to edit Master title style</a:t>
            </a:r>
          </a:p>
        </p:txBody>
      </p:sp>
      <p:sp>
        <p:nvSpPr>
          <p:cNvPr id="7" name="Slide Number Placeholder 3">
            <a:extLst>
              <a:ext uri="{FF2B5EF4-FFF2-40B4-BE49-F238E27FC236}">
                <a16:creationId xmlns:a16="http://schemas.microsoft.com/office/drawing/2014/main" id="{76F522C6-2EDE-9C6A-4833-2A7BC47EBC1B}"/>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sp>
        <p:nvSpPr>
          <p:cNvPr id="8" name="Text Placeholder 2">
            <a:extLst>
              <a:ext uri="{FF2B5EF4-FFF2-40B4-BE49-F238E27FC236}">
                <a16:creationId xmlns:a16="http://schemas.microsoft.com/office/drawing/2014/main" id="{32F87328-7B97-544C-F694-448E43DEAB36}"/>
              </a:ext>
            </a:extLst>
          </p:cNvPr>
          <p:cNvSpPr>
            <a:spLocks noGrp="1"/>
          </p:cNvSpPr>
          <p:nvPr>
            <p:ph type="body" idx="11" hasCustomPrompt="1"/>
          </p:nvPr>
        </p:nvSpPr>
        <p:spPr>
          <a:xfrm>
            <a:off x="5775158" y="463591"/>
            <a:ext cx="5858042" cy="346150"/>
          </a:xfrm>
        </p:spPr>
        <p:txBody>
          <a:bodyPr>
            <a:normAutofit/>
          </a:bodyPr>
          <a:lstStyle>
            <a:lvl1pPr marL="0" indent="0">
              <a:buNone/>
              <a:defRPr sz="1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Content Placeholder 7">
            <a:extLst>
              <a:ext uri="{FF2B5EF4-FFF2-40B4-BE49-F238E27FC236}">
                <a16:creationId xmlns:a16="http://schemas.microsoft.com/office/drawing/2014/main" id="{93C72A9D-0511-13D9-6D25-932D2DC0A2F6}"/>
              </a:ext>
            </a:extLst>
          </p:cNvPr>
          <p:cNvSpPr txBox="1">
            <a:spLocks/>
          </p:cNvSpPr>
          <p:nvPr userDrawn="1"/>
        </p:nvSpPr>
        <p:spPr>
          <a:xfrm>
            <a:off x="1092321" y="6348110"/>
            <a:ext cx="3646968" cy="373365"/>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800">
                <a:solidFill>
                  <a:schemeClr val="bg1">
                    <a:lumMod val="65000"/>
                  </a:schemeClr>
                </a:solidFill>
                <a:latin typeface="Sofia Pro" pitchFamily="2" charset="0"/>
              </a:rPr>
              <a:t>© 2023 Ellie Mental Health. All Rights Reserved.</a:t>
            </a:r>
          </a:p>
        </p:txBody>
      </p:sp>
    </p:spTree>
    <p:extLst>
      <p:ext uri="{BB962C8B-B14F-4D97-AF65-F5344CB8AC3E}">
        <p14:creationId xmlns:p14="http://schemas.microsoft.com/office/powerpoint/2010/main" val="3132308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814DF365-B17E-888C-DA1D-4B3DAF4EDDEE}"/>
              </a:ext>
            </a:extLst>
          </p:cNvPr>
          <p:cNvGrpSpPr/>
          <p:nvPr userDrawn="1"/>
        </p:nvGrpSpPr>
        <p:grpSpPr>
          <a:xfrm>
            <a:off x="0" y="6427305"/>
            <a:ext cx="12192000" cy="430695"/>
            <a:chOff x="0" y="6427305"/>
            <a:chExt cx="12192000" cy="430695"/>
          </a:xfrm>
        </p:grpSpPr>
        <p:sp>
          <p:nvSpPr>
            <p:cNvPr id="16" name="Rectangle 15">
              <a:extLst>
                <a:ext uri="{FF2B5EF4-FFF2-40B4-BE49-F238E27FC236}">
                  <a16:creationId xmlns:a16="http://schemas.microsoft.com/office/drawing/2014/main" id="{51D331EC-D746-EEC6-D609-69B2C024678C}"/>
                </a:ext>
              </a:extLst>
            </p:cNvPr>
            <p:cNvSpPr/>
            <p:nvPr userDrawn="1"/>
          </p:nvSpPr>
          <p:spPr>
            <a:xfrm flipH="1">
              <a:off x="0" y="6427305"/>
              <a:ext cx="12192000" cy="430695"/>
            </a:xfrm>
            <a:prstGeom prst="rect">
              <a:avLst/>
            </a:prstGeom>
            <a:gradFill flip="none" rotWithShape="1">
              <a:gsLst>
                <a:gs pos="100000">
                  <a:srgbClr val="00847D"/>
                </a:gs>
                <a:gs pos="0">
                  <a:srgbClr val="074E8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EDF3139A-4B99-A4E7-834E-314A7BA28086}"/>
                </a:ext>
              </a:extLst>
            </p:cNvPr>
            <p:cNvGrpSpPr/>
            <p:nvPr userDrawn="1"/>
          </p:nvGrpSpPr>
          <p:grpSpPr>
            <a:xfrm>
              <a:off x="3501147" y="6487833"/>
              <a:ext cx="1761046" cy="292388"/>
              <a:chOff x="4161933" y="6487833"/>
              <a:chExt cx="1761046" cy="292388"/>
            </a:xfrm>
          </p:grpSpPr>
          <p:sp>
            <p:nvSpPr>
              <p:cNvPr id="23" name="Round Diagonal Corner Rectangle 22">
                <a:extLst>
                  <a:ext uri="{FF2B5EF4-FFF2-40B4-BE49-F238E27FC236}">
                    <a16:creationId xmlns:a16="http://schemas.microsoft.com/office/drawing/2014/main" id="{1EE7BD3A-DBB6-8EEE-909C-BC014E7926BD}"/>
                  </a:ext>
                </a:extLst>
              </p:cNvPr>
              <p:cNvSpPr/>
              <p:nvPr userDrawn="1"/>
            </p:nvSpPr>
            <p:spPr>
              <a:xfrm>
                <a:off x="4161933" y="6596277"/>
                <a:ext cx="84558" cy="84558"/>
              </a:xfrm>
              <a:prstGeom prst="round2DiagRect">
                <a:avLst/>
              </a:prstGeom>
              <a:solidFill>
                <a:srgbClr val="EA5E29"/>
              </a:solidFill>
              <a:ln>
                <a:solidFill>
                  <a:srgbClr val="EA5E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2C6620C4-1C94-0A85-F5A6-9F2A6FA31F1E}"/>
                  </a:ext>
                </a:extLst>
              </p:cNvPr>
              <p:cNvSpPr txBox="1"/>
              <p:nvPr userDrawn="1"/>
            </p:nvSpPr>
            <p:spPr>
              <a:xfrm>
                <a:off x="4259972" y="6487833"/>
                <a:ext cx="1663007" cy="292388"/>
              </a:xfrm>
              <a:prstGeom prst="rect">
                <a:avLst/>
              </a:prstGeom>
              <a:noFill/>
            </p:spPr>
            <p:txBody>
              <a:bodyPr wrap="square" rtlCol="0">
                <a:spAutoFit/>
              </a:bodyPr>
              <a:lstStyle/>
              <a:p>
                <a:r>
                  <a:rPr lang="en-US" sz="1300" b="1" i="0" u="none" strike="noStrike" kern="1200">
                    <a:solidFill>
                      <a:schemeClr val="bg1"/>
                    </a:solidFill>
                    <a:effectLst/>
                    <a:latin typeface="+mn-lt"/>
                    <a:ea typeface="+mn-ea"/>
                    <a:cs typeface="+mn-cs"/>
                  </a:rPr>
                  <a:t>#NatCon25</a:t>
                </a:r>
                <a:endParaRPr lang="en-US" sz="1300" b="1" u="none">
                  <a:solidFill>
                    <a:schemeClr val="bg1"/>
                  </a:solidFill>
                </a:endParaRPr>
              </a:p>
            </p:txBody>
          </p:sp>
        </p:grpSp>
        <p:grpSp>
          <p:nvGrpSpPr>
            <p:cNvPr id="18" name="Group 17">
              <a:extLst>
                <a:ext uri="{FF2B5EF4-FFF2-40B4-BE49-F238E27FC236}">
                  <a16:creationId xmlns:a16="http://schemas.microsoft.com/office/drawing/2014/main" id="{DE60B42E-EB90-1E6E-FCAA-F24D490ADB22}"/>
                </a:ext>
              </a:extLst>
            </p:cNvPr>
            <p:cNvGrpSpPr/>
            <p:nvPr userDrawn="1"/>
          </p:nvGrpSpPr>
          <p:grpSpPr>
            <a:xfrm>
              <a:off x="2128661" y="6494412"/>
              <a:ext cx="1761046" cy="292388"/>
              <a:chOff x="4161933" y="6487833"/>
              <a:chExt cx="1761046" cy="292388"/>
            </a:xfrm>
          </p:grpSpPr>
          <p:sp>
            <p:nvSpPr>
              <p:cNvPr id="20" name="Round Diagonal Corner Rectangle 19">
                <a:extLst>
                  <a:ext uri="{FF2B5EF4-FFF2-40B4-BE49-F238E27FC236}">
                    <a16:creationId xmlns:a16="http://schemas.microsoft.com/office/drawing/2014/main" id="{FF17F4B8-ABBC-1E7F-A29D-632BEE55FD1C}"/>
                  </a:ext>
                </a:extLst>
              </p:cNvPr>
              <p:cNvSpPr/>
              <p:nvPr userDrawn="1"/>
            </p:nvSpPr>
            <p:spPr>
              <a:xfrm>
                <a:off x="4161933" y="6596277"/>
                <a:ext cx="84558" cy="84558"/>
              </a:xfrm>
              <a:prstGeom prst="round2DiagRect">
                <a:avLst/>
              </a:prstGeom>
              <a:solidFill>
                <a:srgbClr val="EA5E29"/>
              </a:solidFill>
              <a:ln>
                <a:solidFill>
                  <a:srgbClr val="EA5E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3F3028A2-5B6F-8A42-E11B-A4934BCD3B83}"/>
                  </a:ext>
                </a:extLst>
              </p:cNvPr>
              <p:cNvSpPr txBox="1"/>
              <p:nvPr userDrawn="1"/>
            </p:nvSpPr>
            <p:spPr>
              <a:xfrm>
                <a:off x="4259972" y="6487833"/>
                <a:ext cx="1663007" cy="292388"/>
              </a:xfrm>
              <a:prstGeom prst="rect">
                <a:avLst/>
              </a:prstGeom>
              <a:noFill/>
            </p:spPr>
            <p:txBody>
              <a:bodyPr wrap="square" rtlCol="0">
                <a:spAutoFit/>
              </a:bodyPr>
              <a:lstStyle/>
              <a:p>
                <a:r>
                  <a:rPr lang="en-US" sz="1300" b="1" i="0" u="none" strike="noStrike" kern="1200">
                    <a:solidFill>
                      <a:schemeClr val="bg1"/>
                    </a:solidFill>
                    <a:effectLst/>
                    <a:latin typeface="+mn-lt"/>
                    <a:ea typeface="+mn-ea"/>
                    <a:cs typeface="+mn-cs"/>
                  </a:rPr>
                  <a:t>NatCon25.org</a:t>
                </a:r>
                <a:endParaRPr lang="en-US" sz="1300" b="1" u="none">
                  <a:solidFill>
                    <a:schemeClr val="bg1"/>
                  </a:solidFill>
                </a:endParaRPr>
              </a:p>
            </p:txBody>
          </p:sp>
        </p:grpSp>
        <p:pic>
          <p:nvPicPr>
            <p:cNvPr id="19" name="Picture 18">
              <a:extLst>
                <a:ext uri="{FF2B5EF4-FFF2-40B4-BE49-F238E27FC236}">
                  <a16:creationId xmlns:a16="http://schemas.microsoft.com/office/drawing/2014/main" id="{57C13744-6D67-B643-3818-9AA772FE2CAC}"/>
                </a:ext>
              </a:extLst>
            </p:cNvPr>
            <p:cNvPicPr>
              <a:picLocks noChangeAspect="1"/>
            </p:cNvPicPr>
            <p:nvPr userDrawn="1"/>
          </p:nvPicPr>
          <p:blipFill>
            <a:blip r:embed="rId2"/>
            <a:stretch>
              <a:fillRect/>
            </a:stretch>
          </p:blipFill>
          <p:spPr>
            <a:xfrm>
              <a:off x="544554" y="6551212"/>
              <a:ext cx="1362270" cy="182880"/>
            </a:xfrm>
            <a:prstGeom prst="rect">
              <a:avLst/>
            </a:prstGeom>
          </p:spPr>
        </p:pic>
      </p:grpSp>
      <p:pic>
        <p:nvPicPr>
          <p:cNvPr id="35" name="Picture 34" descr="Logo&#10;&#10;Description automatically generated">
            <a:extLst>
              <a:ext uri="{FF2B5EF4-FFF2-40B4-BE49-F238E27FC236}">
                <a16:creationId xmlns:a16="http://schemas.microsoft.com/office/drawing/2014/main" id="{B884AF2D-DFE5-5EA6-E3E6-B4D00181EF7F}"/>
              </a:ext>
            </a:extLst>
          </p:cNvPr>
          <p:cNvPicPr>
            <a:picLocks noChangeAspect="1"/>
          </p:cNvPicPr>
          <p:nvPr userDrawn="1"/>
        </p:nvPicPr>
        <p:blipFill rotWithShape="1">
          <a:blip r:embed="rId3" cstate="print">
            <a:alphaModFix amt="10000"/>
            <a:extLst>
              <a:ext uri="{28A0092B-C50C-407E-A947-70E740481C1C}">
                <a14:useLocalDpi xmlns:a14="http://schemas.microsoft.com/office/drawing/2010/main"/>
              </a:ext>
            </a:extLst>
          </a:blip>
          <a:srcRect/>
          <a:stretch/>
        </p:blipFill>
        <p:spPr>
          <a:xfrm flipH="1">
            <a:off x="-1" y="3103647"/>
            <a:ext cx="4031286" cy="3754353"/>
          </a:xfrm>
          <a:prstGeom prst="rect">
            <a:avLst/>
          </a:prstGeom>
        </p:spPr>
      </p:pic>
      <p:sp>
        <p:nvSpPr>
          <p:cNvPr id="2" name="Title 1">
            <a:extLst>
              <a:ext uri="{FF2B5EF4-FFF2-40B4-BE49-F238E27FC236}">
                <a16:creationId xmlns:a16="http://schemas.microsoft.com/office/drawing/2014/main" id="{F0EEAC10-D300-BD46-9679-F8E2272D6548}"/>
              </a:ext>
            </a:extLst>
          </p:cNvPr>
          <p:cNvSpPr>
            <a:spLocks noGrp="1"/>
          </p:cNvSpPr>
          <p:nvPr>
            <p:ph type="title" hasCustomPrompt="1"/>
          </p:nvPr>
        </p:nvSpPr>
        <p:spPr>
          <a:xfrm>
            <a:off x="562427" y="365125"/>
            <a:ext cx="11062252" cy="1325563"/>
          </a:xfrm>
        </p:spPr>
        <p:txBody>
          <a:bodyPr>
            <a:noAutofit/>
          </a:bodyPr>
          <a:lstStyle>
            <a:lvl1pPr>
              <a:defRPr b="1" i="0">
                <a:solidFill>
                  <a:srgbClr val="00847D"/>
                </a:solidFill>
                <a:latin typeface="Calibri" panose="020F0502020204030204" pitchFamily="34" charset="0"/>
                <a:cs typeface="Calibri" panose="020F0502020204030204" pitchFamily="34" charset="0"/>
              </a:defRPr>
            </a:lvl1pPr>
          </a:lstStyle>
          <a:p>
            <a:r>
              <a:rPr lang="en-US"/>
              <a:t>Set Title Font Between 35-55pt</a:t>
            </a:r>
          </a:p>
        </p:txBody>
      </p:sp>
      <p:sp>
        <p:nvSpPr>
          <p:cNvPr id="3" name="Content Placeholder 2">
            <a:extLst>
              <a:ext uri="{FF2B5EF4-FFF2-40B4-BE49-F238E27FC236}">
                <a16:creationId xmlns:a16="http://schemas.microsoft.com/office/drawing/2014/main" id="{0B7906DB-83BD-6C47-B6A4-A94ACD60BCFF}"/>
              </a:ext>
            </a:extLst>
          </p:cNvPr>
          <p:cNvSpPr>
            <a:spLocks noGrp="1"/>
          </p:cNvSpPr>
          <p:nvPr>
            <p:ph sz="half" idx="1" hasCustomPrompt="1"/>
          </p:nvPr>
        </p:nvSpPr>
        <p:spPr>
          <a:xfrm>
            <a:off x="562427" y="1825625"/>
            <a:ext cx="5181600" cy="4059360"/>
          </a:xfrm>
        </p:spPr>
        <p:txBody>
          <a:bodyPr>
            <a:noAutofit/>
          </a:bodyPr>
          <a:lstStyle>
            <a:lvl1pPr>
              <a:lnSpc>
                <a:spcPct val="100000"/>
              </a:lnSpc>
              <a:defRPr sz="2000"/>
            </a:lvl1pPr>
            <a:lvl2pPr>
              <a:lnSpc>
                <a:spcPct val="100000"/>
              </a:lnSpc>
              <a:defRPr sz="2000"/>
            </a:lvl2pPr>
            <a:lvl3pPr>
              <a:lnSpc>
                <a:spcPct val="100000"/>
              </a:lnSpc>
              <a:defRPr sz="2000"/>
            </a:lvl3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
        <p:nvSpPr>
          <p:cNvPr id="4" name="Content Placeholder 3">
            <a:extLst>
              <a:ext uri="{FF2B5EF4-FFF2-40B4-BE49-F238E27FC236}">
                <a16:creationId xmlns:a16="http://schemas.microsoft.com/office/drawing/2014/main" id="{0B29A26C-206B-6344-8299-4A5F98C258A8}"/>
              </a:ext>
            </a:extLst>
          </p:cNvPr>
          <p:cNvSpPr>
            <a:spLocks noGrp="1"/>
          </p:cNvSpPr>
          <p:nvPr>
            <p:ph sz="half" idx="2" hasCustomPrompt="1"/>
          </p:nvPr>
        </p:nvSpPr>
        <p:spPr>
          <a:xfrm>
            <a:off x="6172200" y="1825625"/>
            <a:ext cx="5181600" cy="4059360"/>
          </a:xfrm>
        </p:spPr>
        <p:txBody>
          <a:bodyPr>
            <a:noAutofit/>
          </a:bodyPr>
          <a:lstStyle>
            <a:lvl1pPr>
              <a:lnSpc>
                <a:spcPct val="100000"/>
              </a:lnSpc>
              <a:defRPr sz="2000"/>
            </a:lvl1pPr>
            <a:lvl2pPr>
              <a:lnSpc>
                <a:spcPct val="100000"/>
              </a:lnSpc>
              <a:defRPr sz="2000"/>
            </a:lvl2pPr>
            <a:lvl3pPr>
              <a:lnSpc>
                <a:spcPct val="100000"/>
              </a:lnSpc>
              <a:defRPr sz="2000"/>
            </a:lvl3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
        <p:nvSpPr>
          <p:cNvPr id="21" name="Slide Number Placeholder 5">
            <a:extLst>
              <a:ext uri="{FF2B5EF4-FFF2-40B4-BE49-F238E27FC236}">
                <a16:creationId xmlns:a16="http://schemas.microsoft.com/office/drawing/2014/main" id="{87894D2F-8187-2BAF-6FA8-84208EE69A49}"/>
              </a:ext>
            </a:extLst>
          </p:cNvPr>
          <p:cNvSpPr>
            <a:spLocks noGrp="1"/>
          </p:cNvSpPr>
          <p:nvPr>
            <p:ph type="sldNum" sz="quarter" idx="12"/>
          </p:nvPr>
        </p:nvSpPr>
        <p:spPr>
          <a:xfrm>
            <a:off x="9448800" y="6447155"/>
            <a:ext cx="2178326" cy="365125"/>
          </a:xfrm>
        </p:spPr>
        <p:txBody>
          <a:bodyPr/>
          <a:lstStyle>
            <a:lvl1pPr>
              <a:defRPr sz="1000">
                <a:solidFill>
                  <a:schemeClr val="bg1"/>
                </a:solidFill>
              </a:defRPr>
            </a:lvl1pPr>
          </a:lstStyle>
          <a:p>
            <a:fld id="{73E3F615-0371-7B44-8B36-5A304F524AD2}" type="slidenum">
              <a:rPr lang="en-US" smtClean="0"/>
              <a:pPr/>
              <a:t>‹#›</a:t>
            </a:fld>
            <a:endParaRPr lang="en-US"/>
          </a:p>
        </p:txBody>
      </p:sp>
    </p:spTree>
    <p:extLst>
      <p:ext uri="{BB962C8B-B14F-4D97-AF65-F5344CB8AC3E}">
        <p14:creationId xmlns:p14="http://schemas.microsoft.com/office/powerpoint/2010/main" val="18522826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74F3B67E-48DC-CBF3-C246-1471D6C29F96}"/>
              </a:ext>
            </a:extLst>
          </p:cNvPr>
          <p:cNvGrpSpPr/>
          <p:nvPr userDrawn="1"/>
        </p:nvGrpSpPr>
        <p:grpSpPr>
          <a:xfrm>
            <a:off x="0" y="6427305"/>
            <a:ext cx="12192000" cy="430695"/>
            <a:chOff x="0" y="6427305"/>
            <a:chExt cx="12192000" cy="430695"/>
          </a:xfrm>
        </p:grpSpPr>
        <p:sp>
          <p:nvSpPr>
            <p:cNvPr id="16" name="Rectangle 15">
              <a:extLst>
                <a:ext uri="{FF2B5EF4-FFF2-40B4-BE49-F238E27FC236}">
                  <a16:creationId xmlns:a16="http://schemas.microsoft.com/office/drawing/2014/main" id="{53AF64A7-4A24-F971-612E-A9D63F919F31}"/>
                </a:ext>
              </a:extLst>
            </p:cNvPr>
            <p:cNvSpPr/>
            <p:nvPr userDrawn="1"/>
          </p:nvSpPr>
          <p:spPr>
            <a:xfrm flipH="1">
              <a:off x="0" y="6427305"/>
              <a:ext cx="12192000" cy="430695"/>
            </a:xfrm>
            <a:prstGeom prst="rect">
              <a:avLst/>
            </a:prstGeom>
            <a:gradFill flip="none" rotWithShape="1">
              <a:gsLst>
                <a:gs pos="100000">
                  <a:srgbClr val="00847D"/>
                </a:gs>
                <a:gs pos="0">
                  <a:srgbClr val="074E8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7F2C3EE8-9234-8E21-833C-8C13BAD48B25}"/>
                </a:ext>
              </a:extLst>
            </p:cNvPr>
            <p:cNvGrpSpPr/>
            <p:nvPr userDrawn="1"/>
          </p:nvGrpSpPr>
          <p:grpSpPr>
            <a:xfrm>
              <a:off x="3501147" y="6487833"/>
              <a:ext cx="1761046" cy="292388"/>
              <a:chOff x="4161933" y="6487833"/>
              <a:chExt cx="1761046" cy="292388"/>
            </a:xfrm>
          </p:grpSpPr>
          <p:sp>
            <p:nvSpPr>
              <p:cNvPr id="23" name="Round Diagonal Corner Rectangle 22">
                <a:extLst>
                  <a:ext uri="{FF2B5EF4-FFF2-40B4-BE49-F238E27FC236}">
                    <a16:creationId xmlns:a16="http://schemas.microsoft.com/office/drawing/2014/main" id="{52D13197-7FA4-2519-E2AB-5AD191C1607E}"/>
                  </a:ext>
                </a:extLst>
              </p:cNvPr>
              <p:cNvSpPr/>
              <p:nvPr userDrawn="1"/>
            </p:nvSpPr>
            <p:spPr>
              <a:xfrm>
                <a:off x="4161933" y="6596277"/>
                <a:ext cx="84558" cy="84558"/>
              </a:xfrm>
              <a:prstGeom prst="round2DiagRect">
                <a:avLst/>
              </a:prstGeom>
              <a:solidFill>
                <a:srgbClr val="EA5E29"/>
              </a:solidFill>
              <a:ln>
                <a:solidFill>
                  <a:srgbClr val="EA5E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78D8033-6F69-D45A-BE98-10C6871AF5A3}"/>
                  </a:ext>
                </a:extLst>
              </p:cNvPr>
              <p:cNvSpPr txBox="1"/>
              <p:nvPr userDrawn="1"/>
            </p:nvSpPr>
            <p:spPr>
              <a:xfrm>
                <a:off x="4259972" y="6487833"/>
                <a:ext cx="1663007" cy="292388"/>
              </a:xfrm>
              <a:prstGeom prst="rect">
                <a:avLst/>
              </a:prstGeom>
              <a:noFill/>
            </p:spPr>
            <p:txBody>
              <a:bodyPr wrap="square" rtlCol="0">
                <a:spAutoFit/>
              </a:bodyPr>
              <a:lstStyle/>
              <a:p>
                <a:r>
                  <a:rPr lang="en-US" sz="1300" b="1" i="0" u="none" strike="noStrike" kern="1200">
                    <a:solidFill>
                      <a:schemeClr val="bg1"/>
                    </a:solidFill>
                    <a:effectLst/>
                    <a:latin typeface="+mn-lt"/>
                    <a:ea typeface="+mn-ea"/>
                    <a:cs typeface="+mn-cs"/>
                  </a:rPr>
                  <a:t>#NatCon25</a:t>
                </a:r>
                <a:endParaRPr lang="en-US" sz="1300" b="1" u="none">
                  <a:solidFill>
                    <a:schemeClr val="bg1"/>
                  </a:solidFill>
                </a:endParaRPr>
              </a:p>
            </p:txBody>
          </p:sp>
        </p:grpSp>
        <p:grpSp>
          <p:nvGrpSpPr>
            <p:cNvPr id="18" name="Group 17">
              <a:extLst>
                <a:ext uri="{FF2B5EF4-FFF2-40B4-BE49-F238E27FC236}">
                  <a16:creationId xmlns:a16="http://schemas.microsoft.com/office/drawing/2014/main" id="{849A31DB-E07E-C68C-6503-A6076BE3EDB7}"/>
                </a:ext>
              </a:extLst>
            </p:cNvPr>
            <p:cNvGrpSpPr/>
            <p:nvPr userDrawn="1"/>
          </p:nvGrpSpPr>
          <p:grpSpPr>
            <a:xfrm>
              <a:off x="2128661" y="6494412"/>
              <a:ext cx="1761046" cy="292388"/>
              <a:chOff x="4161933" y="6487833"/>
              <a:chExt cx="1761046" cy="292388"/>
            </a:xfrm>
          </p:grpSpPr>
          <p:sp>
            <p:nvSpPr>
              <p:cNvPr id="20" name="Round Diagonal Corner Rectangle 19">
                <a:extLst>
                  <a:ext uri="{FF2B5EF4-FFF2-40B4-BE49-F238E27FC236}">
                    <a16:creationId xmlns:a16="http://schemas.microsoft.com/office/drawing/2014/main" id="{C2B8B8C7-13FB-7318-9BF7-9DFE85C970A3}"/>
                  </a:ext>
                </a:extLst>
              </p:cNvPr>
              <p:cNvSpPr/>
              <p:nvPr userDrawn="1"/>
            </p:nvSpPr>
            <p:spPr>
              <a:xfrm>
                <a:off x="4161933" y="6596277"/>
                <a:ext cx="84558" cy="84558"/>
              </a:xfrm>
              <a:prstGeom prst="round2DiagRect">
                <a:avLst/>
              </a:prstGeom>
              <a:solidFill>
                <a:srgbClr val="EA5E29"/>
              </a:solidFill>
              <a:ln>
                <a:solidFill>
                  <a:srgbClr val="EA5E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B33FBF9-5135-29CD-6CBD-008B7D03742E}"/>
                  </a:ext>
                </a:extLst>
              </p:cNvPr>
              <p:cNvSpPr txBox="1"/>
              <p:nvPr userDrawn="1"/>
            </p:nvSpPr>
            <p:spPr>
              <a:xfrm>
                <a:off x="4259972" y="6487833"/>
                <a:ext cx="1663007" cy="292388"/>
              </a:xfrm>
              <a:prstGeom prst="rect">
                <a:avLst/>
              </a:prstGeom>
              <a:noFill/>
            </p:spPr>
            <p:txBody>
              <a:bodyPr wrap="square" rtlCol="0">
                <a:spAutoFit/>
              </a:bodyPr>
              <a:lstStyle/>
              <a:p>
                <a:r>
                  <a:rPr lang="en-US" sz="1300" b="1" i="0" u="none" strike="noStrike" kern="1200">
                    <a:solidFill>
                      <a:schemeClr val="bg1"/>
                    </a:solidFill>
                    <a:effectLst/>
                    <a:latin typeface="+mn-lt"/>
                    <a:ea typeface="+mn-ea"/>
                    <a:cs typeface="+mn-cs"/>
                  </a:rPr>
                  <a:t>NatCon25.org</a:t>
                </a:r>
                <a:endParaRPr lang="en-US" sz="1300" b="1" u="none">
                  <a:solidFill>
                    <a:schemeClr val="bg1"/>
                  </a:solidFill>
                </a:endParaRPr>
              </a:p>
            </p:txBody>
          </p:sp>
        </p:grpSp>
        <p:pic>
          <p:nvPicPr>
            <p:cNvPr id="19" name="Picture 18">
              <a:extLst>
                <a:ext uri="{FF2B5EF4-FFF2-40B4-BE49-F238E27FC236}">
                  <a16:creationId xmlns:a16="http://schemas.microsoft.com/office/drawing/2014/main" id="{4326AC4D-E2C4-3949-7077-6D9C49D34D97}"/>
                </a:ext>
              </a:extLst>
            </p:cNvPr>
            <p:cNvPicPr>
              <a:picLocks noChangeAspect="1"/>
            </p:cNvPicPr>
            <p:nvPr userDrawn="1"/>
          </p:nvPicPr>
          <p:blipFill>
            <a:blip r:embed="rId2"/>
            <a:stretch>
              <a:fillRect/>
            </a:stretch>
          </p:blipFill>
          <p:spPr>
            <a:xfrm>
              <a:off x="544554" y="6551212"/>
              <a:ext cx="1362270" cy="182880"/>
            </a:xfrm>
            <a:prstGeom prst="rect">
              <a:avLst/>
            </a:prstGeom>
          </p:spPr>
        </p:pic>
      </p:grpSp>
      <p:pic>
        <p:nvPicPr>
          <p:cNvPr id="26" name="Picture 25" descr="Logo&#10;&#10;Description automatically generated">
            <a:extLst>
              <a:ext uri="{FF2B5EF4-FFF2-40B4-BE49-F238E27FC236}">
                <a16:creationId xmlns:a16="http://schemas.microsoft.com/office/drawing/2014/main" id="{A7C3DE80-20CA-3F5E-38FA-E2BE5927DDCF}"/>
              </a:ext>
            </a:extLst>
          </p:cNvPr>
          <p:cNvPicPr>
            <a:picLocks noChangeAspect="1"/>
          </p:cNvPicPr>
          <p:nvPr userDrawn="1"/>
        </p:nvPicPr>
        <p:blipFill rotWithShape="1">
          <a:blip r:embed="rId3" cstate="print">
            <a:alphaModFix amt="10000"/>
            <a:extLst>
              <a:ext uri="{28A0092B-C50C-407E-A947-70E740481C1C}">
                <a14:useLocalDpi xmlns:a14="http://schemas.microsoft.com/office/drawing/2010/main"/>
              </a:ext>
            </a:extLst>
          </a:blip>
          <a:srcRect/>
          <a:stretch/>
        </p:blipFill>
        <p:spPr>
          <a:xfrm flipH="1">
            <a:off x="-1" y="3103647"/>
            <a:ext cx="4031286" cy="3754353"/>
          </a:xfrm>
          <a:prstGeom prst="rect">
            <a:avLst/>
          </a:prstGeom>
        </p:spPr>
      </p:pic>
      <p:sp>
        <p:nvSpPr>
          <p:cNvPr id="2" name="Title 1">
            <a:extLst>
              <a:ext uri="{FF2B5EF4-FFF2-40B4-BE49-F238E27FC236}">
                <a16:creationId xmlns:a16="http://schemas.microsoft.com/office/drawing/2014/main" id="{5641AE26-5A3C-5D4F-A744-CDFB9BEF377C}"/>
              </a:ext>
            </a:extLst>
          </p:cNvPr>
          <p:cNvSpPr>
            <a:spLocks noGrp="1"/>
          </p:cNvSpPr>
          <p:nvPr>
            <p:ph type="title" hasCustomPrompt="1"/>
          </p:nvPr>
        </p:nvSpPr>
        <p:spPr>
          <a:xfrm>
            <a:off x="646718" y="457200"/>
            <a:ext cx="3932237" cy="1600200"/>
          </a:xfrm>
        </p:spPr>
        <p:txBody>
          <a:bodyPr anchor="b">
            <a:noAutofit/>
          </a:bodyPr>
          <a:lstStyle>
            <a:lvl1pPr>
              <a:defRPr sz="3200" b="1" i="0">
                <a:solidFill>
                  <a:srgbClr val="00847D"/>
                </a:solidFill>
                <a:latin typeface="Calibri" panose="020F0502020204030204" pitchFamily="34" charset="0"/>
                <a:cs typeface="Calibri" panose="020F0502020204030204" pitchFamily="34" charset="0"/>
              </a:defRPr>
            </a:lvl1pPr>
          </a:lstStyle>
          <a:p>
            <a:r>
              <a:rPr lang="en-US"/>
              <a:t>Set Title Font Between 30-40pt</a:t>
            </a:r>
          </a:p>
        </p:txBody>
      </p:sp>
      <p:sp>
        <p:nvSpPr>
          <p:cNvPr id="3" name="Content Placeholder 2">
            <a:extLst>
              <a:ext uri="{FF2B5EF4-FFF2-40B4-BE49-F238E27FC236}">
                <a16:creationId xmlns:a16="http://schemas.microsoft.com/office/drawing/2014/main" id="{4AA1C979-822C-924E-B3FB-A0287605888A}"/>
              </a:ext>
            </a:extLst>
          </p:cNvPr>
          <p:cNvSpPr>
            <a:spLocks noGrp="1"/>
          </p:cNvSpPr>
          <p:nvPr>
            <p:ph idx="1" hasCustomPrompt="1"/>
          </p:nvPr>
        </p:nvSpPr>
        <p:spPr>
          <a:xfrm>
            <a:off x="5183188" y="457201"/>
            <a:ext cx="6172200" cy="4572000"/>
          </a:xfrm>
        </p:spPr>
        <p:txBody>
          <a:bodyPr>
            <a:noAutofit/>
          </a:bodyPr>
          <a:lstStyle>
            <a:lvl1pPr>
              <a:lnSpc>
                <a:spcPct val="100000"/>
              </a:lnSpc>
              <a:defRPr sz="2000"/>
            </a:lvl1pPr>
            <a:lvl2pPr>
              <a:lnSpc>
                <a:spcPct val="100000"/>
              </a:lnSpc>
              <a:defRPr sz="2000"/>
            </a:lvl2pPr>
            <a:lvl3pPr>
              <a:lnSpc>
                <a:spcPct val="100000"/>
              </a:lnSpc>
              <a:defRPr sz="2000"/>
            </a:lvl3pPr>
            <a:lvl4pPr>
              <a:defRPr sz="2000"/>
            </a:lvl4pPr>
            <a:lvl5pPr>
              <a:defRPr sz="2000"/>
            </a:lvl5pPr>
            <a:lvl6pPr>
              <a:defRPr sz="2000"/>
            </a:lvl6pPr>
            <a:lvl7pPr>
              <a:defRPr sz="2000"/>
            </a:lvl7pPr>
            <a:lvl8pPr>
              <a:defRPr sz="2000"/>
            </a:lvl8pPr>
            <a:lvl9pPr>
              <a:defRPr sz="2000"/>
            </a:lvl9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
        <p:nvSpPr>
          <p:cNvPr id="4" name="Text Placeholder 3">
            <a:extLst>
              <a:ext uri="{FF2B5EF4-FFF2-40B4-BE49-F238E27FC236}">
                <a16:creationId xmlns:a16="http://schemas.microsoft.com/office/drawing/2014/main" id="{AA270275-0A6C-F145-BF29-DD225BCBFD40}"/>
              </a:ext>
            </a:extLst>
          </p:cNvPr>
          <p:cNvSpPr>
            <a:spLocks noGrp="1"/>
          </p:cNvSpPr>
          <p:nvPr>
            <p:ph type="body" sz="half" idx="2" hasCustomPrompt="1"/>
          </p:nvPr>
        </p:nvSpPr>
        <p:spPr>
          <a:xfrm>
            <a:off x="646718" y="2057400"/>
            <a:ext cx="3932237" cy="3811588"/>
          </a:xfrm>
        </p:spPr>
        <p:txBody>
          <a:bodyPr>
            <a:noAutofit/>
          </a:bodyPr>
          <a:lstStyle>
            <a:lvl1pPr marL="0" indent="0">
              <a:lnSpc>
                <a:spcPct val="10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Set body text font between 18-22pt. If body text cannot fit within these ranges, push text to second slide or copy edits may be necessary.</a:t>
            </a:r>
          </a:p>
        </p:txBody>
      </p:sp>
      <p:sp>
        <p:nvSpPr>
          <p:cNvPr id="21" name="Slide Number Placeholder 5">
            <a:extLst>
              <a:ext uri="{FF2B5EF4-FFF2-40B4-BE49-F238E27FC236}">
                <a16:creationId xmlns:a16="http://schemas.microsoft.com/office/drawing/2014/main" id="{46DEF5B0-6F31-F3D4-9549-D872E8A72CEA}"/>
              </a:ext>
            </a:extLst>
          </p:cNvPr>
          <p:cNvSpPr>
            <a:spLocks noGrp="1"/>
          </p:cNvSpPr>
          <p:nvPr>
            <p:ph type="sldNum" sz="quarter" idx="12"/>
          </p:nvPr>
        </p:nvSpPr>
        <p:spPr>
          <a:xfrm>
            <a:off x="9448800" y="6447155"/>
            <a:ext cx="2178326" cy="365125"/>
          </a:xfrm>
        </p:spPr>
        <p:txBody>
          <a:bodyPr/>
          <a:lstStyle>
            <a:lvl1pPr>
              <a:defRPr sz="1000">
                <a:solidFill>
                  <a:schemeClr val="bg1"/>
                </a:solidFill>
              </a:defRPr>
            </a:lvl1pPr>
          </a:lstStyle>
          <a:p>
            <a:fld id="{73E3F615-0371-7B44-8B36-5A304F524AD2}" type="slidenum">
              <a:rPr lang="en-US" smtClean="0"/>
              <a:pPr/>
              <a:t>‹#›</a:t>
            </a:fld>
            <a:endParaRPr lang="en-US"/>
          </a:p>
        </p:txBody>
      </p:sp>
    </p:spTree>
    <p:extLst>
      <p:ext uri="{BB962C8B-B14F-4D97-AF65-F5344CB8AC3E}">
        <p14:creationId xmlns:p14="http://schemas.microsoft.com/office/powerpoint/2010/main" val="15791332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731A3306-376A-7DAE-83A5-724FA51D249A}"/>
              </a:ext>
            </a:extLst>
          </p:cNvPr>
          <p:cNvGrpSpPr/>
          <p:nvPr userDrawn="1"/>
        </p:nvGrpSpPr>
        <p:grpSpPr>
          <a:xfrm>
            <a:off x="0" y="6427305"/>
            <a:ext cx="12192000" cy="430695"/>
            <a:chOff x="0" y="6427305"/>
            <a:chExt cx="12192000" cy="430695"/>
          </a:xfrm>
        </p:grpSpPr>
        <p:sp>
          <p:nvSpPr>
            <p:cNvPr id="12" name="Rectangle 11">
              <a:extLst>
                <a:ext uri="{FF2B5EF4-FFF2-40B4-BE49-F238E27FC236}">
                  <a16:creationId xmlns:a16="http://schemas.microsoft.com/office/drawing/2014/main" id="{4A7A393F-A660-3221-46BF-3DB2B650000D}"/>
                </a:ext>
              </a:extLst>
            </p:cNvPr>
            <p:cNvSpPr/>
            <p:nvPr userDrawn="1"/>
          </p:nvSpPr>
          <p:spPr>
            <a:xfrm flipH="1">
              <a:off x="0" y="6427305"/>
              <a:ext cx="12192000" cy="430695"/>
            </a:xfrm>
            <a:prstGeom prst="rect">
              <a:avLst/>
            </a:prstGeom>
            <a:gradFill flip="none" rotWithShape="1">
              <a:gsLst>
                <a:gs pos="100000">
                  <a:srgbClr val="00847D"/>
                </a:gs>
                <a:gs pos="0">
                  <a:srgbClr val="074E8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D38550B9-2A3A-C59C-3E79-B05563ECB221}"/>
                </a:ext>
              </a:extLst>
            </p:cNvPr>
            <p:cNvGrpSpPr/>
            <p:nvPr userDrawn="1"/>
          </p:nvGrpSpPr>
          <p:grpSpPr>
            <a:xfrm>
              <a:off x="3501147" y="6487833"/>
              <a:ext cx="1761046" cy="292388"/>
              <a:chOff x="4161933" y="6487833"/>
              <a:chExt cx="1761046" cy="292388"/>
            </a:xfrm>
          </p:grpSpPr>
          <p:sp>
            <p:nvSpPr>
              <p:cNvPr id="32" name="Round Diagonal Corner Rectangle 31">
                <a:extLst>
                  <a:ext uri="{FF2B5EF4-FFF2-40B4-BE49-F238E27FC236}">
                    <a16:creationId xmlns:a16="http://schemas.microsoft.com/office/drawing/2014/main" id="{EAE651D9-A352-D6B3-D8C4-1F9ACC2670DA}"/>
                  </a:ext>
                </a:extLst>
              </p:cNvPr>
              <p:cNvSpPr/>
              <p:nvPr userDrawn="1"/>
            </p:nvSpPr>
            <p:spPr>
              <a:xfrm>
                <a:off x="4161933" y="6596277"/>
                <a:ext cx="84558" cy="84558"/>
              </a:xfrm>
              <a:prstGeom prst="round2DiagRect">
                <a:avLst/>
              </a:prstGeom>
              <a:solidFill>
                <a:srgbClr val="EA5E29"/>
              </a:solidFill>
              <a:ln>
                <a:solidFill>
                  <a:srgbClr val="EA5E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9CA07BD-DF96-DBD5-BCFB-8E414223274B}"/>
                  </a:ext>
                </a:extLst>
              </p:cNvPr>
              <p:cNvSpPr txBox="1"/>
              <p:nvPr userDrawn="1"/>
            </p:nvSpPr>
            <p:spPr>
              <a:xfrm>
                <a:off x="4259972" y="6487833"/>
                <a:ext cx="1663007" cy="292388"/>
              </a:xfrm>
              <a:prstGeom prst="rect">
                <a:avLst/>
              </a:prstGeom>
              <a:noFill/>
            </p:spPr>
            <p:txBody>
              <a:bodyPr wrap="square" rtlCol="0">
                <a:spAutoFit/>
              </a:bodyPr>
              <a:lstStyle/>
              <a:p>
                <a:r>
                  <a:rPr lang="en-US" sz="1300" b="1" i="0" u="none" strike="noStrike" kern="1200">
                    <a:solidFill>
                      <a:schemeClr val="bg1"/>
                    </a:solidFill>
                    <a:effectLst/>
                    <a:latin typeface="+mn-lt"/>
                    <a:ea typeface="+mn-ea"/>
                    <a:cs typeface="+mn-cs"/>
                  </a:rPr>
                  <a:t>#NatCon25</a:t>
                </a:r>
                <a:endParaRPr lang="en-US" sz="1300" b="1" u="none">
                  <a:solidFill>
                    <a:schemeClr val="bg1"/>
                  </a:solidFill>
                </a:endParaRPr>
              </a:p>
            </p:txBody>
          </p:sp>
        </p:grpSp>
        <p:grpSp>
          <p:nvGrpSpPr>
            <p:cNvPr id="22" name="Group 21">
              <a:extLst>
                <a:ext uri="{FF2B5EF4-FFF2-40B4-BE49-F238E27FC236}">
                  <a16:creationId xmlns:a16="http://schemas.microsoft.com/office/drawing/2014/main" id="{E22F7FE9-8E47-7ECF-4FC3-0548E56872E5}"/>
                </a:ext>
              </a:extLst>
            </p:cNvPr>
            <p:cNvGrpSpPr/>
            <p:nvPr userDrawn="1"/>
          </p:nvGrpSpPr>
          <p:grpSpPr>
            <a:xfrm>
              <a:off x="2128661" y="6494412"/>
              <a:ext cx="1761046" cy="292388"/>
              <a:chOff x="4161933" y="6487833"/>
              <a:chExt cx="1761046" cy="292388"/>
            </a:xfrm>
          </p:grpSpPr>
          <p:sp>
            <p:nvSpPr>
              <p:cNvPr id="23" name="Round Diagonal Corner Rectangle 22">
                <a:extLst>
                  <a:ext uri="{FF2B5EF4-FFF2-40B4-BE49-F238E27FC236}">
                    <a16:creationId xmlns:a16="http://schemas.microsoft.com/office/drawing/2014/main" id="{49E346CF-2267-010B-F6E0-505FD5BABB94}"/>
                  </a:ext>
                </a:extLst>
              </p:cNvPr>
              <p:cNvSpPr/>
              <p:nvPr userDrawn="1"/>
            </p:nvSpPr>
            <p:spPr>
              <a:xfrm>
                <a:off x="4161933" y="6596277"/>
                <a:ext cx="84558" cy="84558"/>
              </a:xfrm>
              <a:prstGeom prst="round2DiagRect">
                <a:avLst/>
              </a:prstGeom>
              <a:solidFill>
                <a:srgbClr val="EA5E29"/>
              </a:solidFill>
              <a:ln>
                <a:solidFill>
                  <a:srgbClr val="EA5E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A9B8F51D-D7CD-9038-B7AB-21FC7CFEDB0F}"/>
                  </a:ext>
                </a:extLst>
              </p:cNvPr>
              <p:cNvSpPr txBox="1"/>
              <p:nvPr userDrawn="1"/>
            </p:nvSpPr>
            <p:spPr>
              <a:xfrm>
                <a:off x="4259972" y="6487833"/>
                <a:ext cx="1663007" cy="292388"/>
              </a:xfrm>
              <a:prstGeom prst="rect">
                <a:avLst/>
              </a:prstGeom>
              <a:noFill/>
            </p:spPr>
            <p:txBody>
              <a:bodyPr wrap="square" rtlCol="0">
                <a:spAutoFit/>
              </a:bodyPr>
              <a:lstStyle/>
              <a:p>
                <a:r>
                  <a:rPr lang="en-US" sz="1300" b="1" i="0" u="none" strike="noStrike" kern="1200">
                    <a:solidFill>
                      <a:schemeClr val="bg1"/>
                    </a:solidFill>
                    <a:effectLst/>
                    <a:latin typeface="+mn-lt"/>
                    <a:ea typeface="+mn-ea"/>
                    <a:cs typeface="+mn-cs"/>
                  </a:rPr>
                  <a:t>NatCon25.org</a:t>
                </a:r>
                <a:endParaRPr lang="en-US" sz="1300" b="1" u="none">
                  <a:solidFill>
                    <a:schemeClr val="bg1"/>
                  </a:solidFill>
                </a:endParaRPr>
              </a:p>
            </p:txBody>
          </p:sp>
        </p:grpSp>
        <p:pic>
          <p:nvPicPr>
            <p:cNvPr id="27" name="Picture 26">
              <a:extLst>
                <a:ext uri="{FF2B5EF4-FFF2-40B4-BE49-F238E27FC236}">
                  <a16:creationId xmlns:a16="http://schemas.microsoft.com/office/drawing/2014/main" id="{AF2D8592-7AE2-86A9-9A7E-D803F5AB646B}"/>
                </a:ext>
              </a:extLst>
            </p:cNvPr>
            <p:cNvPicPr>
              <a:picLocks noChangeAspect="1"/>
            </p:cNvPicPr>
            <p:nvPr userDrawn="1"/>
          </p:nvPicPr>
          <p:blipFill>
            <a:blip r:embed="rId2"/>
            <a:stretch>
              <a:fillRect/>
            </a:stretch>
          </p:blipFill>
          <p:spPr>
            <a:xfrm>
              <a:off x="544554" y="6551212"/>
              <a:ext cx="1362270" cy="182880"/>
            </a:xfrm>
            <a:prstGeom prst="rect">
              <a:avLst/>
            </a:prstGeom>
          </p:spPr>
        </p:pic>
      </p:grpSp>
      <p:pic>
        <p:nvPicPr>
          <p:cNvPr id="19" name="Picture 18" descr="A black background with blue squares&#10;&#10;Description automatically generated">
            <a:extLst>
              <a:ext uri="{FF2B5EF4-FFF2-40B4-BE49-F238E27FC236}">
                <a16:creationId xmlns:a16="http://schemas.microsoft.com/office/drawing/2014/main" id="{98C3C69C-3B9D-217C-9700-35913154E421}"/>
              </a:ext>
            </a:extLst>
          </p:cNvPr>
          <p:cNvPicPr>
            <a:picLocks noChangeAspect="1"/>
          </p:cNvPicPr>
          <p:nvPr userDrawn="1"/>
        </p:nvPicPr>
        <p:blipFill rotWithShape="1">
          <a:blip r:embed="rId3">
            <a:alphaModFix amt="20000"/>
          </a:blip>
          <a:srcRect l="31219" t="9870" r="12922" b="39984"/>
          <a:stretch/>
        </p:blipFill>
        <p:spPr>
          <a:xfrm flipH="1">
            <a:off x="0" y="0"/>
            <a:ext cx="9732040" cy="6488882"/>
          </a:xfrm>
          <a:prstGeom prst="rect">
            <a:avLst/>
          </a:prstGeom>
        </p:spPr>
      </p:pic>
      <p:sp>
        <p:nvSpPr>
          <p:cNvPr id="3" name="Content Placeholder 2">
            <a:extLst>
              <a:ext uri="{FF2B5EF4-FFF2-40B4-BE49-F238E27FC236}">
                <a16:creationId xmlns:a16="http://schemas.microsoft.com/office/drawing/2014/main" id="{E0AD1DA2-A021-7142-B956-10996DCC09D1}"/>
              </a:ext>
            </a:extLst>
          </p:cNvPr>
          <p:cNvSpPr>
            <a:spLocks noGrp="1"/>
          </p:cNvSpPr>
          <p:nvPr userDrawn="1">
            <p:ph idx="1" hasCustomPrompt="1"/>
          </p:nvPr>
        </p:nvSpPr>
        <p:spPr>
          <a:xfrm>
            <a:off x="564874" y="1825626"/>
            <a:ext cx="11062252" cy="3657601"/>
          </a:xfrm>
        </p:spPr>
        <p:txBody>
          <a:bodyPr>
            <a:noAutofit/>
          </a:bodyPr>
          <a:lstStyle>
            <a:lvl1pPr marL="342900" indent="-342900">
              <a:lnSpc>
                <a:spcPct val="100000"/>
              </a:lnSpc>
              <a:buFont typeface="Arial" panose="020B0604020202020204" pitchFamily="34" charset="0"/>
              <a:buChar char="•"/>
              <a:defRPr sz="2000" b="0" i="0">
                <a:latin typeface="+mn-lt"/>
                <a:cs typeface="Calibri Light" panose="020F0302020204030204" pitchFamily="34" charset="0"/>
              </a:defRPr>
            </a:lvl1pPr>
            <a:lvl2pPr>
              <a:defRPr sz="2000"/>
            </a:lvl2pPr>
            <a:lvl3pPr>
              <a:defRPr sz="2000"/>
            </a:lvl3pPr>
            <a:lvl4pPr>
              <a:defRPr sz="2000"/>
            </a:lvl4pPr>
          </a:lstStyle>
          <a:p>
            <a:pPr lvl="0"/>
            <a:r>
              <a:rPr lang="en-US"/>
              <a:t>Set body text font between 18-22pt. If body text cannot fit within these ranges, push text to second slide or copy edits may be necessary.</a:t>
            </a:r>
          </a:p>
        </p:txBody>
      </p:sp>
      <p:sp>
        <p:nvSpPr>
          <p:cNvPr id="2" name="Title 1">
            <a:extLst>
              <a:ext uri="{FF2B5EF4-FFF2-40B4-BE49-F238E27FC236}">
                <a16:creationId xmlns:a16="http://schemas.microsoft.com/office/drawing/2014/main" id="{A090F14D-D7C6-4744-9649-46967A3603D7}"/>
              </a:ext>
            </a:extLst>
          </p:cNvPr>
          <p:cNvSpPr>
            <a:spLocks noGrp="1"/>
          </p:cNvSpPr>
          <p:nvPr userDrawn="1">
            <p:ph type="title" hasCustomPrompt="1"/>
          </p:nvPr>
        </p:nvSpPr>
        <p:spPr>
          <a:xfrm>
            <a:off x="564874" y="365125"/>
            <a:ext cx="11062252" cy="1325563"/>
          </a:xfrm>
        </p:spPr>
        <p:txBody>
          <a:bodyPr>
            <a:noAutofit/>
          </a:bodyPr>
          <a:lstStyle>
            <a:lvl1pPr>
              <a:defRPr sz="4500" b="1" i="0">
                <a:solidFill>
                  <a:srgbClr val="00847D"/>
                </a:solidFill>
                <a:latin typeface="Calibri" panose="020F0502020204030204" pitchFamily="34" charset="0"/>
                <a:cs typeface="Calibri" panose="020F0502020204030204" pitchFamily="34" charset="0"/>
              </a:defRPr>
            </a:lvl1pPr>
          </a:lstStyle>
          <a:p>
            <a:r>
              <a:rPr lang="en-US"/>
              <a:t>Set Title Font Between 35-55pt</a:t>
            </a:r>
          </a:p>
        </p:txBody>
      </p:sp>
      <p:sp>
        <p:nvSpPr>
          <p:cNvPr id="6" name="Slide Number Placeholder 5">
            <a:extLst>
              <a:ext uri="{FF2B5EF4-FFF2-40B4-BE49-F238E27FC236}">
                <a16:creationId xmlns:a16="http://schemas.microsoft.com/office/drawing/2014/main" id="{37FE8183-5489-2A49-9A6F-02B2ED2B448E}"/>
              </a:ext>
            </a:extLst>
          </p:cNvPr>
          <p:cNvSpPr>
            <a:spLocks noGrp="1"/>
          </p:cNvSpPr>
          <p:nvPr userDrawn="1">
            <p:ph type="sldNum" sz="quarter" idx="12"/>
          </p:nvPr>
        </p:nvSpPr>
        <p:spPr>
          <a:xfrm>
            <a:off x="9448800" y="6447155"/>
            <a:ext cx="2178326" cy="365125"/>
          </a:xfrm>
        </p:spPr>
        <p:txBody>
          <a:bodyPr/>
          <a:lstStyle>
            <a:lvl1pPr>
              <a:defRPr sz="1000">
                <a:solidFill>
                  <a:schemeClr val="bg1"/>
                </a:solidFill>
              </a:defRPr>
            </a:lvl1pPr>
          </a:lstStyle>
          <a:p>
            <a:fld id="{73E3F615-0371-7B44-8B36-5A304F524AD2}" type="slidenum">
              <a:rPr lang="en-US" smtClean="0"/>
              <a:pPr/>
              <a:t>‹#›</a:t>
            </a:fld>
            <a:endParaRPr lang="en-US"/>
          </a:p>
        </p:txBody>
      </p:sp>
    </p:spTree>
    <p:extLst>
      <p:ext uri="{BB962C8B-B14F-4D97-AF65-F5344CB8AC3E}">
        <p14:creationId xmlns:p14="http://schemas.microsoft.com/office/powerpoint/2010/main" val="33425731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9884D28-85BC-DEE5-41B7-194C9BA9C6F5}"/>
              </a:ext>
            </a:extLst>
          </p:cNvPr>
          <p:cNvGrpSpPr/>
          <p:nvPr userDrawn="1"/>
        </p:nvGrpSpPr>
        <p:grpSpPr>
          <a:xfrm>
            <a:off x="0" y="6427305"/>
            <a:ext cx="12192000" cy="430695"/>
            <a:chOff x="0" y="6427305"/>
            <a:chExt cx="12192000" cy="430695"/>
          </a:xfrm>
        </p:grpSpPr>
        <p:sp>
          <p:nvSpPr>
            <p:cNvPr id="13" name="Rectangle 12">
              <a:extLst>
                <a:ext uri="{FF2B5EF4-FFF2-40B4-BE49-F238E27FC236}">
                  <a16:creationId xmlns:a16="http://schemas.microsoft.com/office/drawing/2014/main" id="{0EB8A4EC-5FFF-39AB-9004-F053DB7725AD}"/>
                </a:ext>
              </a:extLst>
            </p:cNvPr>
            <p:cNvSpPr/>
            <p:nvPr userDrawn="1"/>
          </p:nvSpPr>
          <p:spPr>
            <a:xfrm flipH="1">
              <a:off x="0" y="6427305"/>
              <a:ext cx="12192000" cy="430695"/>
            </a:xfrm>
            <a:prstGeom prst="rect">
              <a:avLst/>
            </a:prstGeom>
            <a:gradFill flip="none" rotWithShape="1">
              <a:gsLst>
                <a:gs pos="100000">
                  <a:srgbClr val="00847D"/>
                </a:gs>
                <a:gs pos="0">
                  <a:srgbClr val="074E8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83E23D42-026B-6345-4A3E-ED61EF0A5EA5}"/>
                </a:ext>
              </a:extLst>
            </p:cNvPr>
            <p:cNvGrpSpPr/>
            <p:nvPr userDrawn="1"/>
          </p:nvGrpSpPr>
          <p:grpSpPr>
            <a:xfrm>
              <a:off x="3501147" y="6487833"/>
              <a:ext cx="1761046" cy="292388"/>
              <a:chOff x="4161933" y="6487833"/>
              <a:chExt cx="1761046" cy="292388"/>
            </a:xfrm>
          </p:grpSpPr>
          <p:sp>
            <p:nvSpPr>
              <p:cNvPr id="20" name="Round Diagonal Corner Rectangle 19">
                <a:extLst>
                  <a:ext uri="{FF2B5EF4-FFF2-40B4-BE49-F238E27FC236}">
                    <a16:creationId xmlns:a16="http://schemas.microsoft.com/office/drawing/2014/main" id="{98662524-6F21-CCBB-D280-A0D09AE796DD}"/>
                  </a:ext>
                </a:extLst>
              </p:cNvPr>
              <p:cNvSpPr/>
              <p:nvPr userDrawn="1"/>
            </p:nvSpPr>
            <p:spPr>
              <a:xfrm>
                <a:off x="4161933" y="6596277"/>
                <a:ext cx="84558" cy="84558"/>
              </a:xfrm>
              <a:prstGeom prst="round2DiagRect">
                <a:avLst/>
              </a:prstGeom>
              <a:solidFill>
                <a:srgbClr val="EA5E29"/>
              </a:solidFill>
              <a:ln>
                <a:solidFill>
                  <a:srgbClr val="EA5E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8EB14E9-82BB-3F1C-7209-F540576EC05E}"/>
                  </a:ext>
                </a:extLst>
              </p:cNvPr>
              <p:cNvSpPr txBox="1"/>
              <p:nvPr userDrawn="1"/>
            </p:nvSpPr>
            <p:spPr>
              <a:xfrm>
                <a:off x="4259972" y="6487833"/>
                <a:ext cx="1663007" cy="292388"/>
              </a:xfrm>
              <a:prstGeom prst="rect">
                <a:avLst/>
              </a:prstGeom>
              <a:noFill/>
            </p:spPr>
            <p:txBody>
              <a:bodyPr wrap="square" rtlCol="0">
                <a:spAutoFit/>
              </a:bodyPr>
              <a:lstStyle/>
              <a:p>
                <a:r>
                  <a:rPr lang="en-US" sz="1300" b="1" i="0" u="none" strike="noStrike" kern="1200">
                    <a:solidFill>
                      <a:schemeClr val="bg1"/>
                    </a:solidFill>
                    <a:effectLst/>
                    <a:latin typeface="+mn-lt"/>
                    <a:ea typeface="+mn-ea"/>
                    <a:cs typeface="+mn-cs"/>
                  </a:rPr>
                  <a:t>#NatCon25</a:t>
                </a:r>
                <a:endParaRPr lang="en-US" sz="1300" b="1" u="none">
                  <a:solidFill>
                    <a:schemeClr val="bg1"/>
                  </a:solidFill>
                </a:endParaRPr>
              </a:p>
            </p:txBody>
          </p:sp>
        </p:grpSp>
        <p:grpSp>
          <p:nvGrpSpPr>
            <p:cNvPr id="15" name="Group 14">
              <a:extLst>
                <a:ext uri="{FF2B5EF4-FFF2-40B4-BE49-F238E27FC236}">
                  <a16:creationId xmlns:a16="http://schemas.microsoft.com/office/drawing/2014/main" id="{74A75A9F-C729-AC0F-9D69-332AF9C0A224}"/>
                </a:ext>
              </a:extLst>
            </p:cNvPr>
            <p:cNvGrpSpPr/>
            <p:nvPr userDrawn="1"/>
          </p:nvGrpSpPr>
          <p:grpSpPr>
            <a:xfrm>
              <a:off x="2128661" y="6494412"/>
              <a:ext cx="1761046" cy="292388"/>
              <a:chOff x="4161933" y="6487833"/>
              <a:chExt cx="1761046" cy="292388"/>
            </a:xfrm>
          </p:grpSpPr>
          <p:sp>
            <p:nvSpPr>
              <p:cNvPr id="17" name="Round Diagonal Corner Rectangle 16">
                <a:extLst>
                  <a:ext uri="{FF2B5EF4-FFF2-40B4-BE49-F238E27FC236}">
                    <a16:creationId xmlns:a16="http://schemas.microsoft.com/office/drawing/2014/main" id="{DB51B334-3230-1027-FF69-1109E2FBEB8E}"/>
                  </a:ext>
                </a:extLst>
              </p:cNvPr>
              <p:cNvSpPr/>
              <p:nvPr userDrawn="1"/>
            </p:nvSpPr>
            <p:spPr>
              <a:xfrm>
                <a:off x="4161933" y="6596277"/>
                <a:ext cx="84558" cy="84558"/>
              </a:xfrm>
              <a:prstGeom prst="round2DiagRect">
                <a:avLst/>
              </a:prstGeom>
              <a:solidFill>
                <a:srgbClr val="EA5E29"/>
              </a:solidFill>
              <a:ln>
                <a:solidFill>
                  <a:srgbClr val="EA5E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03FAD28-F2F4-5D49-5639-0A0FEB652C24}"/>
                  </a:ext>
                </a:extLst>
              </p:cNvPr>
              <p:cNvSpPr txBox="1"/>
              <p:nvPr userDrawn="1"/>
            </p:nvSpPr>
            <p:spPr>
              <a:xfrm>
                <a:off x="4259972" y="6487833"/>
                <a:ext cx="1663007" cy="292388"/>
              </a:xfrm>
              <a:prstGeom prst="rect">
                <a:avLst/>
              </a:prstGeom>
              <a:noFill/>
            </p:spPr>
            <p:txBody>
              <a:bodyPr wrap="square" rtlCol="0">
                <a:spAutoFit/>
              </a:bodyPr>
              <a:lstStyle/>
              <a:p>
                <a:r>
                  <a:rPr lang="en-US" sz="1300" b="1" i="0" u="none" strike="noStrike" kern="1200">
                    <a:solidFill>
                      <a:schemeClr val="bg1"/>
                    </a:solidFill>
                    <a:effectLst/>
                    <a:latin typeface="+mn-lt"/>
                    <a:ea typeface="+mn-ea"/>
                    <a:cs typeface="+mn-cs"/>
                  </a:rPr>
                  <a:t>NatCon25.org</a:t>
                </a:r>
                <a:endParaRPr lang="en-US" sz="1300" b="1" u="none">
                  <a:solidFill>
                    <a:schemeClr val="bg1"/>
                  </a:solidFill>
                </a:endParaRPr>
              </a:p>
            </p:txBody>
          </p:sp>
        </p:grpSp>
        <p:pic>
          <p:nvPicPr>
            <p:cNvPr id="16" name="Picture 15">
              <a:extLst>
                <a:ext uri="{FF2B5EF4-FFF2-40B4-BE49-F238E27FC236}">
                  <a16:creationId xmlns:a16="http://schemas.microsoft.com/office/drawing/2014/main" id="{DD790471-3D1A-1AF3-E67D-4503EADEA987}"/>
                </a:ext>
              </a:extLst>
            </p:cNvPr>
            <p:cNvPicPr>
              <a:picLocks noChangeAspect="1"/>
            </p:cNvPicPr>
            <p:nvPr userDrawn="1"/>
          </p:nvPicPr>
          <p:blipFill>
            <a:blip r:embed="rId2"/>
            <a:stretch>
              <a:fillRect/>
            </a:stretch>
          </p:blipFill>
          <p:spPr>
            <a:xfrm>
              <a:off x="544554" y="6551212"/>
              <a:ext cx="1362270" cy="182880"/>
            </a:xfrm>
            <a:prstGeom prst="rect">
              <a:avLst/>
            </a:prstGeom>
          </p:spPr>
        </p:pic>
      </p:grpSp>
      <p:pic>
        <p:nvPicPr>
          <p:cNvPr id="23" name="Picture 22" descr="Logo&#10;&#10;Description automatically generated">
            <a:extLst>
              <a:ext uri="{FF2B5EF4-FFF2-40B4-BE49-F238E27FC236}">
                <a16:creationId xmlns:a16="http://schemas.microsoft.com/office/drawing/2014/main" id="{AADC7C34-DD32-29D2-7E3C-A5A9EB4A39C3}"/>
              </a:ext>
            </a:extLst>
          </p:cNvPr>
          <p:cNvPicPr>
            <a:picLocks noChangeAspect="1"/>
          </p:cNvPicPr>
          <p:nvPr userDrawn="1"/>
        </p:nvPicPr>
        <p:blipFill rotWithShape="1">
          <a:blip r:embed="rId3" cstate="print">
            <a:alphaModFix amt="10000"/>
            <a:extLst>
              <a:ext uri="{28A0092B-C50C-407E-A947-70E740481C1C}">
                <a14:useLocalDpi xmlns:a14="http://schemas.microsoft.com/office/drawing/2010/main"/>
              </a:ext>
            </a:extLst>
          </a:blip>
          <a:srcRect/>
          <a:stretch/>
        </p:blipFill>
        <p:spPr>
          <a:xfrm flipH="1">
            <a:off x="-1" y="3103647"/>
            <a:ext cx="4031286" cy="3754353"/>
          </a:xfrm>
          <a:prstGeom prst="rect">
            <a:avLst/>
          </a:prstGeom>
        </p:spPr>
      </p:pic>
      <p:sp>
        <p:nvSpPr>
          <p:cNvPr id="18" name="Slide Number Placeholder 5">
            <a:extLst>
              <a:ext uri="{FF2B5EF4-FFF2-40B4-BE49-F238E27FC236}">
                <a16:creationId xmlns:a16="http://schemas.microsoft.com/office/drawing/2014/main" id="{4C621A93-7092-52F0-174E-38480758BD25}"/>
              </a:ext>
            </a:extLst>
          </p:cNvPr>
          <p:cNvSpPr>
            <a:spLocks noGrp="1"/>
          </p:cNvSpPr>
          <p:nvPr>
            <p:ph type="sldNum" sz="quarter" idx="12"/>
          </p:nvPr>
        </p:nvSpPr>
        <p:spPr>
          <a:xfrm>
            <a:off x="9448800" y="6447155"/>
            <a:ext cx="2178326" cy="365125"/>
          </a:xfrm>
        </p:spPr>
        <p:txBody>
          <a:bodyPr/>
          <a:lstStyle>
            <a:lvl1pPr>
              <a:defRPr sz="1000">
                <a:solidFill>
                  <a:schemeClr val="bg1"/>
                </a:solidFill>
              </a:defRPr>
            </a:lvl1pPr>
          </a:lstStyle>
          <a:p>
            <a:fld id="{73E3F615-0371-7B44-8B36-5A304F524AD2}" type="slidenum">
              <a:rPr lang="en-US" smtClean="0"/>
              <a:pPr/>
              <a:t>‹#›</a:t>
            </a:fld>
            <a:endParaRPr lang="en-US"/>
          </a:p>
        </p:txBody>
      </p:sp>
    </p:spTree>
    <p:extLst>
      <p:ext uri="{BB962C8B-B14F-4D97-AF65-F5344CB8AC3E}">
        <p14:creationId xmlns:p14="http://schemas.microsoft.com/office/powerpoint/2010/main" val="23038298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83C7B4CD-AB75-8129-422D-97D53F50B4BB}"/>
              </a:ext>
            </a:extLst>
          </p:cNvPr>
          <p:cNvGrpSpPr/>
          <p:nvPr userDrawn="1"/>
        </p:nvGrpSpPr>
        <p:grpSpPr>
          <a:xfrm>
            <a:off x="0" y="6427305"/>
            <a:ext cx="12192000" cy="430695"/>
            <a:chOff x="0" y="6427305"/>
            <a:chExt cx="12192000" cy="430695"/>
          </a:xfrm>
        </p:grpSpPr>
        <p:sp>
          <p:nvSpPr>
            <p:cNvPr id="16" name="Rectangle 15">
              <a:extLst>
                <a:ext uri="{FF2B5EF4-FFF2-40B4-BE49-F238E27FC236}">
                  <a16:creationId xmlns:a16="http://schemas.microsoft.com/office/drawing/2014/main" id="{2FD60D4F-27AE-F153-E29C-56EDA2DEE6AC}"/>
                </a:ext>
              </a:extLst>
            </p:cNvPr>
            <p:cNvSpPr/>
            <p:nvPr userDrawn="1"/>
          </p:nvSpPr>
          <p:spPr>
            <a:xfrm flipH="1">
              <a:off x="0" y="6427305"/>
              <a:ext cx="12192000" cy="430695"/>
            </a:xfrm>
            <a:prstGeom prst="rect">
              <a:avLst/>
            </a:prstGeom>
            <a:gradFill flip="none" rotWithShape="1">
              <a:gsLst>
                <a:gs pos="100000">
                  <a:srgbClr val="00847D"/>
                </a:gs>
                <a:gs pos="0">
                  <a:srgbClr val="074E8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50031943-6302-2C98-4096-0D3DE9A13499}"/>
                </a:ext>
              </a:extLst>
            </p:cNvPr>
            <p:cNvGrpSpPr/>
            <p:nvPr userDrawn="1"/>
          </p:nvGrpSpPr>
          <p:grpSpPr>
            <a:xfrm>
              <a:off x="3501147" y="6487833"/>
              <a:ext cx="1761046" cy="292388"/>
              <a:chOff x="4161933" y="6487833"/>
              <a:chExt cx="1761046" cy="292388"/>
            </a:xfrm>
          </p:grpSpPr>
          <p:sp>
            <p:nvSpPr>
              <p:cNvPr id="23" name="Round Diagonal Corner Rectangle 22">
                <a:extLst>
                  <a:ext uri="{FF2B5EF4-FFF2-40B4-BE49-F238E27FC236}">
                    <a16:creationId xmlns:a16="http://schemas.microsoft.com/office/drawing/2014/main" id="{6ABF65EF-E572-9162-2295-48E28DA9AFE4}"/>
                  </a:ext>
                </a:extLst>
              </p:cNvPr>
              <p:cNvSpPr/>
              <p:nvPr userDrawn="1"/>
            </p:nvSpPr>
            <p:spPr>
              <a:xfrm>
                <a:off x="4161933" y="6596277"/>
                <a:ext cx="84558" cy="84558"/>
              </a:xfrm>
              <a:prstGeom prst="round2DiagRect">
                <a:avLst/>
              </a:prstGeom>
              <a:solidFill>
                <a:srgbClr val="EA5E29"/>
              </a:solidFill>
              <a:ln>
                <a:solidFill>
                  <a:srgbClr val="EA5E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87FAB110-6B72-14DA-4BB0-497505480EDA}"/>
                  </a:ext>
                </a:extLst>
              </p:cNvPr>
              <p:cNvSpPr txBox="1"/>
              <p:nvPr userDrawn="1"/>
            </p:nvSpPr>
            <p:spPr>
              <a:xfrm>
                <a:off x="4259972" y="6487833"/>
                <a:ext cx="1663007" cy="292388"/>
              </a:xfrm>
              <a:prstGeom prst="rect">
                <a:avLst/>
              </a:prstGeom>
              <a:noFill/>
            </p:spPr>
            <p:txBody>
              <a:bodyPr wrap="square" rtlCol="0">
                <a:spAutoFit/>
              </a:bodyPr>
              <a:lstStyle/>
              <a:p>
                <a:r>
                  <a:rPr lang="en-US" sz="1300" b="1" i="0" u="none" strike="noStrike" kern="1200">
                    <a:solidFill>
                      <a:schemeClr val="bg1"/>
                    </a:solidFill>
                    <a:effectLst/>
                    <a:latin typeface="+mn-lt"/>
                    <a:ea typeface="+mn-ea"/>
                    <a:cs typeface="+mn-cs"/>
                  </a:rPr>
                  <a:t>#NatCon25</a:t>
                </a:r>
                <a:endParaRPr lang="en-US" sz="1300" b="1" u="none">
                  <a:solidFill>
                    <a:schemeClr val="bg1"/>
                  </a:solidFill>
                </a:endParaRPr>
              </a:p>
            </p:txBody>
          </p:sp>
        </p:grpSp>
        <p:grpSp>
          <p:nvGrpSpPr>
            <p:cNvPr id="19" name="Group 18">
              <a:extLst>
                <a:ext uri="{FF2B5EF4-FFF2-40B4-BE49-F238E27FC236}">
                  <a16:creationId xmlns:a16="http://schemas.microsoft.com/office/drawing/2014/main" id="{B651592E-4D34-3B09-BC5F-639E0BE78D51}"/>
                </a:ext>
              </a:extLst>
            </p:cNvPr>
            <p:cNvGrpSpPr/>
            <p:nvPr userDrawn="1"/>
          </p:nvGrpSpPr>
          <p:grpSpPr>
            <a:xfrm>
              <a:off x="2128661" y="6494412"/>
              <a:ext cx="1761046" cy="292388"/>
              <a:chOff x="4161933" y="6487833"/>
              <a:chExt cx="1761046" cy="292388"/>
            </a:xfrm>
          </p:grpSpPr>
          <p:sp>
            <p:nvSpPr>
              <p:cNvPr id="21" name="Round Diagonal Corner Rectangle 20">
                <a:extLst>
                  <a:ext uri="{FF2B5EF4-FFF2-40B4-BE49-F238E27FC236}">
                    <a16:creationId xmlns:a16="http://schemas.microsoft.com/office/drawing/2014/main" id="{7EE1FEC4-35C7-3E9A-4822-69A7F25791D2}"/>
                  </a:ext>
                </a:extLst>
              </p:cNvPr>
              <p:cNvSpPr/>
              <p:nvPr userDrawn="1"/>
            </p:nvSpPr>
            <p:spPr>
              <a:xfrm>
                <a:off x="4161933" y="6596277"/>
                <a:ext cx="84558" cy="84558"/>
              </a:xfrm>
              <a:prstGeom prst="round2DiagRect">
                <a:avLst/>
              </a:prstGeom>
              <a:solidFill>
                <a:srgbClr val="EA5E29"/>
              </a:solidFill>
              <a:ln>
                <a:solidFill>
                  <a:srgbClr val="EA5E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E84A82E-6D39-33D9-9458-A906DFC15B74}"/>
                  </a:ext>
                </a:extLst>
              </p:cNvPr>
              <p:cNvSpPr txBox="1"/>
              <p:nvPr userDrawn="1"/>
            </p:nvSpPr>
            <p:spPr>
              <a:xfrm>
                <a:off x="4259972" y="6487833"/>
                <a:ext cx="1663007" cy="292388"/>
              </a:xfrm>
              <a:prstGeom prst="rect">
                <a:avLst/>
              </a:prstGeom>
              <a:noFill/>
            </p:spPr>
            <p:txBody>
              <a:bodyPr wrap="square" rtlCol="0">
                <a:spAutoFit/>
              </a:bodyPr>
              <a:lstStyle/>
              <a:p>
                <a:r>
                  <a:rPr lang="en-US" sz="1300" b="1" i="0" u="none" strike="noStrike" kern="1200">
                    <a:solidFill>
                      <a:schemeClr val="bg1"/>
                    </a:solidFill>
                    <a:effectLst/>
                    <a:latin typeface="+mn-lt"/>
                    <a:ea typeface="+mn-ea"/>
                    <a:cs typeface="+mn-cs"/>
                  </a:rPr>
                  <a:t>NatCon25.org</a:t>
                </a:r>
                <a:endParaRPr lang="en-US" sz="1300" b="1" u="none">
                  <a:solidFill>
                    <a:schemeClr val="bg1"/>
                  </a:solidFill>
                </a:endParaRPr>
              </a:p>
            </p:txBody>
          </p:sp>
        </p:grpSp>
        <p:pic>
          <p:nvPicPr>
            <p:cNvPr id="20" name="Picture 19">
              <a:extLst>
                <a:ext uri="{FF2B5EF4-FFF2-40B4-BE49-F238E27FC236}">
                  <a16:creationId xmlns:a16="http://schemas.microsoft.com/office/drawing/2014/main" id="{2A80BD0D-5F79-1D13-9B85-15083333D171}"/>
                </a:ext>
              </a:extLst>
            </p:cNvPr>
            <p:cNvPicPr>
              <a:picLocks noChangeAspect="1"/>
            </p:cNvPicPr>
            <p:nvPr userDrawn="1"/>
          </p:nvPicPr>
          <p:blipFill>
            <a:blip r:embed="rId2"/>
            <a:stretch>
              <a:fillRect/>
            </a:stretch>
          </p:blipFill>
          <p:spPr>
            <a:xfrm>
              <a:off x="544554" y="6551212"/>
              <a:ext cx="1362270" cy="182880"/>
            </a:xfrm>
            <a:prstGeom prst="rect">
              <a:avLst/>
            </a:prstGeom>
          </p:spPr>
        </p:pic>
      </p:grpSp>
      <p:pic>
        <p:nvPicPr>
          <p:cNvPr id="29" name="Picture 28" descr="Logo&#10;&#10;Description automatically generated">
            <a:extLst>
              <a:ext uri="{FF2B5EF4-FFF2-40B4-BE49-F238E27FC236}">
                <a16:creationId xmlns:a16="http://schemas.microsoft.com/office/drawing/2014/main" id="{12EB4F24-E752-1651-F6CE-037AD07BD4A8}"/>
              </a:ext>
            </a:extLst>
          </p:cNvPr>
          <p:cNvPicPr>
            <a:picLocks noChangeAspect="1"/>
          </p:cNvPicPr>
          <p:nvPr userDrawn="1"/>
        </p:nvPicPr>
        <p:blipFill rotWithShape="1">
          <a:blip r:embed="rId3" cstate="print">
            <a:alphaModFix amt="10000"/>
            <a:extLst>
              <a:ext uri="{28A0092B-C50C-407E-A947-70E740481C1C}">
                <a14:useLocalDpi xmlns:a14="http://schemas.microsoft.com/office/drawing/2010/main"/>
              </a:ext>
            </a:extLst>
          </a:blip>
          <a:srcRect/>
          <a:stretch/>
        </p:blipFill>
        <p:spPr>
          <a:xfrm flipH="1">
            <a:off x="-1" y="3103647"/>
            <a:ext cx="4031286" cy="3754353"/>
          </a:xfrm>
          <a:prstGeom prst="rect">
            <a:avLst/>
          </a:prstGeom>
        </p:spPr>
      </p:pic>
      <p:sp>
        <p:nvSpPr>
          <p:cNvPr id="2" name="Title 1">
            <a:extLst>
              <a:ext uri="{FF2B5EF4-FFF2-40B4-BE49-F238E27FC236}">
                <a16:creationId xmlns:a16="http://schemas.microsoft.com/office/drawing/2014/main" id="{27BC4F90-B777-6A42-A136-62B95B051F0F}"/>
              </a:ext>
            </a:extLst>
          </p:cNvPr>
          <p:cNvSpPr>
            <a:spLocks noGrp="1"/>
          </p:cNvSpPr>
          <p:nvPr>
            <p:ph type="title" hasCustomPrompt="1"/>
          </p:nvPr>
        </p:nvSpPr>
        <p:spPr>
          <a:xfrm>
            <a:off x="562427" y="457200"/>
            <a:ext cx="4081291" cy="1600200"/>
          </a:xfrm>
        </p:spPr>
        <p:txBody>
          <a:bodyPr anchor="b">
            <a:noAutofit/>
          </a:bodyPr>
          <a:lstStyle>
            <a:lvl1pPr>
              <a:defRPr sz="3200" b="1" i="0">
                <a:solidFill>
                  <a:srgbClr val="00847D"/>
                </a:solidFill>
                <a:latin typeface="Calibri" panose="020F0502020204030204" pitchFamily="34" charset="0"/>
                <a:cs typeface="Calibri" panose="020F0502020204030204" pitchFamily="34" charset="0"/>
              </a:defRPr>
            </a:lvl1pPr>
          </a:lstStyle>
          <a:p>
            <a:r>
              <a:rPr lang="en-US"/>
              <a:t>Set Title Font Between 30-40pt</a:t>
            </a:r>
          </a:p>
        </p:txBody>
      </p:sp>
      <p:sp>
        <p:nvSpPr>
          <p:cNvPr id="3" name="Picture Placeholder 2">
            <a:extLst>
              <a:ext uri="{FF2B5EF4-FFF2-40B4-BE49-F238E27FC236}">
                <a16:creationId xmlns:a16="http://schemas.microsoft.com/office/drawing/2014/main" id="{5C60E9F2-635E-A446-9FC9-C6FA6729F936}"/>
              </a:ext>
            </a:extLst>
          </p:cNvPr>
          <p:cNvSpPr>
            <a:spLocks noGrp="1"/>
          </p:cNvSpPr>
          <p:nvPr>
            <p:ph type="pic" idx="1"/>
          </p:nvPr>
        </p:nvSpPr>
        <p:spPr>
          <a:xfrm>
            <a:off x="5454926" y="457201"/>
            <a:ext cx="61722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11CFAF-595B-3348-AED7-FA0A35711001}"/>
              </a:ext>
            </a:extLst>
          </p:cNvPr>
          <p:cNvSpPr>
            <a:spLocks noGrp="1"/>
          </p:cNvSpPr>
          <p:nvPr>
            <p:ph type="body" sz="half" idx="2" hasCustomPrompt="1"/>
          </p:nvPr>
        </p:nvSpPr>
        <p:spPr>
          <a:xfrm>
            <a:off x="562427" y="2282337"/>
            <a:ext cx="4081291" cy="3448530"/>
          </a:xfrm>
        </p:spPr>
        <p:txBody>
          <a:bodyPr>
            <a:noAutofit/>
          </a:bodyPr>
          <a:lstStyle>
            <a:lvl1pPr marL="0" indent="0">
              <a:lnSpc>
                <a:spcPct val="10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Set body text font between 18-22pt. If body text cannot fit within these ranges, push text to second slide or copy edits may be necessary.</a:t>
            </a:r>
          </a:p>
        </p:txBody>
      </p:sp>
      <p:sp>
        <p:nvSpPr>
          <p:cNvPr id="18" name="Slide Number Placeholder 5">
            <a:extLst>
              <a:ext uri="{FF2B5EF4-FFF2-40B4-BE49-F238E27FC236}">
                <a16:creationId xmlns:a16="http://schemas.microsoft.com/office/drawing/2014/main" id="{76F3CB79-4462-8E94-4A67-6C196ED3A593}"/>
              </a:ext>
            </a:extLst>
          </p:cNvPr>
          <p:cNvSpPr>
            <a:spLocks noGrp="1"/>
          </p:cNvSpPr>
          <p:nvPr>
            <p:ph type="sldNum" sz="quarter" idx="12"/>
          </p:nvPr>
        </p:nvSpPr>
        <p:spPr>
          <a:xfrm>
            <a:off x="9448800" y="6447155"/>
            <a:ext cx="2178326" cy="365125"/>
          </a:xfrm>
        </p:spPr>
        <p:txBody>
          <a:bodyPr/>
          <a:lstStyle>
            <a:lvl1pPr>
              <a:defRPr sz="1000">
                <a:solidFill>
                  <a:schemeClr val="bg1"/>
                </a:solidFill>
              </a:defRPr>
            </a:lvl1pPr>
          </a:lstStyle>
          <a:p>
            <a:fld id="{73E3F615-0371-7B44-8B36-5A304F524AD2}" type="slidenum">
              <a:rPr lang="en-US" smtClean="0"/>
              <a:pPr/>
              <a:t>‹#›</a:t>
            </a:fld>
            <a:endParaRPr lang="en-US"/>
          </a:p>
        </p:txBody>
      </p:sp>
    </p:spTree>
    <p:extLst>
      <p:ext uri="{BB962C8B-B14F-4D97-AF65-F5344CB8AC3E}">
        <p14:creationId xmlns:p14="http://schemas.microsoft.com/office/powerpoint/2010/main" val="34956635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350584E2-79BE-843C-3BDD-8DBD4F0B43AC}"/>
              </a:ext>
            </a:extLst>
          </p:cNvPr>
          <p:cNvGrpSpPr/>
          <p:nvPr userDrawn="1"/>
        </p:nvGrpSpPr>
        <p:grpSpPr>
          <a:xfrm>
            <a:off x="0" y="6427305"/>
            <a:ext cx="12192000" cy="430695"/>
            <a:chOff x="0" y="6427305"/>
            <a:chExt cx="12192000" cy="430695"/>
          </a:xfrm>
        </p:grpSpPr>
        <p:sp>
          <p:nvSpPr>
            <p:cNvPr id="18" name="Rectangle 17">
              <a:extLst>
                <a:ext uri="{FF2B5EF4-FFF2-40B4-BE49-F238E27FC236}">
                  <a16:creationId xmlns:a16="http://schemas.microsoft.com/office/drawing/2014/main" id="{FC073580-BCA4-8F6B-052F-CD72DDDA2880}"/>
                </a:ext>
              </a:extLst>
            </p:cNvPr>
            <p:cNvSpPr/>
            <p:nvPr userDrawn="1"/>
          </p:nvSpPr>
          <p:spPr>
            <a:xfrm flipH="1">
              <a:off x="0" y="6427305"/>
              <a:ext cx="12192000" cy="430695"/>
            </a:xfrm>
            <a:prstGeom prst="rect">
              <a:avLst/>
            </a:prstGeom>
            <a:gradFill flip="none" rotWithShape="1">
              <a:gsLst>
                <a:gs pos="100000">
                  <a:srgbClr val="00847D"/>
                </a:gs>
                <a:gs pos="0">
                  <a:srgbClr val="074E8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01E25450-E807-827B-9CD1-78954987D63E}"/>
                </a:ext>
              </a:extLst>
            </p:cNvPr>
            <p:cNvGrpSpPr/>
            <p:nvPr userDrawn="1"/>
          </p:nvGrpSpPr>
          <p:grpSpPr>
            <a:xfrm>
              <a:off x="3501147" y="6487833"/>
              <a:ext cx="1761046" cy="292388"/>
              <a:chOff x="4161933" y="6487833"/>
              <a:chExt cx="1761046" cy="292388"/>
            </a:xfrm>
          </p:grpSpPr>
          <p:sp>
            <p:nvSpPr>
              <p:cNvPr id="25" name="Round Diagonal Corner Rectangle 24">
                <a:extLst>
                  <a:ext uri="{FF2B5EF4-FFF2-40B4-BE49-F238E27FC236}">
                    <a16:creationId xmlns:a16="http://schemas.microsoft.com/office/drawing/2014/main" id="{089CE26A-6256-38D0-FBB3-201A28EDEDCD}"/>
                  </a:ext>
                </a:extLst>
              </p:cNvPr>
              <p:cNvSpPr/>
              <p:nvPr userDrawn="1"/>
            </p:nvSpPr>
            <p:spPr>
              <a:xfrm>
                <a:off x="4161933" y="6596277"/>
                <a:ext cx="84558" cy="84558"/>
              </a:xfrm>
              <a:prstGeom prst="round2DiagRect">
                <a:avLst/>
              </a:prstGeom>
              <a:solidFill>
                <a:srgbClr val="EA5E29"/>
              </a:solidFill>
              <a:ln>
                <a:solidFill>
                  <a:srgbClr val="EA5E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11CF616-0C74-3D96-B49D-3BD6CB8B5B38}"/>
                  </a:ext>
                </a:extLst>
              </p:cNvPr>
              <p:cNvSpPr txBox="1"/>
              <p:nvPr userDrawn="1"/>
            </p:nvSpPr>
            <p:spPr>
              <a:xfrm>
                <a:off x="4259972" y="6487833"/>
                <a:ext cx="1663007" cy="292388"/>
              </a:xfrm>
              <a:prstGeom prst="rect">
                <a:avLst/>
              </a:prstGeom>
              <a:noFill/>
            </p:spPr>
            <p:txBody>
              <a:bodyPr wrap="square" rtlCol="0">
                <a:spAutoFit/>
              </a:bodyPr>
              <a:lstStyle/>
              <a:p>
                <a:r>
                  <a:rPr lang="en-US" sz="1300" b="1" i="0" u="none" strike="noStrike" kern="1200">
                    <a:solidFill>
                      <a:schemeClr val="bg1"/>
                    </a:solidFill>
                    <a:effectLst/>
                    <a:latin typeface="+mn-lt"/>
                    <a:ea typeface="+mn-ea"/>
                    <a:cs typeface="+mn-cs"/>
                  </a:rPr>
                  <a:t>#NatCon25</a:t>
                </a:r>
                <a:endParaRPr lang="en-US" sz="1300" b="1" u="none">
                  <a:solidFill>
                    <a:schemeClr val="bg1"/>
                  </a:solidFill>
                </a:endParaRPr>
              </a:p>
            </p:txBody>
          </p:sp>
        </p:grpSp>
        <p:grpSp>
          <p:nvGrpSpPr>
            <p:cNvPr id="20" name="Group 19">
              <a:extLst>
                <a:ext uri="{FF2B5EF4-FFF2-40B4-BE49-F238E27FC236}">
                  <a16:creationId xmlns:a16="http://schemas.microsoft.com/office/drawing/2014/main" id="{04984C3E-AEBF-90BC-21C7-AEBE4434AE88}"/>
                </a:ext>
              </a:extLst>
            </p:cNvPr>
            <p:cNvGrpSpPr/>
            <p:nvPr userDrawn="1"/>
          </p:nvGrpSpPr>
          <p:grpSpPr>
            <a:xfrm>
              <a:off x="2128661" y="6494412"/>
              <a:ext cx="1761046" cy="292388"/>
              <a:chOff x="4161933" y="6487833"/>
              <a:chExt cx="1761046" cy="292388"/>
            </a:xfrm>
          </p:grpSpPr>
          <p:sp>
            <p:nvSpPr>
              <p:cNvPr id="22" name="Round Diagonal Corner Rectangle 21">
                <a:extLst>
                  <a:ext uri="{FF2B5EF4-FFF2-40B4-BE49-F238E27FC236}">
                    <a16:creationId xmlns:a16="http://schemas.microsoft.com/office/drawing/2014/main" id="{8482348F-BE3D-EC95-BD8C-F7759AD7778B}"/>
                  </a:ext>
                </a:extLst>
              </p:cNvPr>
              <p:cNvSpPr/>
              <p:nvPr userDrawn="1"/>
            </p:nvSpPr>
            <p:spPr>
              <a:xfrm>
                <a:off x="4161933" y="6596277"/>
                <a:ext cx="84558" cy="84558"/>
              </a:xfrm>
              <a:prstGeom prst="round2DiagRect">
                <a:avLst/>
              </a:prstGeom>
              <a:solidFill>
                <a:srgbClr val="EA5E29"/>
              </a:solidFill>
              <a:ln>
                <a:solidFill>
                  <a:srgbClr val="EA5E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A0B12325-010A-C425-57E8-8CB2C80993EC}"/>
                  </a:ext>
                </a:extLst>
              </p:cNvPr>
              <p:cNvSpPr txBox="1"/>
              <p:nvPr userDrawn="1"/>
            </p:nvSpPr>
            <p:spPr>
              <a:xfrm>
                <a:off x="4259972" y="6487833"/>
                <a:ext cx="1663007" cy="292388"/>
              </a:xfrm>
              <a:prstGeom prst="rect">
                <a:avLst/>
              </a:prstGeom>
              <a:noFill/>
            </p:spPr>
            <p:txBody>
              <a:bodyPr wrap="square" rtlCol="0">
                <a:spAutoFit/>
              </a:bodyPr>
              <a:lstStyle/>
              <a:p>
                <a:r>
                  <a:rPr lang="en-US" sz="1300" b="1" i="0" u="none" strike="noStrike" kern="1200">
                    <a:solidFill>
                      <a:schemeClr val="bg1"/>
                    </a:solidFill>
                    <a:effectLst/>
                    <a:latin typeface="+mn-lt"/>
                    <a:ea typeface="+mn-ea"/>
                    <a:cs typeface="+mn-cs"/>
                  </a:rPr>
                  <a:t>NatCon25.org</a:t>
                </a:r>
                <a:endParaRPr lang="en-US" sz="1300" b="1" u="none">
                  <a:solidFill>
                    <a:schemeClr val="bg1"/>
                  </a:solidFill>
                </a:endParaRPr>
              </a:p>
            </p:txBody>
          </p:sp>
        </p:grpSp>
        <p:pic>
          <p:nvPicPr>
            <p:cNvPr id="21" name="Picture 20">
              <a:extLst>
                <a:ext uri="{FF2B5EF4-FFF2-40B4-BE49-F238E27FC236}">
                  <a16:creationId xmlns:a16="http://schemas.microsoft.com/office/drawing/2014/main" id="{776C44C1-41AF-D7C7-3552-771C5F76B680}"/>
                </a:ext>
              </a:extLst>
            </p:cNvPr>
            <p:cNvPicPr>
              <a:picLocks noChangeAspect="1"/>
            </p:cNvPicPr>
            <p:nvPr userDrawn="1"/>
          </p:nvPicPr>
          <p:blipFill>
            <a:blip r:embed="rId2"/>
            <a:stretch>
              <a:fillRect/>
            </a:stretch>
          </p:blipFill>
          <p:spPr>
            <a:xfrm>
              <a:off x="544554" y="6551212"/>
              <a:ext cx="1362270" cy="182880"/>
            </a:xfrm>
            <a:prstGeom prst="rect">
              <a:avLst/>
            </a:prstGeom>
          </p:spPr>
        </p:pic>
      </p:grpSp>
      <p:pic>
        <p:nvPicPr>
          <p:cNvPr id="28" name="Picture 27" descr="Logo&#10;&#10;Description automatically generated">
            <a:extLst>
              <a:ext uri="{FF2B5EF4-FFF2-40B4-BE49-F238E27FC236}">
                <a16:creationId xmlns:a16="http://schemas.microsoft.com/office/drawing/2014/main" id="{72FA1F6B-2628-983C-385B-84D8B927C8F2}"/>
              </a:ext>
            </a:extLst>
          </p:cNvPr>
          <p:cNvPicPr>
            <a:picLocks noChangeAspect="1"/>
          </p:cNvPicPr>
          <p:nvPr userDrawn="1"/>
        </p:nvPicPr>
        <p:blipFill rotWithShape="1">
          <a:blip r:embed="rId3" cstate="print">
            <a:alphaModFix amt="10000"/>
            <a:extLst>
              <a:ext uri="{28A0092B-C50C-407E-A947-70E740481C1C}">
                <a14:useLocalDpi xmlns:a14="http://schemas.microsoft.com/office/drawing/2010/main"/>
              </a:ext>
            </a:extLst>
          </a:blip>
          <a:srcRect/>
          <a:stretch/>
        </p:blipFill>
        <p:spPr>
          <a:xfrm flipH="1">
            <a:off x="-1" y="3103647"/>
            <a:ext cx="4031286" cy="3754353"/>
          </a:xfrm>
          <a:prstGeom prst="rect">
            <a:avLst/>
          </a:prstGeom>
        </p:spPr>
      </p:pic>
      <p:sp>
        <p:nvSpPr>
          <p:cNvPr id="2" name="Title 1">
            <a:extLst>
              <a:ext uri="{FF2B5EF4-FFF2-40B4-BE49-F238E27FC236}">
                <a16:creationId xmlns:a16="http://schemas.microsoft.com/office/drawing/2014/main" id="{38692B32-7DD0-6840-9D76-89EA118035DF}"/>
              </a:ext>
            </a:extLst>
          </p:cNvPr>
          <p:cNvSpPr>
            <a:spLocks noGrp="1"/>
          </p:cNvSpPr>
          <p:nvPr>
            <p:ph type="title" hasCustomPrompt="1"/>
          </p:nvPr>
        </p:nvSpPr>
        <p:spPr>
          <a:xfrm>
            <a:off x="839788" y="365125"/>
            <a:ext cx="10515600" cy="1325563"/>
          </a:xfrm>
        </p:spPr>
        <p:txBody>
          <a:bodyPr>
            <a:noAutofit/>
          </a:bodyPr>
          <a:lstStyle>
            <a:lvl1pPr>
              <a:defRPr b="1" i="0">
                <a:solidFill>
                  <a:srgbClr val="00847D"/>
                </a:solidFill>
                <a:latin typeface="Calibri" panose="020F0502020204030204" pitchFamily="34" charset="0"/>
                <a:cs typeface="Calibri" panose="020F0502020204030204" pitchFamily="34" charset="0"/>
              </a:defRPr>
            </a:lvl1pPr>
          </a:lstStyle>
          <a:p>
            <a:r>
              <a:rPr lang="en-US"/>
              <a:t>Set Title Font Between 35-55pt</a:t>
            </a:r>
          </a:p>
        </p:txBody>
      </p:sp>
      <p:sp>
        <p:nvSpPr>
          <p:cNvPr id="3" name="Text Placeholder 2">
            <a:extLst>
              <a:ext uri="{FF2B5EF4-FFF2-40B4-BE49-F238E27FC236}">
                <a16:creationId xmlns:a16="http://schemas.microsoft.com/office/drawing/2014/main" id="{4F030410-7F4A-1944-82BA-5B23A02F5989}"/>
              </a:ext>
            </a:extLst>
          </p:cNvPr>
          <p:cNvSpPr>
            <a:spLocks noGrp="1"/>
          </p:cNvSpPr>
          <p:nvPr>
            <p:ph type="body" idx="1" hasCustomPrompt="1"/>
          </p:nvPr>
        </p:nvSpPr>
        <p:spPr>
          <a:xfrm>
            <a:off x="839788" y="1681163"/>
            <a:ext cx="5157787" cy="823912"/>
          </a:xfrm>
        </p:spPr>
        <p:txBody>
          <a:bodyPr anchor="b">
            <a:noAutofit/>
          </a:bodyPr>
          <a:lstStyle>
            <a:lvl1pPr marL="0" indent="0">
              <a:buNone/>
              <a:defRPr sz="2400" b="1">
                <a:solidFill>
                  <a:srgbClr val="074E8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 text between 24-30pt</a:t>
            </a:r>
          </a:p>
        </p:txBody>
      </p:sp>
      <p:sp>
        <p:nvSpPr>
          <p:cNvPr id="4" name="Content Placeholder 3">
            <a:extLst>
              <a:ext uri="{FF2B5EF4-FFF2-40B4-BE49-F238E27FC236}">
                <a16:creationId xmlns:a16="http://schemas.microsoft.com/office/drawing/2014/main" id="{4BA032C3-928A-2E48-8545-6F8C5D5B08D7}"/>
              </a:ext>
            </a:extLst>
          </p:cNvPr>
          <p:cNvSpPr>
            <a:spLocks noGrp="1"/>
          </p:cNvSpPr>
          <p:nvPr>
            <p:ph sz="half" idx="2" hasCustomPrompt="1"/>
          </p:nvPr>
        </p:nvSpPr>
        <p:spPr>
          <a:xfrm>
            <a:off x="839788" y="2505075"/>
            <a:ext cx="5157787" cy="3379910"/>
          </a:xfrm>
        </p:spPr>
        <p:txBody>
          <a:bodyPr>
            <a:noAutofit/>
          </a:bodyPr>
          <a:lstStyle>
            <a:lvl1pPr>
              <a:lnSpc>
                <a:spcPct val="100000"/>
              </a:lnSpc>
              <a:defRPr sz="2000"/>
            </a:lvl1pPr>
            <a:lvl2pPr>
              <a:lnSpc>
                <a:spcPct val="100000"/>
              </a:lnSpc>
              <a:defRPr sz="2000"/>
            </a:lvl2pPr>
            <a:lvl3pPr>
              <a:lnSpc>
                <a:spcPct val="100000"/>
              </a:lnSpc>
              <a:defRPr sz="2000"/>
            </a:lvl3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
        <p:nvSpPr>
          <p:cNvPr id="5" name="Text Placeholder 4">
            <a:extLst>
              <a:ext uri="{FF2B5EF4-FFF2-40B4-BE49-F238E27FC236}">
                <a16:creationId xmlns:a16="http://schemas.microsoft.com/office/drawing/2014/main" id="{749BD89F-CFE6-0140-B528-E416CD2A23BE}"/>
              </a:ext>
            </a:extLst>
          </p:cNvPr>
          <p:cNvSpPr>
            <a:spLocks noGrp="1"/>
          </p:cNvSpPr>
          <p:nvPr>
            <p:ph type="body" sz="quarter" idx="3" hasCustomPrompt="1"/>
          </p:nvPr>
        </p:nvSpPr>
        <p:spPr>
          <a:xfrm>
            <a:off x="6172200" y="1681163"/>
            <a:ext cx="5183188" cy="823912"/>
          </a:xfrm>
        </p:spPr>
        <p:txBody>
          <a:bodyPr anchor="b">
            <a:noAutofit/>
          </a:bodyPr>
          <a:lstStyle>
            <a:lvl1pPr marL="0" indent="0">
              <a:buNone/>
              <a:defRPr sz="2400" b="1">
                <a:solidFill>
                  <a:srgbClr val="074E8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 text between 24-30pt</a:t>
            </a:r>
          </a:p>
        </p:txBody>
      </p:sp>
      <p:sp>
        <p:nvSpPr>
          <p:cNvPr id="6" name="Content Placeholder 5">
            <a:extLst>
              <a:ext uri="{FF2B5EF4-FFF2-40B4-BE49-F238E27FC236}">
                <a16:creationId xmlns:a16="http://schemas.microsoft.com/office/drawing/2014/main" id="{6A640DDA-050A-E441-9554-2DBE7591064D}"/>
              </a:ext>
            </a:extLst>
          </p:cNvPr>
          <p:cNvSpPr>
            <a:spLocks noGrp="1"/>
          </p:cNvSpPr>
          <p:nvPr>
            <p:ph sz="quarter" idx="4" hasCustomPrompt="1"/>
          </p:nvPr>
        </p:nvSpPr>
        <p:spPr>
          <a:xfrm>
            <a:off x="6172200" y="2505075"/>
            <a:ext cx="5183188" cy="3379910"/>
          </a:xfrm>
        </p:spPr>
        <p:txBody>
          <a:bodyPr>
            <a:noAutofit/>
          </a:bodyPr>
          <a:lstStyle>
            <a:lvl1pPr>
              <a:lnSpc>
                <a:spcPct val="100000"/>
              </a:lnSpc>
              <a:defRPr sz="2000"/>
            </a:lvl1pPr>
            <a:lvl2pPr>
              <a:lnSpc>
                <a:spcPct val="100000"/>
              </a:lnSpc>
              <a:defRPr sz="2000"/>
            </a:lvl2pPr>
            <a:lvl3pPr>
              <a:lnSpc>
                <a:spcPct val="100000"/>
              </a:lnSpc>
              <a:defRPr sz="2000"/>
            </a:lvl3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
        <p:nvSpPr>
          <p:cNvPr id="23" name="Slide Number Placeholder 5">
            <a:extLst>
              <a:ext uri="{FF2B5EF4-FFF2-40B4-BE49-F238E27FC236}">
                <a16:creationId xmlns:a16="http://schemas.microsoft.com/office/drawing/2014/main" id="{C356D37D-B294-F896-26A1-BB5981DFED9E}"/>
              </a:ext>
            </a:extLst>
          </p:cNvPr>
          <p:cNvSpPr>
            <a:spLocks noGrp="1"/>
          </p:cNvSpPr>
          <p:nvPr>
            <p:ph type="sldNum" sz="quarter" idx="12"/>
          </p:nvPr>
        </p:nvSpPr>
        <p:spPr>
          <a:xfrm>
            <a:off x="9448800" y="6447155"/>
            <a:ext cx="2178326" cy="365125"/>
          </a:xfrm>
        </p:spPr>
        <p:txBody>
          <a:bodyPr/>
          <a:lstStyle>
            <a:lvl1pPr>
              <a:defRPr sz="1000">
                <a:solidFill>
                  <a:schemeClr val="bg1"/>
                </a:solidFill>
              </a:defRPr>
            </a:lvl1pPr>
          </a:lstStyle>
          <a:p>
            <a:fld id="{73E3F615-0371-7B44-8B36-5A304F524AD2}" type="slidenum">
              <a:rPr lang="en-US" smtClean="0"/>
              <a:pPr/>
              <a:t>‹#›</a:t>
            </a:fld>
            <a:endParaRPr lang="en-US"/>
          </a:p>
        </p:txBody>
      </p:sp>
    </p:spTree>
    <p:extLst>
      <p:ext uri="{BB962C8B-B14F-4D97-AF65-F5344CB8AC3E}">
        <p14:creationId xmlns:p14="http://schemas.microsoft.com/office/powerpoint/2010/main" val="31303067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D407DDC-327C-93C3-DC1B-63E51BDCBCE4}"/>
              </a:ext>
            </a:extLst>
          </p:cNvPr>
          <p:cNvGrpSpPr/>
          <p:nvPr userDrawn="1"/>
        </p:nvGrpSpPr>
        <p:grpSpPr>
          <a:xfrm>
            <a:off x="0" y="6427305"/>
            <a:ext cx="12192000" cy="430695"/>
            <a:chOff x="0" y="6427305"/>
            <a:chExt cx="12192000" cy="430695"/>
          </a:xfrm>
        </p:grpSpPr>
        <p:sp>
          <p:nvSpPr>
            <p:cNvPr id="16" name="Rectangle 15">
              <a:extLst>
                <a:ext uri="{FF2B5EF4-FFF2-40B4-BE49-F238E27FC236}">
                  <a16:creationId xmlns:a16="http://schemas.microsoft.com/office/drawing/2014/main" id="{168622CB-7A72-08D5-7D56-DECC74949458}"/>
                </a:ext>
              </a:extLst>
            </p:cNvPr>
            <p:cNvSpPr/>
            <p:nvPr userDrawn="1"/>
          </p:nvSpPr>
          <p:spPr>
            <a:xfrm flipH="1">
              <a:off x="0" y="6427305"/>
              <a:ext cx="12192000" cy="430695"/>
            </a:xfrm>
            <a:prstGeom prst="rect">
              <a:avLst/>
            </a:prstGeom>
            <a:gradFill flip="none" rotWithShape="1">
              <a:gsLst>
                <a:gs pos="100000">
                  <a:srgbClr val="00847D"/>
                </a:gs>
                <a:gs pos="0">
                  <a:srgbClr val="074E8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B5352E79-58C0-A4F3-2853-24065E317148}"/>
                </a:ext>
              </a:extLst>
            </p:cNvPr>
            <p:cNvGrpSpPr/>
            <p:nvPr userDrawn="1"/>
          </p:nvGrpSpPr>
          <p:grpSpPr>
            <a:xfrm>
              <a:off x="3501147" y="6487833"/>
              <a:ext cx="1761046" cy="292388"/>
              <a:chOff x="4161933" y="6487833"/>
              <a:chExt cx="1761046" cy="292388"/>
            </a:xfrm>
          </p:grpSpPr>
          <p:sp>
            <p:nvSpPr>
              <p:cNvPr id="23" name="Round Diagonal Corner Rectangle 22">
                <a:extLst>
                  <a:ext uri="{FF2B5EF4-FFF2-40B4-BE49-F238E27FC236}">
                    <a16:creationId xmlns:a16="http://schemas.microsoft.com/office/drawing/2014/main" id="{579C7238-C622-7BF5-CFC8-93A1280BD164}"/>
                  </a:ext>
                </a:extLst>
              </p:cNvPr>
              <p:cNvSpPr/>
              <p:nvPr userDrawn="1"/>
            </p:nvSpPr>
            <p:spPr>
              <a:xfrm>
                <a:off x="4161933" y="6596277"/>
                <a:ext cx="84558" cy="84558"/>
              </a:xfrm>
              <a:prstGeom prst="round2DiagRect">
                <a:avLst/>
              </a:prstGeom>
              <a:solidFill>
                <a:srgbClr val="EA5E29"/>
              </a:solidFill>
              <a:ln>
                <a:solidFill>
                  <a:srgbClr val="EA5E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6ADC684-C49E-2997-0BEF-AF8BF63EEB6B}"/>
                  </a:ext>
                </a:extLst>
              </p:cNvPr>
              <p:cNvSpPr txBox="1"/>
              <p:nvPr userDrawn="1"/>
            </p:nvSpPr>
            <p:spPr>
              <a:xfrm>
                <a:off x="4259972" y="6487833"/>
                <a:ext cx="1663007" cy="292388"/>
              </a:xfrm>
              <a:prstGeom prst="rect">
                <a:avLst/>
              </a:prstGeom>
              <a:noFill/>
            </p:spPr>
            <p:txBody>
              <a:bodyPr wrap="square" rtlCol="0">
                <a:spAutoFit/>
              </a:bodyPr>
              <a:lstStyle/>
              <a:p>
                <a:r>
                  <a:rPr lang="en-US" sz="1300" b="1" i="0" u="none" strike="noStrike" kern="1200">
                    <a:solidFill>
                      <a:schemeClr val="bg1"/>
                    </a:solidFill>
                    <a:effectLst/>
                    <a:latin typeface="+mn-lt"/>
                    <a:ea typeface="+mn-ea"/>
                    <a:cs typeface="+mn-cs"/>
                  </a:rPr>
                  <a:t>#NatCon25</a:t>
                </a:r>
                <a:endParaRPr lang="en-US" sz="1300" b="1" u="none">
                  <a:solidFill>
                    <a:schemeClr val="bg1"/>
                  </a:solidFill>
                </a:endParaRPr>
              </a:p>
            </p:txBody>
          </p:sp>
        </p:grpSp>
        <p:grpSp>
          <p:nvGrpSpPr>
            <p:cNvPr id="19" name="Group 18">
              <a:extLst>
                <a:ext uri="{FF2B5EF4-FFF2-40B4-BE49-F238E27FC236}">
                  <a16:creationId xmlns:a16="http://schemas.microsoft.com/office/drawing/2014/main" id="{485786AF-606C-9F8E-1B59-B42DBC2028A1}"/>
                </a:ext>
              </a:extLst>
            </p:cNvPr>
            <p:cNvGrpSpPr/>
            <p:nvPr userDrawn="1"/>
          </p:nvGrpSpPr>
          <p:grpSpPr>
            <a:xfrm>
              <a:off x="2128661" y="6494412"/>
              <a:ext cx="1761046" cy="292388"/>
              <a:chOff x="4161933" y="6487833"/>
              <a:chExt cx="1761046" cy="292388"/>
            </a:xfrm>
          </p:grpSpPr>
          <p:sp>
            <p:nvSpPr>
              <p:cNvPr id="21" name="Round Diagonal Corner Rectangle 20">
                <a:extLst>
                  <a:ext uri="{FF2B5EF4-FFF2-40B4-BE49-F238E27FC236}">
                    <a16:creationId xmlns:a16="http://schemas.microsoft.com/office/drawing/2014/main" id="{5C782C7B-298B-8F86-EE00-12DB0F08AEC4}"/>
                  </a:ext>
                </a:extLst>
              </p:cNvPr>
              <p:cNvSpPr/>
              <p:nvPr userDrawn="1"/>
            </p:nvSpPr>
            <p:spPr>
              <a:xfrm>
                <a:off x="4161933" y="6596277"/>
                <a:ext cx="84558" cy="84558"/>
              </a:xfrm>
              <a:prstGeom prst="round2DiagRect">
                <a:avLst/>
              </a:prstGeom>
              <a:solidFill>
                <a:srgbClr val="EA5E29"/>
              </a:solidFill>
              <a:ln>
                <a:solidFill>
                  <a:srgbClr val="EA5E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905F10E-BA8E-DEDF-8B22-C7150650288D}"/>
                  </a:ext>
                </a:extLst>
              </p:cNvPr>
              <p:cNvSpPr txBox="1"/>
              <p:nvPr userDrawn="1"/>
            </p:nvSpPr>
            <p:spPr>
              <a:xfrm>
                <a:off x="4259972" y="6487833"/>
                <a:ext cx="1663007" cy="292388"/>
              </a:xfrm>
              <a:prstGeom prst="rect">
                <a:avLst/>
              </a:prstGeom>
              <a:noFill/>
            </p:spPr>
            <p:txBody>
              <a:bodyPr wrap="square" rtlCol="0">
                <a:spAutoFit/>
              </a:bodyPr>
              <a:lstStyle/>
              <a:p>
                <a:r>
                  <a:rPr lang="en-US" sz="1300" b="1" i="0" u="none" strike="noStrike" kern="1200">
                    <a:solidFill>
                      <a:schemeClr val="bg1"/>
                    </a:solidFill>
                    <a:effectLst/>
                    <a:latin typeface="+mn-lt"/>
                    <a:ea typeface="+mn-ea"/>
                    <a:cs typeface="+mn-cs"/>
                  </a:rPr>
                  <a:t>NatCon25.org</a:t>
                </a:r>
                <a:endParaRPr lang="en-US" sz="1300" b="1" u="none">
                  <a:solidFill>
                    <a:schemeClr val="bg1"/>
                  </a:solidFill>
                </a:endParaRPr>
              </a:p>
            </p:txBody>
          </p:sp>
        </p:grpSp>
        <p:pic>
          <p:nvPicPr>
            <p:cNvPr id="20" name="Picture 19">
              <a:extLst>
                <a:ext uri="{FF2B5EF4-FFF2-40B4-BE49-F238E27FC236}">
                  <a16:creationId xmlns:a16="http://schemas.microsoft.com/office/drawing/2014/main" id="{CC374A1B-AF13-117E-B1C9-74403C2ACB0A}"/>
                </a:ext>
              </a:extLst>
            </p:cNvPr>
            <p:cNvPicPr>
              <a:picLocks noChangeAspect="1"/>
            </p:cNvPicPr>
            <p:nvPr userDrawn="1"/>
          </p:nvPicPr>
          <p:blipFill>
            <a:blip r:embed="rId2"/>
            <a:stretch>
              <a:fillRect/>
            </a:stretch>
          </p:blipFill>
          <p:spPr>
            <a:xfrm>
              <a:off x="544554" y="6551212"/>
              <a:ext cx="1362270" cy="182880"/>
            </a:xfrm>
            <a:prstGeom prst="rect">
              <a:avLst/>
            </a:prstGeom>
          </p:spPr>
        </p:pic>
      </p:grpSp>
      <p:pic>
        <p:nvPicPr>
          <p:cNvPr id="25" name="Picture 24" descr="Logo&#10;&#10;Description automatically generated">
            <a:extLst>
              <a:ext uri="{FF2B5EF4-FFF2-40B4-BE49-F238E27FC236}">
                <a16:creationId xmlns:a16="http://schemas.microsoft.com/office/drawing/2014/main" id="{77D1695E-11E7-0635-845E-27745D53F5E8}"/>
              </a:ext>
            </a:extLst>
          </p:cNvPr>
          <p:cNvPicPr>
            <a:picLocks noChangeAspect="1"/>
          </p:cNvPicPr>
          <p:nvPr userDrawn="1"/>
        </p:nvPicPr>
        <p:blipFill rotWithShape="1">
          <a:blip r:embed="rId3" cstate="print">
            <a:alphaModFix amt="10000"/>
            <a:extLst>
              <a:ext uri="{28A0092B-C50C-407E-A947-70E740481C1C}">
                <a14:useLocalDpi xmlns:a14="http://schemas.microsoft.com/office/drawing/2010/main"/>
              </a:ext>
            </a:extLst>
          </a:blip>
          <a:srcRect/>
          <a:stretch/>
        </p:blipFill>
        <p:spPr>
          <a:xfrm flipH="1">
            <a:off x="-1" y="3103647"/>
            <a:ext cx="4031286" cy="3754353"/>
          </a:xfrm>
          <a:prstGeom prst="rect">
            <a:avLst/>
          </a:prstGeom>
        </p:spPr>
      </p:pic>
      <p:sp>
        <p:nvSpPr>
          <p:cNvPr id="2" name="Title 1">
            <a:extLst>
              <a:ext uri="{FF2B5EF4-FFF2-40B4-BE49-F238E27FC236}">
                <a16:creationId xmlns:a16="http://schemas.microsoft.com/office/drawing/2014/main" id="{A090F14D-D7C6-4744-9649-46967A3603D7}"/>
              </a:ext>
            </a:extLst>
          </p:cNvPr>
          <p:cNvSpPr>
            <a:spLocks noGrp="1"/>
          </p:cNvSpPr>
          <p:nvPr userDrawn="1">
            <p:ph type="title" hasCustomPrompt="1"/>
          </p:nvPr>
        </p:nvSpPr>
        <p:spPr>
          <a:xfrm>
            <a:off x="564874" y="365125"/>
            <a:ext cx="11062252" cy="1325563"/>
          </a:xfrm>
        </p:spPr>
        <p:txBody>
          <a:bodyPr>
            <a:noAutofit/>
          </a:bodyPr>
          <a:lstStyle>
            <a:lvl1pPr>
              <a:defRPr sz="4500" b="1" i="0">
                <a:solidFill>
                  <a:srgbClr val="00847D"/>
                </a:solidFill>
                <a:latin typeface="Calibri" panose="020F0502020204030204" pitchFamily="34" charset="0"/>
                <a:cs typeface="Calibri" panose="020F0502020204030204" pitchFamily="34" charset="0"/>
              </a:defRPr>
            </a:lvl1pPr>
          </a:lstStyle>
          <a:p>
            <a:r>
              <a:rPr lang="en-US"/>
              <a:t>Set Title Font Between 35-55pt</a:t>
            </a:r>
          </a:p>
        </p:txBody>
      </p:sp>
      <p:sp>
        <p:nvSpPr>
          <p:cNvPr id="3" name="Content Placeholder 2">
            <a:extLst>
              <a:ext uri="{FF2B5EF4-FFF2-40B4-BE49-F238E27FC236}">
                <a16:creationId xmlns:a16="http://schemas.microsoft.com/office/drawing/2014/main" id="{E0AD1DA2-A021-7142-B956-10996DCC09D1}"/>
              </a:ext>
            </a:extLst>
          </p:cNvPr>
          <p:cNvSpPr>
            <a:spLocks noGrp="1"/>
          </p:cNvSpPr>
          <p:nvPr userDrawn="1">
            <p:ph idx="1" hasCustomPrompt="1"/>
          </p:nvPr>
        </p:nvSpPr>
        <p:spPr>
          <a:xfrm>
            <a:off x="3479556" y="2102587"/>
            <a:ext cx="8147570" cy="2969285"/>
          </a:xfrm>
        </p:spPr>
        <p:txBody>
          <a:bodyPr>
            <a:noAutofit/>
          </a:bodyPr>
          <a:lstStyle>
            <a:lvl1pPr marL="342900" indent="-342900">
              <a:lnSpc>
                <a:spcPct val="100000"/>
              </a:lnSpc>
              <a:buFont typeface="Arial" panose="020B0604020202020204" pitchFamily="34" charset="0"/>
              <a:buChar char="•"/>
              <a:defRPr sz="2000" b="0" i="0">
                <a:solidFill>
                  <a:schemeClr val="tx1"/>
                </a:solidFill>
                <a:latin typeface="Calibri" panose="020F0502020204030204" pitchFamily="34" charset="0"/>
                <a:cs typeface="Calibri" panose="020F0502020204030204" pitchFamily="34" charset="0"/>
              </a:defRPr>
            </a:lvl1pPr>
            <a:lvl2pPr>
              <a:defRPr sz="2000"/>
            </a:lvl2pPr>
            <a:lvl3pPr>
              <a:defRPr sz="2000"/>
            </a:lvl3pPr>
            <a:lvl4pPr>
              <a:defRPr sz="2000"/>
            </a:lvl4pPr>
          </a:lstStyle>
          <a:p>
            <a:pPr lvl="0"/>
            <a:r>
              <a:rPr lang="en-US"/>
              <a:t>Set body text font between 18-22pt. </a:t>
            </a:r>
            <a:br>
              <a:rPr lang="en-US"/>
            </a:br>
            <a:r>
              <a:rPr lang="en-US"/>
              <a:t>If body text cannot fit within these ranges, push text to second slide or copy edits may be necessary.</a:t>
            </a:r>
          </a:p>
          <a:p>
            <a:pPr lvl="0"/>
            <a:endParaRPr lang="en-US"/>
          </a:p>
        </p:txBody>
      </p:sp>
      <p:sp>
        <p:nvSpPr>
          <p:cNvPr id="5" name="Picture Placeholder 4">
            <a:extLst>
              <a:ext uri="{FF2B5EF4-FFF2-40B4-BE49-F238E27FC236}">
                <a16:creationId xmlns:a16="http://schemas.microsoft.com/office/drawing/2014/main" id="{C12FF3B3-8437-0045-A769-7EAFC222CB94}"/>
              </a:ext>
            </a:extLst>
          </p:cNvPr>
          <p:cNvSpPr>
            <a:spLocks noGrp="1"/>
          </p:cNvSpPr>
          <p:nvPr>
            <p:ph type="pic" sz="quarter" idx="13" hasCustomPrompt="1"/>
          </p:nvPr>
        </p:nvSpPr>
        <p:spPr>
          <a:xfrm>
            <a:off x="564874" y="2102587"/>
            <a:ext cx="2714774" cy="3054629"/>
          </a:xfrm>
          <a:prstGeom prst="round2DiagRect">
            <a:avLst/>
          </a:prstGeom>
          <a:solidFill>
            <a:schemeClr val="accent5">
              <a:lumMod val="20000"/>
              <a:lumOff val="80000"/>
            </a:schemeClr>
          </a:solidFill>
          <a:ln>
            <a:noFill/>
          </a:ln>
          <a:effectLst>
            <a:outerShdw dist="63500" dir="2700000" algn="tl" rotWithShape="0">
              <a:srgbClr val="EA5E29"/>
            </a:outerShdw>
          </a:effectLst>
        </p:spPr>
        <p:txBody>
          <a:bodyPr>
            <a:normAutofit/>
          </a:bodyPr>
          <a:lstStyle>
            <a:lvl1pPr>
              <a:defRPr sz="2000"/>
            </a:lvl1pPr>
          </a:lstStyle>
          <a:p>
            <a:r>
              <a:rPr lang="en-US"/>
              <a:t>Click icon to insert photo</a:t>
            </a:r>
          </a:p>
        </p:txBody>
      </p:sp>
      <p:sp>
        <p:nvSpPr>
          <p:cNvPr id="18" name="Slide Number Placeholder 5">
            <a:extLst>
              <a:ext uri="{FF2B5EF4-FFF2-40B4-BE49-F238E27FC236}">
                <a16:creationId xmlns:a16="http://schemas.microsoft.com/office/drawing/2014/main" id="{C666ABCB-6931-71AE-077A-26EFBD0F2660}"/>
              </a:ext>
            </a:extLst>
          </p:cNvPr>
          <p:cNvSpPr>
            <a:spLocks noGrp="1"/>
          </p:cNvSpPr>
          <p:nvPr>
            <p:ph type="sldNum" sz="quarter" idx="12"/>
          </p:nvPr>
        </p:nvSpPr>
        <p:spPr>
          <a:xfrm>
            <a:off x="9448800" y="6447155"/>
            <a:ext cx="2178326" cy="365125"/>
          </a:xfrm>
        </p:spPr>
        <p:txBody>
          <a:bodyPr/>
          <a:lstStyle>
            <a:lvl1pPr>
              <a:defRPr sz="1000">
                <a:solidFill>
                  <a:schemeClr val="bg1"/>
                </a:solidFill>
              </a:defRPr>
            </a:lvl1pPr>
          </a:lstStyle>
          <a:p>
            <a:fld id="{73E3F615-0371-7B44-8B36-5A304F524AD2}" type="slidenum">
              <a:rPr lang="en-US" smtClean="0"/>
              <a:pPr/>
              <a:t>‹#›</a:t>
            </a:fld>
            <a:endParaRPr lang="en-US"/>
          </a:p>
        </p:txBody>
      </p:sp>
    </p:spTree>
    <p:extLst>
      <p:ext uri="{BB962C8B-B14F-4D97-AF65-F5344CB8AC3E}">
        <p14:creationId xmlns:p14="http://schemas.microsoft.com/office/powerpoint/2010/main" val="11254257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oxes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9984FBF-B403-6C0F-53C9-E81B93BCD44C}"/>
              </a:ext>
            </a:extLst>
          </p:cNvPr>
          <p:cNvSpPr/>
          <p:nvPr userDrawn="1"/>
        </p:nvSpPr>
        <p:spPr>
          <a:xfrm>
            <a:off x="7982172" y="2426103"/>
            <a:ext cx="3658525" cy="601989"/>
          </a:xfrm>
          <a:prstGeom prst="rect">
            <a:avLst/>
          </a:prstGeom>
          <a:solidFill>
            <a:schemeClr val="accent5">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21" name="Rectangle 20">
            <a:extLst>
              <a:ext uri="{FF2B5EF4-FFF2-40B4-BE49-F238E27FC236}">
                <a16:creationId xmlns:a16="http://schemas.microsoft.com/office/drawing/2014/main" id="{F48843FD-D175-FFC5-599C-C8A91D9D9FE1}"/>
              </a:ext>
            </a:extLst>
          </p:cNvPr>
          <p:cNvSpPr/>
          <p:nvPr userDrawn="1"/>
        </p:nvSpPr>
        <p:spPr>
          <a:xfrm>
            <a:off x="7787878" y="1834527"/>
            <a:ext cx="3852819" cy="591616"/>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22" name="Text Placeholder 2">
            <a:extLst>
              <a:ext uri="{FF2B5EF4-FFF2-40B4-BE49-F238E27FC236}">
                <a16:creationId xmlns:a16="http://schemas.microsoft.com/office/drawing/2014/main" id="{A66A4B5A-3EA8-2638-0C0D-1222E6D9358C}"/>
              </a:ext>
            </a:extLst>
          </p:cNvPr>
          <p:cNvSpPr>
            <a:spLocks noGrp="1"/>
          </p:cNvSpPr>
          <p:nvPr>
            <p:ph type="body" idx="21"/>
          </p:nvPr>
        </p:nvSpPr>
        <p:spPr>
          <a:xfrm>
            <a:off x="8848183" y="2426143"/>
            <a:ext cx="2792511" cy="601989"/>
          </a:xfrm>
        </p:spPr>
        <p:txBody>
          <a:bodyPr anchor="ctr">
            <a:normAutofit/>
          </a:bodyPr>
          <a:lstStyle>
            <a:lvl1pPr marL="0" indent="0">
              <a:buNone/>
              <a:defRPr sz="1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6" name="Text Placeholder 2">
            <a:extLst>
              <a:ext uri="{FF2B5EF4-FFF2-40B4-BE49-F238E27FC236}">
                <a16:creationId xmlns:a16="http://schemas.microsoft.com/office/drawing/2014/main" id="{4376E3A5-3145-E09A-DC71-7F82F9FC2D71}"/>
              </a:ext>
            </a:extLst>
          </p:cNvPr>
          <p:cNvSpPr>
            <a:spLocks noGrp="1"/>
          </p:cNvSpPr>
          <p:nvPr>
            <p:ph type="body" idx="22"/>
          </p:nvPr>
        </p:nvSpPr>
        <p:spPr>
          <a:xfrm>
            <a:off x="8848184" y="1834527"/>
            <a:ext cx="2792512" cy="591616"/>
          </a:xfrm>
        </p:spPr>
        <p:txBody>
          <a:bodyPr anchor="ctr">
            <a:normAutofit/>
          </a:bodyPr>
          <a:lstStyle>
            <a:lvl1pPr marL="0" indent="0">
              <a:buNone/>
              <a:defRPr sz="1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2B13E09D-8766-1648-6B06-1A76D22EB1C9}"/>
              </a:ext>
            </a:extLst>
          </p:cNvPr>
          <p:cNvSpPr/>
          <p:nvPr userDrawn="1"/>
        </p:nvSpPr>
        <p:spPr>
          <a:xfrm>
            <a:off x="7876413" y="4277530"/>
            <a:ext cx="3764284" cy="601989"/>
          </a:xfrm>
          <a:prstGeom prst="rect">
            <a:avLst/>
          </a:prstGeom>
          <a:solidFill>
            <a:schemeClr val="accent6">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13" name="Rectangle 12">
            <a:extLst>
              <a:ext uri="{FF2B5EF4-FFF2-40B4-BE49-F238E27FC236}">
                <a16:creationId xmlns:a16="http://schemas.microsoft.com/office/drawing/2014/main" id="{36AECEC8-F2D9-3448-8B75-911A63B0DD20}"/>
              </a:ext>
            </a:extLst>
          </p:cNvPr>
          <p:cNvSpPr/>
          <p:nvPr userDrawn="1"/>
        </p:nvSpPr>
        <p:spPr>
          <a:xfrm>
            <a:off x="7876413" y="3685914"/>
            <a:ext cx="3764284" cy="591616"/>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24" name="Text Placeholder 2">
            <a:extLst>
              <a:ext uri="{FF2B5EF4-FFF2-40B4-BE49-F238E27FC236}">
                <a16:creationId xmlns:a16="http://schemas.microsoft.com/office/drawing/2014/main" id="{AD08BC43-E0CB-AE78-D96E-FC37FDE1BAF0}"/>
              </a:ext>
            </a:extLst>
          </p:cNvPr>
          <p:cNvSpPr>
            <a:spLocks noGrp="1"/>
          </p:cNvSpPr>
          <p:nvPr>
            <p:ph type="body" idx="13"/>
          </p:nvPr>
        </p:nvSpPr>
        <p:spPr>
          <a:xfrm>
            <a:off x="8936718" y="4277530"/>
            <a:ext cx="2703978" cy="601989"/>
          </a:xfrm>
        </p:spPr>
        <p:txBody>
          <a:bodyPr anchor="ctr">
            <a:normAutofit/>
          </a:bodyPr>
          <a:lstStyle>
            <a:lvl1pPr marL="0" indent="0">
              <a:buNone/>
              <a:defRPr sz="1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5" name="Text Placeholder 2">
            <a:extLst>
              <a:ext uri="{FF2B5EF4-FFF2-40B4-BE49-F238E27FC236}">
                <a16:creationId xmlns:a16="http://schemas.microsoft.com/office/drawing/2014/main" id="{15EF44AA-66E1-4A00-3A9D-119F7A628548}"/>
              </a:ext>
            </a:extLst>
          </p:cNvPr>
          <p:cNvSpPr>
            <a:spLocks noGrp="1"/>
          </p:cNvSpPr>
          <p:nvPr>
            <p:ph type="body" idx="14"/>
          </p:nvPr>
        </p:nvSpPr>
        <p:spPr>
          <a:xfrm>
            <a:off x="8936718" y="3685914"/>
            <a:ext cx="2703979" cy="591616"/>
          </a:xfrm>
        </p:spPr>
        <p:txBody>
          <a:bodyPr anchor="ctr">
            <a:normAutofit/>
          </a:bodyPr>
          <a:lstStyle>
            <a:lvl1pPr marL="0" indent="0">
              <a:buNone/>
              <a:defRPr sz="1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7" name="Title 1">
            <a:extLst>
              <a:ext uri="{FF2B5EF4-FFF2-40B4-BE49-F238E27FC236}">
                <a16:creationId xmlns:a16="http://schemas.microsoft.com/office/drawing/2014/main" id="{6695FBE8-4A74-2345-EE75-38EAFEC7DEBF}"/>
              </a:ext>
            </a:extLst>
          </p:cNvPr>
          <p:cNvSpPr>
            <a:spLocks noGrp="1"/>
          </p:cNvSpPr>
          <p:nvPr>
            <p:ph type="title"/>
          </p:nvPr>
        </p:nvSpPr>
        <p:spPr>
          <a:xfrm>
            <a:off x="551302" y="1709739"/>
            <a:ext cx="5544698" cy="2515898"/>
          </a:xfrm>
        </p:spPr>
        <p:txBody>
          <a:bodyPr anchor="b">
            <a:normAutofit/>
          </a:bodyPr>
          <a:lstStyle>
            <a:lvl1pPr>
              <a:defRPr sz="5400">
                <a:solidFill>
                  <a:schemeClr val="tx1"/>
                </a:solidFill>
              </a:defRPr>
            </a:lvl1pPr>
          </a:lstStyle>
          <a:p>
            <a:r>
              <a:rPr lang="en-US"/>
              <a:t>Click to edit Master title style</a:t>
            </a:r>
          </a:p>
        </p:txBody>
      </p:sp>
      <p:sp>
        <p:nvSpPr>
          <p:cNvPr id="28" name="Text Placeholder 2">
            <a:extLst>
              <a:ext uri="{FF2B5EF4-FFF2-40B4-BE49-F238E27FC236}">
                <a16:creationId xmlns:a16="http://schemas.microsoft.com/office/drawing/2014/main" id="{6ABB1B07-EC6F-2D8A-A8A5-2AC450820399}"/>
              </a:ext>
            </a:extLst>
          </p:cNvPr>
          <p:cNvSpPr>
            <a:spLocks noGrp="1"/>
          </p:cNvSpPr>
          <p:nvPr>
            <p:ph type="body" idx="15"/>
          </p:nvPr>
        </p:nvSpPr>
        <p:spPr>
          <a:xfrm>
            <a:off x="551301" y="4433455"/>
            <a:ext cx="5544699" cy="1501921"/>
          </a:xfrm>
        </p:spPr>
        <p:txBody>
          <a:bodyPr/>
          <a:lstStyle>
            <a:lvl1pPr marL="0" indent="0">
              <a:buNone/>
              <a:defRPr sz="2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32" name="Graphic 31">
            <a:extLst>
              <a:ext uri="{FF2B5EF4-FFF2-40B4-BE49-F238E27FC236}">
                <a16:creationId xmlns:a16="http://schemas.microsoft.com/office/drawing/2014/main" id="{756CD089-C9C8-8E27-7E7A-CEC256CEB58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20674" y="448928"/>
            <a:ext cx="520024" cy="383120"/>
          </a:xfrm>
          <a:prstGeom prst="rect">
            <a:avLst/>
          </a:prstGeom>
        </p:spPr>
      </p:pic>
      <p:sp>
        <p:nvSpPr>
          <p:cNvPr id="4" name="Picture Placeholder 12">
            <a:extLst>
              <a:ext uri="{FF2B5EF4-FFF2-40B4-BE49-F238E27FC236}">
                <a16:creationId xmlns:a16="http://schemas.microsoft.com/office/drawing/2014/main" id="{B514639F-E3F1-3195-F398-64EE19165679}"/>
              </a:ext>
            </a:extLst>
          </p:cNvPr>
          <p:cNvSpPr>
            <a:spLocks noGrp="1"/>
          </p:cNvSpPr>
          <p:nvPr>
            <p:ph type="pic" sz="quarter" idx="19"/>
          </p:nvPr>
        </p:nvSpPr>
        <p:spPr>
          <a:xfrm>
            <a:off x="7142632" y="3472357"/>
            <a:ext cx="1705550" cy="1705550"/>
          </a:xfrm>
          <a:prstGeom prst="ellipse">
            <a:avLst/>
          </a:prstGeom>
          <a:solidFill>
            <a:schemeClr val="bg1">
              <a:lumMod val="95000"/>
            </a:schemeClr>
          </a:solidFill>
        </p:spPr>
        <p:txBody>
          <a:bodyPr anchor="ctr">
            <a:normAutofit/>
          </a:bodyPr>
          <a:lstStyle>
            <a:lvl1pPr algn="ctr">
              <a:spcBef>
                <a:spcPts val="200"/>
              </a:spcBef>
              <a:defRPr sz="800" b="0">
                <a:latin typeface="Sofia Pro" pitchFamily="2" charset="0"/>
              </a:defRPr>
            </a:lvl1pPr>
          </a:lstStyle>
          <a:p>
            <a:r>
              <a:rPr lang="en-US"/>
              <a:t>Click icon to add picture</a:t>
            </a:r>
          </a:p>
        </p:txBody>
      </p:sp>
      <p:sp>
        <p:nvSpPr>
          <p:cNvPr id="5" name="Picture Placeholder 12">
            <a:extLst>
              <a:ext uri="{FF2B5EF4-FFF2-40B4-BE49-F238E27FC236}">
                <a16:creationId xmlns:a16="http://schemas.microsoft.com/office/drawing/2014/main" id="{3F61DD49-BBDD-D32E-A405-633CBC22DAA7}"/>
              </a:ext>
            </a:extLst>
          </p:cNvPr>
          <p:cNvSpPr>
            <a:spLocks noGrp="1"/>
          </p:cNvSpPr>
          <p:nvPr>
            <p:ph type="pic" sz="quarter" idx="20"/>
          </p:nvPr>
        </p:nvSpPr>
        <p:spPr>
          <a:xfrm>
            <a:off x="7142632" y="1573368"/>
            <a:ext cx="1705550" cy="1705550"/>
          </a:xfrm>
          <a:prstGeom prst="ellipse">
            <a:avLst/>
          </a:prstGeom>
          <a:solidFill>
            <a:schemeClr val="bg1">
              <a:lumMod val="95000"/>
            </a:schemeClr>
          </a:solidFill>
        </p:spPr>
        <p:txBody>
          <a:bodyPr anchor="ctr">
            <a:normAutofit/>
          </a:bodyPr>
          <a:lstStyle>
            <a:lvl1pPr algn="ctr">
              <a:spcBef>
                <a:spcPts val="200"/>
              </a:spcBef>
              <a:defRPr sz="800" b="0">
                <a:latin typeface="Sofia Pro" pitchFamily="2" charset="0"/>
              </a:defRPr>
            </a:lvl1pPr>
          </a:lstStyle>
          <a:p>
            <a:r>
              <a:rPr lang="en-US"/>
              <a:t>Click icon to add picture</a:t>
            </a:r>
          </a:p>
        </p:txBody>
      </p:sp>
      <p:sp>
        <p:nvSpPr>
          <p:cNvPr id="2" name="Text Placeholder 2">
            <a:extLst>
              <a:ext uri="{FF2B5EF4-FFF2-40B4-BE49-F238E27FC236}">
                <a16:creationId xmlns:a16="http://schemas.microsoft.com/office/drawing/2014/main" id="{42C39004-35E1-483E-8404-C201420D61D7}"/>
              </a:ext>
            </a:extLst>
          </p:cNvPr>
          <p:cNvSpPr>
            <a:spLocks noGrp="1"/>
          </p:cNvSpPr>
          <p:nvPr>
            <p:ph type="body" idx="10" hasCustomPrompt="1"/>
          </p:nvPr>
        </p:nvSpPr>
        <p:spPr>
          <a:xfrm>
            <a:off x="551301" y="463591"/>
            <a:ext cx="6790793" cy="346150"/>
          </a:xfrm>
        </p:spPr>
        <p:txBody>
          <a:bodyPr>
            <a:normAutofit/>
          </a:bodyPr>
          <a:lstStyle>
            <a:lvl1pPr marL="0" indent="0">
              <a:buNone/>
              <a:defRPr sz="1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 name="Slide Number Placeholder 3">
            <a:extLst>
              <a:ext uri="{FF2B5EF4-FFF2-40B4-BE49-F238E27FC236}">
                <a16:creationId xmlns:a16="http://schemas.microsoft.com/office/drawing/2014/main" id="{CD66C7BC-9E9A-B4AD-DCD5-B764277F7E24}"/>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spTree>
    <p:extLst>
      <p:ext uri="{BB962C8B-B14F-4D97-AF65-F5344CB8AC3E}">
        <p14:creationId xmlns:p14="http://schemas.microsoft.com/office/powerpoint/2010/main" val="42282100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oxes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9984FBF-B403-6C0F-53C9-E81B93BCD44C}"/>
              </a:ext>
            </a:extLst>
          </p:cNvPr>
          <p:cNvSpPr/>
          <p:nvPr userDrawn="1"/>
        </p:nvSpPr>
        <p:spPr>
          <a:xfrm>
            <a:off x="7982172" y="2426103"/>
            <a:ext cx="3658525" cy="601989"/>
          </a:xfrm>
          <a:prstGeom prst="rect">
            <a:avLst/>
          </a:prstGeom>
          <a:solidFill>
            <a:schemeClr val="accent5">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21" name="Rectangle 20">
            <a:extLst>
              <a:ext uri="{FF2B5EF4-FFF2-40B4-BE49-F238E27FC236}">
                <a16:creationId xmlns:a16="http://schemas.microsoft.com/office/drawing/2014/main" id="{F48843FD-D175-FFC5-599C-C8A91D9D9FE1}"/>
              </a:ext>
            </a:extLst>
          </p:cNvPr>
          <p:cNvSpPr/>
          <p:nvPr userDrawn="1"/>
        </p:nvSpPr>
        <p:spPr>
          <a:xfrm>
            <a:off x="7787878" y="1834527"/>
            <a:ext cx="3852819" cy="591616"/>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22" name="Text Placeholder 2">
            <a:extLst>
              <a:ext uri="{FF2B5EF4-FFF2-40B4-BE49-F238E27FC236}">
                <a16:creationId xmlns:a16="http://schemas.microsoft.com/office/drawing/2014/main" id="{A66A4B5A-3EA8-2638-0C0D-1222E6D9358C}"/>
              </a:ext>
            </a:extLst>
          </p:cNvPr>
          <p:cNvSpPr>
            <a:spLocks noGrp="1"/>
          </p:cNvSpPr>
          <p:nvPr>
            <p:ph type="body" idx="21"/>
          </p:nvPr>
        </p:nvSpPr>
        <p:spPr>
          <a:xfrm>
            <a:off x="8848183" y="2426143"/>
            <a:ext cx="2792511" cy="601989"/>
          </a:xfrm>
        </p:spPr>
        <p:txBody>
          <a:bodyPr anchor="ctr">
            <a:normAutofit/>
          </a:bodyPr>
          <a:lstStyle>
            <a:lvl1pPr marL="0" indent="0">
              <a:buNone/>
              <a:defRPr sz="1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6" name="Text Placeholder 2">
            <a:extLst>
              <a:ext uri="{FF2B5EF4-FFF2-40B4-BE49-F238E27FC236}">
                <a16:creationId xmlns:a16="http://schemas.microsoft.com/office/drawing/2014/main" id="{4376E3A5-3145-E09A-DC71-7F82F9FC2D71}"/>
              </a:ext>
            </a:extLst>
          </p:cNvPr>
          <p:cNvSpPr>
            <a:spLocks noGrp="1"/>
          </p:cNvSpPr>
          <p:nvPr>
            <p:ph type="body" idx="22"/>
          </p:nvPr>
        </p:nvSpPr>
        <p:spPr>
          <a:xfrm>
            <a:off x="8848184" y="1834527"/>
            <a:ext cx="2792512" cy="591616"/>
          </a:xfrm>
        </p:spPr>
        <p:txBody>
          <a:bodyPr anchor="ctr">
            <a:normAutofit/>
          </a:bodyPr>
          <a:lstStyle>
            <a:lvl1pPr marL="0" indent="0">
              <a:buNone/>
              <a:defRPr sz="1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2B13E09D-8766-1648-6B06-1A76D22EB1C9}"/>
              </a:ext>
            </a:extLst>
          </p:cNvPr>
          <p:cNvSpPr/>
          <p:nvPr userDrawn="1"/>
        </p:nvSpPr>
        <p:spPr>
          <a:xfrm>
            <a:off x="7876413" y="3872904"/>
            <a:ext cx="3764284" cy="601989"/>
          </a:xfrm>
          <a:prstGeom prst="rect">
            <a:avLst/>
          </a:prstGeom>
          <a:solidFill>
            <a:schemeClr val="accent6">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13" name="Rectangle 12">
            <a:extLst>
              <a:ext uri="{FF2B5EF4-FFF2-40B4-BE49-F238E27FC236}">
                <a16:creationId xmlns:a16="http://schemas.microsoft.com/office/drawing/2014/main" id="{36AECEC8-F2D9-3448-8B75-911A63B0DD20}"/>
              </a:ext>
            </a:extLst>
          </p:cNvPr>
          <p:cNvSpPr/>
          <p:nvPr userDrawn="1"/>
        </p:nvSpPr>
        <p:spPr>
          <a:xfrm>
            <a:off x="7876413" y="3281288"/>
            <a:ext cx="3764284" cy="591616"/>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12" name="Slide Number Placeholder 3">
            <a:extLst>
              <a:ext uri="{FF2B5EF4-FFF2-40B4-BE49-F238E27FC236}">
                <a16:creationId xmlns:a16="http://schemas.microsoft.com/office/drawing/2014/main" id="{BEBE51B6-1797-9E78-322E-8E70448FDB2C}"/>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sp>
        <p:nvSpPr>
          <p:cNvPr id="24" name="Text Placeholder 2">
            <a:extLst>
              <a:ext uri="{FF2B5EF4-FFF2-40B4-BE49-F238E27FC236}">
                <a16:creationId xmlns:a16="http://schemas.microsoft.com/office/drawing/2014/main" id="{AD08BC43-E0CB-AE78-D96E-FC37FDE1BAF0}"/>
              </a:ext>
            </a:extLst>
          </p:cNvPr>
          <p:cNvSpPr>
            <a:spLocks noGrp="1"/>
          </p:cNvSpPr>
          <p:nvPr>
            <p:ph type="body" idx="13"/>
          </p:nvPr>
        </p:nvSpPr>
        <p:spPr>
          <a:xfrm>
            <a:off x="8936718" y="3872904"/>
            <a:ext cx="2703978" cy="601989"/>
          </a:xfrm>
        </p:spPr>
        <p:txBody>
          <a:bodyPr anchor="ctr">
            <a:normAutofit/>
          </a:bodyPr>
          <a:lstStyle>
            <a:lvl1pPr marL="0" indent="0">
              <a:buNone/>
              <a:defRPr sz="1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5" name="Text Placeholder 2">
            <a:extLst>
              <a:ext uri="{FF2B5EF4-FFF2-40B4-BE49-F238E27FC236}">
                <a16:creationId xmlns:a16="http://schemas.microsoft.com/office/drawing/2014/main" id="{15EF44AA-66E1-4A00-3A9D-119F7A628548}"/>
              </a:ext>
            </a:extLst>
          </p:cNvPr>
          <p:cNvSpPr>
            <a:spLocks noGrp="1"/>
          </p:cNvSpPr>
          <p:nvPr>
            <p:ph type="body" idx="14"/>
          </p:nvPr>
        </p:nvSpPr>
        <p:spPr>
          <a:xfrm>
            <a:off x="8936718" y="3281288"/>
            <a:ext cx="2703979" cy="591616"/>
          </a:xfrm>
        </p:spPr>
        <p:txBody>
          <a:bodyPr anchor="ctr">
            <a:normAutofit/>
          </a:bodyPr>
          <a:lstStyle>
            <a:lvl1pPr marL="0" indent="0">
              <a:buNone/>
              <a:defRPr sz="1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7" name="Title 1">
            <a:extLst>
              <a:ext uri="{FF2B5EF4-FFF2-40B4-BE49-F238E27FC236}">
                <a16:creationId xmlns:a16="http://schemas.microsoft.com/office/drawing/2014/main" id="{6695FBE8-4A74-2345-EE75-38EAFEC7DEBF}"/>
              </a:ext>
            </a:extLst>
          </p:cNvPr>
          <p:cNvSpPr>
            <a:spLocks noGrp="1"/>
          </p:cNvSpPr>
          <p:nvPr>
            <p:ph type="title"/>
          </p:nvPr>
        </p:nvSpPr>
        <p:spPr>
          <a:xfrm>
            <a:off x="551302" y="1709739"/>
            <a:ext cx="5544698" cy="2515898"/>
          </a:xfrm>
        </p:spPr>
        <p:txBody>
          <a:bodyPr anchor="b">
            <a:normAutofit/>
          </a:bodyPr>
          <a:lstStyle>
            <a:lvl1pPr>
              <a:defRPr sz="5400">
                <a:solidFill>
                  <a:schemeClr val="tx1"/>
                </a:solidFill>
              </a:defRPr>
            </a:lvl1pPr>
          </a:lstStyle>
          <a:p>
            <a:r>
              <a:rPr lang="en-US"/>
              <a:t>Click to edit Master title style</a:t>
            </a:r>
          </a:p>
        </p:txBody>
      </p:sp>
      <p:sp>
        <p:nvSpPr>
          <p:cNvPr id="28" name="Text Placeholder 2">
            <a:extLst>
              <a:ext uri="{FF2B5EF4-FFF2-40B4-BE49-F238E27FC236}">
                <a16:creationId xmlns:a16="http://schemas.microsoft.com/office/drawing/2014/main" id="{6ABB1B07-EC6F-2D8A-A8A5-2AC450820399}"/>
              </a:ext>
            </a:extLst>
          </p:cNvPr>
          <p:cNvSpPr>
            <a:spLocks noGrp="1"/>
          </p:cNvSpPr>
          <p:nvPr>
            <p:ph type="body" idx="15"/>
          </p:nvPr>
        </p:nvSpPr>
        <p:spPr>
          <a:xfrm>
            <a:off x="551301" y="4433455"/>
            <a:ext cx="5544699" cy="1501921"/>
          </a:xfrm>
        </p:spPr>
        <p:txBody>
          <a:bodyPr/>
          <a:lstStyle>
            <a:lvl1pPr marL="0" indent="0">
              <a:buNone/>
              <a:defRPr sz="2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32" name="Graphic 31">
            <a:extLst>
              <a:ext uri="{FF2B5EF4-FFF2-40B4-BE49-F238E27FC236}">
                <a16:creationId xmlns:a16="http://schemas.microsoft.com/office/drawing/2014/main" id="{756CD089-C9C8-8E27-7E7A-CEC256CEB58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20674" y="448928"/>
            <a:ext cx="520024" cy="383120"/>
          </a:xfrm>
          <a:prstGeom prst="rect">
            <a:avLst/>
          </a:prstGeom>
        </p:spPr>
      </p:pic>
      <p:sp>
        <p:nvSpPr>
          <p:cNvPr id="4" name="Picture Placeholder 12">
            <a:extLst>
              <a:ext uri="{FF2B5EF4-FFF2-40B4-BE49-F238E27FC236}">
                <a16:creationId xmlns:a16="http://schemas.microsoft.com/office/drawing/2014/main" id="{B514639F-E3F1-3195-F398-64EE19165679}"/>
              </a:ext>
            </a:extLst>
          </p:cNvPr>
          <p:cNvSpPr>
            <a:spLocks noGrp="1"/>
          </p:cNvSpPr>
          <p:nvPr>
            <p:ph type="pic" sz="quarter" idx="19"/>
          </p:nvPr>
        </p:nvSpPr>
        <p:spPr>
          <a:xfrm>
            <a:off x="7142632" y="3067731"/>
            <a:ext cx="1705550" cy="1705550"/>
          </a:xfrm>
          <a:prstGeom prst="ellipse">
            <a:avLst/>
          </a:prstGeom>
          <a:solidFill>
            <a:schemeClr val="bg1">
              <a:lumMod val="95000"/>
            </a:schemeClr>
          </a:solidFill>
        </p:spPr>
        <p:txBody>
          <a:bodyPr anchor="ctr">
            <a:normAutofit/>
          </a:bodyPr>
          <a:lstStyle>
            <a:lvl1pPr algn="ctr">
              <a:spcBef>
                <a:spcPts val="200"/>
              </a:spcBef>
              <a:defRPr sz="800" b="0">
                <a:latin typeface="Sofia Pro" pitchFamily="2" charset="0"/>
              </a:defRPr>
            </a:lvl1pPr>
          </a:lstStyle>
          <a:p>
            <a:r>
              <a:rPr lang="en-US"/>
              <a:t>Click icon to add picture</a:t>
            </a:r>
          </a:p>
        </p:txBody>
      </p:sp>
      <p:sp>
        <p:nvSpPr>
          <p:cNvPr id="5" name="Picture Placeholder 12">
            <a:extLst>
              <a:ext uri="{FF2B5EF4-FFF2-40B4-BE49-F238E27FC236}">
                <a16:creationId xmlns:a16="http://schemas.microsoft.com/office/drawing/2014/main" id="{3F61DD49-BBDD-D32E-A405-633CBC22DAA7}"/>
              </a:ext>
            </a:extLst>
          </p:cNvPr>
          <p:cNvSpPr>
            <a:spLocks noGrp="1"/>
          </p:cNvSpPr>
          <p:nvPr>
            <p:ph type="pic" sz="quarter" idx="20"/>
          </p:nvPr>
        </p:nvSpPr>
        <p:spPr>
          <a:xfrm>
            <a:off x="7142632" y="1573368"/>
            <a:ext cx="1705550" cy="1705550"/>
          </a:xfrm>
          <a:prstGeom prst="ellipse">
            <a:avLst/>
          </a:prstGeom>
          <a:solidFill>
            <a:schemeClr val="bg1">
              <a:lumMod val="95000"/>
            </a:schemeClr>
          </a:solidFill>
        </p:spPr>
        <p:txBody>
          <a:bodyPr anchor="ctr">
            <a:normAutofit/>
          </a:bodyPr>
          <a:lstStyle>
            <a:lvl1pPr algn="ctr">
              <a:spcBef>
                <a:spcPts val="200"/>
              </a:spcBef>
              <a:defRPr sz="800" b="0">
                <a:latin typeface="Sofia Pro" pitchFamily="2" charset="0"/>
              </a:defRPr>
            </a:lvl1pPr>
          </a:lstStyle>
          <a:p>
            <a:r>
              <a:rPr lang="en-US"/>
              <a:t>Click icon to add picture</a:t>
            </a:r>
          </a:p>
        </p:txBody>
      </p:sp>
      <p:sp>
        <p:nvSpPr>
          <p:cNvPr id="10" name="Rectangle 9">
            <a:extLst>
              <a:ext uri="{FF2B5EF4-FFF2-40B4-BE49-F238E27FC236}">
                <a16:creationId xmlns:a16="http://schemas.microsoft.com/office/drawing/2014/main" id="{B2BEBF3D-1DB1-2346-CD55-D36F5AF48873}"/>
              </a:ext>
            </a:extLst>
          </p:cNvPr>
          <p:cNvSpPr/>
          <p:nvPr userDrawn="1"/>
        </p:nvSpPr>
        <p:spPr>
          <a:xfrm>
            <a:off x="7876413" y="5364897"/>
            <a:ext cx="3764284" cy="601989"/>
          </a:xfrm>
          <a:prstGeom prst="rect">
            <a:avLst/>
          </a:prstGeom>
          <a:solidFill>
            <a:schemeClr val="accent3">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14" name="Rectangle 13">
            <a:extLst>
              <a:ext uri="{FF2B5EF4-FFF2-40B4-BE49-F238E27FC236}">
                <a16:creationId xmlns:a16="http://schemas.microsoft.com/office/drawing/2014/main" id="{A099A9CA-B1FB-69DF-3A91-75B36C6DBEF3}"/>
              </a:ext>
            </a:extLst>
          </p:cNvPr>
          <p:cNvSpPr/>
          <p:nvPr userDrawn="1"/>
        </p:nvSpPr>
        <p:spPr>
          <a:xfrm>
            <a:off x="7876413" y="4773281"/>
            <a:ext cx="3764284" cy="59161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15" name="Text Placeholder 2">
            <a:extLst>
              <a:ext uri="{FF2B5EF4-FFF2-40B4-BE49-F238E27FC236}">
                <a16:creationId xmlns:a16="http://schemas.microsoft.com/office/drawing/2014/main" id="{9F588B77-4A2B-CF82-B0B5-D2CCAC2CE16B}"/>
              </a:ext>
            </a:extLst>
          </p:cNvPr>
          <p:cNvSpPr>
            <a:spLocks noGrp="1"/>
          </p:cNvSpPr>
          <p:nvPr>
            <p:ph type="body" idx="23"/>
          </p:nvPr>
        </p:nvSpPr>
        <p:spPr>
          <a:xfrm>
            <a:off x="8936718" y="5364897"/>
            <a:ext cx="2703978" cy="601989"/>
          </a:xfrm>
        </p:spPr>
        <p:txBody>
          <a:bodyPr anchor="ctr">
            <a:normAutofit/>
          </a:bodyPr>
          <a:lstStyle>
            <a:lvl1pPr marL="0" indent="0">
              <a:buNone/>
              <a:defRPr sz="1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6" name="Text Placeholder 2">
            <a:extLst>
              <a:ext uri="{FF2B5EF4-FFF2-40B4-BE49-F238E27FC236}">
                <a16:creationId xmlns:a16="http://schemas.microsoft.com/office/drawing/2014/main" id="{BAFD49B0-F31F-AD46-3574-B89E05F9ADD3}"/>
              </a:ext>
            </a:extLst>
          </p:cNvPr>
          <p:cNvSpPr>
            <a:spLocks noGrp="1"/>
          </p:cNvSpPr>
          <p:nvPr>
            <p:ph type="body" idx="24"/>
          </p:nvPr>
        </p:nvSpPr>
        <p:spPr>
          <a:xfrm>
            <a:off x="8936718" y="4773281"/>
            <a:ext cx="2703979" cy="591616"/>
          </a:xfrm>
        </p:spPr>
        <p:txBody>
          <a:bodyPr anchor="ctr">
            <a:normAutofit/>
          </a:bodyPr>
          <a:lstStyle>
            <a:lvl1pPr marL="0" indent="0">
              <a:buNone/>
              <a:defRPr sz="1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7" name="Picture Placeholder 12">
            <a:extLst>
              <a:ext uri="{FF2B5EF4-FFF2-40B4-BE49-F238E27FC236}">
                <a16:creationId xmlns:a16="http://schemas.microsoft.com/office/drawing/2014/main" id="{77EE4EBA-CCAA-DAE1-016D-AA20E7A68595}"/>
              </a:ext>
            </a:extLst>
          </p:cNvPr>
          <p:cNvSpPr>
            <a:spLocks noGrp="1"/>
          </p:cNvSpPr>
          <p:nvPr>
            <p:ph type="pic" sz="quarter" idx="25"/>
          </p:nvPr>
        </p:nvSpPr>
        <p:spPr>
          <a:xfrm>
            <a:off x="7142632" y="4559724"/>
            <a:ext cx="1705550" cy="1705550"/>
          </a:xfrm>
          <a:prstGeom prst="ellipse">
            <a:avLst/>
          </a:prstGeom>
          <a:solidFill>
            <a:schemeClr val="bg1">
              <a:lumMod val="95000"/>
            </a:schemeClr>
          </a:solidFill>
        </p:spPr>
        <p:txBody>
          <a:bodyPr anchor="ctr">
            <a:normAutofit/>
          </a:bodyPr>
          <a:lstStyle>
            <a:lvl1pPr algn="ctr">
              <a:spcBef>
                <a:spcPts val="200"/>
              </a:spcBef>
              <a:defRPr sz="800" b="0">
                <a:latin typeface="Sofia Pro" pitchFamily="2" charset="0"/>
              </a:defRPr>
            </a:lvl1pPr>
          </a:lstStyle>
          <a:p>
            <a:r>
              <a:rPr lang="en-US"/>
              <a:t>Click icon to add picture</a:t>
            </a:r>
          </a:p>
        </p:txBody>
      </p:sp>
      <p:sp>
        <p:nvSpPr>
          <p:cNvPr id="2" name="Text Placeholder 2">
            <a:extLst>
              <a:ext uri="{FF2B5EF4-FFF2-40B4-BE49-F238E27FC236}">
                <a16:creationId xmlns:a16="http://schemas.microsoft.com/office/drawing/2014/main" id="{6286E10D-8174-6881-A150-40EA87085068}"/>
              </a:ext>
            </a:extLst>
          </p:cNvPr>
          <p:cNvSpPr>
            <a:spLocks noGrp="1"/>
          </p:cNvSpPr>
          <p:nvPr>
            <p:ph type="body" idx="10" hasCustomPrompt="1"/>
          </p:nvPr>
        </p:nvSpPr>
        <p:spPr>
          <a:xfrm>
            <a:off x="551301" y="463591"/>
            <a:ext cx="6790793" cy="346150"/>
          </a:xfrm>
        </p:spPr>
        <p:txBody>
          <a:bodyPr>
            <a:normAutofit/>
          </a:bodyPr>
          <a:lstStyle>
            <a:lvl1pPr marL="0" indent="0">
              <a:buNone/>
              <a:defRPr sz="1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41394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oxes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86C99D-1033-DC3E-DFAF-72C0972BED9F}"/>
              </a:ext>
            </a:extLst>
          </p:cNvPr>
          <p:cNvSpPr/>
          <p:nvPr userDrawn="1"/>
        </p:nvSpPr>
        <p:spPr>
          <a:xfrm>
            <a:off x="5866730" y="1701254"/>
            <a:ext cx="5773968" cy="59161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3" name="Rectangle 2">
            <a:extLst>
              <a:ext uri="{FF2B5EF4-FFF2-40B4-BE49-F238E27FC236}">
                <a16:creationId xmlns:a16="http://schemas.microsoft.com/office/drawing/2014/main" id="{33CE0BB0-69F0-6E73-1D01-E6328CDB34AF}"/>
              </a:ext>
            </a:extLst>
          </p:cNvPr>
          <p:cNvSpPr/>
          <p:nvPr userDrawn="1"/>
        </p:nvSpPr>
        <p:spPr>
          <a:xfrm>
            <a:off x="5866730" y="2491740"/>
            <a:ext cx="5773968" cy="591616"/>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4" name="Rectangle 3">
            <a:extLst>
              <a:ext uri="{FF2B5EF4-FFF2-40B4-BE49-F238E27FC236}">
                <a16:creationId xmlns:a16="http://schemas.microsoft.com/office/drawing/2014/main" id="{3FF7BEA9-CCC4-68CC-F88E-42830BFB5BAE}"/>
              </a:ext>
            </a:extLst>
          </p:cNvPr>
          <p:cNvSpPr/>
          <p:nvPr userDrawn="1"/>
        </p:nvSpPr>
        <p:spPr>
          <a:xfrm>
            <a:off x="5866730" y="3282226"/>
            <a:ext cx="5773968" cy="591616"/>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5" name="Rectangle 4">
            <a:extLst>
              <a:ext uri="{FF2B5EF4-FFF2-40B4-BE49-F238E27FC236}">
                <a16:creationId xmlns:a16="http://schemas.microsoft.com/office/drawing/2014/main" id="{35F1804D-6F62-77DA-18C8-80AA5BB7B6A8}"/>
              </a:ext>
            </a:extLst>
          </p:cNvPr>
          <p:cNvSpPr/>
          <p:nvPr userDrawn="1"/>
        </p:nvSpPr>
        <p:spPr>
          <a:xfrm>
            <a:off x="5866730" y="4072711"/>
            <a:ext cx="5773968" cy="59161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12" name="Slide Number Placeholder 3">
            <a:extLst>
              <a:ext uri="{FF2B5EF4-FFF2-40B4-BE49-F238E27FC236}">
                <a16:creationId xmlns:a16="http://schemas.microsoft.com/office/drawing/2014/main" id="{BEBE51B6-1797-9E78-322E-8E70448FDB2C}"/>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sp>
        <p:nvSpPr>
          <p:cNvPr id="19" name="Text Placeholder 2">
            <a:extLst>
              <a:ext uri="{FF2B5EF4-FFF2-40B4-BE49-F238E27FC236}">
                <a16:creationId xmlns:a16="http://schemas.microsoft.com/office/drawing/2014/main" id="{F7F9C8C0-D699-ED45-6AF8-67A64099B7DC}"/>
              </a:ext>
            </a:extLst>
          </p:cNvPr>
          <p:cNvSpPr>
            <a:spLocks noGrp="1"/>
          </p:cNvSpPr>
          <p:nvPr>
            <p:ph type="body" idx="10"/>
          </p:nvPr>
        </p:nvSpPr>
        <p:spPr>
          <a:xfrm>
            <a:off x="5866729" y="1849560"/>
            <a:ext cx="4731997" cy="350873"/>
          </a:xfrm>
        </p:spPr>
        <p:txBody>
          <a:bodyPr anchor="ctr">
            <a:normAutofit/>
          </a:bodyPr>
          <a:lstStyle>
            <a:lvl1pPr marL="0" indent="0">
              <a:buNone/>
              <a:defRPr sz="1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Text Placeholder 2">
            <a:extLst>
              <a:ext uri="{FF2B5EF4-FFF2-40B4-BE49-F238E27FC236}">
                <a16:creationId xmlns:a16="http://schemas.microsoft.com/office/drawing/2014/main" id="{AA16ACDF-0160-D4FE-2CAC-1459914CFF05}"/>
              </a:ext>
            </a:extLst>
          </p:cNvPr>
          <p:cNvSpPr>
            <a:spLocks noGrp="1"/>
          </p:cNvSpPr>
          <p:nvPr>
            <p:ph type="body" idx="11"/>
          </p:nvPr>
        </p:nvSpPr>
        <p:spPr>
          <a:xfrm>
            <a:off x="5866729" y="2618822"/>
            <a:ext cx="4731997" cy="350873"/>
          </a:xfrm>
        </p:spPr>
        <p:txBody>
          <a:bodyPr anchor="ctr">
            <a:normAutofit/>
          </a:bodyPr>
          <a:lstStyle>
            <a:lvl1pPr marL="0" indent="0">
              <a:buNone/>
              <a:defRPr sz="1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Text Placeholder 2">
            <a:extLst>
              <a:ext uri="{FF2B5EF4-FFF2-40B4-BE49-F238E27FC236}">
                <a16:creationId xmlns:a16="http://schemas.microsoft.com/office/drawing/2014/main" id="{79414C61-219F-9E8A-E447-1B660C06C58D}"/>
              </a:ext>
            </a:extLst>
          </p:cNvPr>
          <p:cNvSpPr>
            <a:spLocks noGrp="1"/>
          </p:cNvSpPr>
          <p:nvPr>
            <p:ph type="body" idx="12"/>
          </p:nvPr>
        </p:nvSpPr>
        <p:spPr>
          <a:xfrm>
            <a:off x="5866729" y="3402597"/>
            <a:ext cx="4731997" cy="350873"/>
          </a:xfrm>
        </p:spPr>
        <p:txBody>
          <a:bodyPr anchor="ctr">
            <a:normAutofit/>
          </a:bodyPr>
          <a:lstStyle>
            <a:lvl1pPr marL="0" indent="0">
              <a:buNone/>
              <a:defRPr sz="1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Text Placeholder 2">
            <a:extLst>
              <a:ext uri="{FF2B5EF4-FFF2-40B4-BE49-F238E27FC236}">
                <a16:creationId xmlns:a16="http://schemas.microsoft.com/office/drawing/2014/main" id="{D0AB467B-E4DB-A2A1-BFBF-CD054A945C75}"/>
              </a:ext>
            </a:extLst>
          </p:cNvPr>
          <p:cNvSpPr>
            <a:spLocks noGrp="1"/>
          </p:cNvSpPr>
          <p:nvPr>
            <p:ph type="body" idx="13"/>
          </p:nvPr>
        </p:nvSpPr>
        <p:spPr>
          <a:xfrm>
            <a:off x="5866729" y="4225637"/>
            <a:ext cx="4731997" cy="350873"/>
          </a:xfrm>
        </p:spPr>
        <p:txBody>
          <a:bodyPr anchor="ctr">
            <a:normAutofit/>
          </a:bodyPr>
          <a:lstStyle>
            <a:lvl1pPr marL="0" indent="0">
              <a:buNone/>
              <a:defRPr sz="1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Graphic 8">
            <a:extLst>
              <a:ext uri="{FF2B5EF4-FFF2-40B4-BE49-F238E27FC236}">
                <a16:creationId xmlns:a16="http://schemas.microsoft.com/office/drawing/2014/main" id="{7A59FB83-E91B-E8EA-3FD2-CDFA77813CB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20674" y="448928"/>
            <a:ext cx="520024" cy="383120"/>
          </a:xfrm>
          <a:prstGeom prst="rect">
            <a:avLst/>
          </a:prstGeom>
        </p:spPr>
      </p:pic>
      <p:sp>
        <p:nvSpPr>
          <p:cNvPr id="10" name="Text Placeholder 2">
            <a:extLst>
              <a:ext uri="{FF2B5EF4-FFF2-40B4-BE49-F238E27FC236}">
                <a16:creationId xmlns:a16="http://schemas.microsoft.com/office/drawing/2014/main" id="{28BC6B9C-90CE-1B26-D50C-2731CC5BB9F5}"/>
              </a:ext>
            </a:extLst>
          </p:cNvPr>
          <p:cNvSpPr>
            <a:spLocks noGrp="1"/>
          </p:cNvSpPr>
          <p:nvPr>
            <p:ph type="body" idx="14" hasCustomPrompt="1"/>
          </p:nvPr>
        </p:nvSpPr>
        <p:spPr>
          <a:xfrm>
            <a:off x="551301" y="463591"/>
            <a:ext cx="6790793" cy="346150"/>
          </a:xfrm>
        </p:spPr>
        <p:txBody>
          <a:bodyPr>
            <a:normAutofit/>
          </a:bodyPr>
          <a:lstStyle>
            <a:lvl1pPr marL="0" indent="0">
              <a:buNone/>
              <a:defRPr sz="1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3" name="Title 1">
            <a:extLst>
              <a:ext uri="{FF2B5EF4-FFF2-40B4-BE49-F238E27FC236}">
                <a16:creationId xmlns:a16="http://schemas.microsoft.com/office/drawing/2014/main" id="{06088EA8-1D23-3594-C5DA-0271B035F349}"/>
              </a:ext>
            </a:extLst>
          </p:cNvPr>
          <p:cNvSpPr>
            <a:spLocks noGrp="1"/>
          </p:cNvSpPr>
          <p:nvPr>
            <p:ph type="title"/>
          </p:nvPr>
        </p:nvSpPr>
        <p:spPr>
          <a:xfrm>
            <a:off x="551302" y="1709739"/>
            <a:ext cx="5015780" cy="2954588"/>
          </a:xfrm>
        </p:spPr>
        <p:txBody>
          <a:bodyPr anchor="t">
            <a:normAutofit/>
          </a:bodyPr>
          <a:lstStyle>
            <a:lvl1pPr>
              <a:defRPr sz="5400">
                <a:solidFill>
                  <a:schemeClr val="tx1"/>
                </a:solidFill>
              </a:defRPr>
            </a:lvl1pPr>
          </a:lstStyle>
          <a:p>
            <a:r>
              <a:rPr lang="en-US"/>
              <a:t>Click to edit Master title style</a:t>
            </a:r>
          </a:p>
        </p:txBody>
      </p:sp>
    </p:spTree>
    <p:extLst>
      <p:ext uri="{BB962C8B-B14F-4D97-AF65-F5344CB8AC3E}">
        <p14:creationId xmlns:p14="http://schemas.microsoft.com/office/powerpoint/2010/main" val="1017669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7">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26C937-E1DA-082B-96CA-1AD86FF7912C}"/>
              </a:ext>
            </a:extLst>
          </p:cNvPr>
          <p:cNvSpPr/>
          <p:nvPr userDrawn="1"/>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pic>
        <p:nvPicPr>
          <p:cNvPr id="4" name="Graphic 3">
            <a:extLst>
              <a:ext uri="{FF2B5EF4-FFF2-40B4-BE49-F238E27FC236}">
                <a16:creationId xmlns:a16="http://schemas.microsoft.com/office/drawing/2014/main" id="{D5DA3741-A498-8F1D-A2D0-D8C852D2B92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203801" y="626093"/>
            <a:ext cx="8458821" cy="6231907"/>
          </a:xfrm>
          <a:prstGeom prst="rect">
            <a:avLst/>
          </a:prstGeom>
        </p:spPr>
      </p:pic>
      <p:sp>
        <p:nvSpPr>
          <p:cNvPr id="12" name="Title 11">
            <a:extLst>
              <a:ext uri="{FF2B5EF4-FFF2-40B4-BE49-F238E27FC236}">
                <a16:creationId xmlns:a16="http://schemas.microsoft.com/office/drawing/2014/main" id="{4B8D882F-59BA-85E3-F6F2-3A3711EE71B1}"/>
              </a:ext>
            </a:extLst>
          </p:cNvPr>
          <p:cNvSpPr>
            <a:spLocks noGrp="1"/>
          </p:cNvSpPr>
          <p:nvPr>
            <p:ph type="title"/>
          </p:nvPr>
        </p:nvSpPr>
        <p:spPr>
          <a:xfrm>
            <a:off x="5775158" y="1973179"/>
            <a:ext cx="5858042" cy="2428700"/>
          </a:xfrm>
        </p:spPr>
        <p:txBody>
          <a:bodyPr anchor="b">
            <a:noAutofit/>
          </a:bodyPr>
          <a:lstStyle>
            <a:lvl1pPr>
              <a:defRPr sz="5400">
                <a:solidFill>
                  <a:schemeClr val="accent6"/>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solidFill>
                  <a:schemeClr val="bg1"/>
                </a:solidFill>
              </a:rPr>
              <a:t>Click to edit Master title style</a:t>
            </a:r>
            <a:endParaRPr lang="en-US"/>
          </a:p>
        </p:txBody>
      </p:sp>
      <p:sp>
        <p:nvSpPr>
          <p:cNvPr id="6" name="Slide Number Placeholder 3">
            <a:extLst>
              <a:ext uri="{FF2B5EF4-FFF2-40B4-BE49-F238E27FC236}">
                <a16:creationId xmlns:a16="http://schemas.microsoft.com/office/drawing/2014/main" id="{DF75F9AE-EC3D-11D5-7C99-F9DCB6534F3C}"/>
              </a:ext>
            </a:extLst>
          </p:cNvPr>
          <p:cNvSpPr>
            <a:spLocks noGrp="1"/>
          </p:cNvSpPr>
          <p:nvPr>
            <p:ph type="sldNum" sz="quarter" idx="4"/>
          </p:nvPr>
        </p:nvSpPr>
        <p:spPr>
          <a:xfrm>
            <a:off x="551301" y="6356350"/>
            <a:ext cx="474309" cy="365125"/>
          </a:xfrm>
          <a:prstGeom prst="rect">
            <a:avLst/>
          </a:prstGeom>
        </p:spPr>
        <p:txBody>
          <a:bodyPr anchor="ctr"/>
          <a:lstStyle>
            <a:lvl1pPr algn="l">
              <a:defRPr sz="800" b="0" i="0">
                <a:solidFill>
                  <a:schemeClr val="bg1">
                    <a:lumMod val="65000"/>
                  </a:schemeClr>
                </a:solidFill>
                <a:latin typeface="Sofia Pro" pitchFamily="2" charset="0"/>
              </a:defRPr>
            </a:lvl1pPr>
          </a:lstStyle>
          <a:p>
            <a:fld id="{66E1101C-D44A-114C-BF42-E167825151EF}" type="slidenum">
              <a:rPr lang="en-US" smtClean="0"/>
              <a:pPr/>
              <a:t>‹#›</a:t>
            </a:fld>
            <a:endParaRPr lang="en-US"/>
          </a:p>
        </p:txBody>
      </p:sp>
      <p:sp>
        <p:nvSpPr>
          <p:cNvPr id="8" name="Content Placeholder 7">
            <a:extLst>
              <a:ext uri="{FF2B5EF4-FFF2-40B4-BE49-F238E27FC236}">
                <a16:creationId xmlns:a16="http://schemas.microsoft.com/office/drawing/2014/main" id="{598AE60C-CACA-CD15-A3F1-467EBB257030}"/>
              </a:ext>
            </a:extLst>
          </p:cNvPr>
          <p:cNvSpPr txBox="1">
            <a:spLocks/>
          </p:cNvSpPr>
          <p:nvPr userDrawn="1"/>
        </p:nvSpPr>
        <p:spPr>
          <a:xfrm>
            <a:off x="1275201" y="6348110"/>
            <a:ext cx="3646968" cy="373365"/>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800">
                <a:solidFill>
                  <a:schemeClr val="bg1">
                    <a:lumMod val="65000"/>
                  </a:schemeClr>
                </a:solidFill>
                <a:latin typeface="Sofia Pro" pitchFamily="2" charset="0"/>
              </a:rPr>
              <a:t>© 2023 Ellie Mental Health. All Rights Reserved.</a:t>
            </a:r>
          </a:p>
        </p:txBody>
      </p:sp>
      <p:pic>
        <p:nvPicPr>
          <p:cNvPr id="10" name="Graphic 9">
            <a:extLst>
              <a:ext uri="{FF2B5EF4-FFF2-40B4-BE49-F238E27FC236}">
                <a16:creationId xmlns:a16="http://schemas.microsoft.com/office/drawing/2014/main" id="{977B77E1-2579-1340-0040-F94C2F94479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287686" y="3953022"/>
            <a:ext cx="2904314" cy="2904314"/>
          </a:xfrm>
          <a:prstGeom prst="rect">
            <a:avLst/>
          </a:prstGeom>
        </p:spPr>
      </p:pic>
      <p:pic>
        <p:nvPicPr>
          <p:cNvPr id="11" name="Graphic 10">
            <a:extLst>
              <a:ext uri="{FF2B5EF4-FFF2-40B4-BE49-F238E27FC236}">
                <a16:creationId xmlns:a16="http://schemas.microsoft.com/office/drawing/2014/main" id="{B011C8D3-7D61-EC5A-3741-B1C283EB21E6}"/>
              </a:ext>
            </a:extLst>
          </p:cNvPr>
          <p:cNvPicPr>
            <a:picLocks/>
          </p:cNvPicPr>
          <p:nvPr userDrawn="1"/>
        </p:nvPicPr>
        <p:blipFill>
          <a:blip>
            <a:extLst>
              <a:ext uri="{96DAC541-7B7A-43D3-8B79-37D633B846F1}">
                <asvg:svgBlip xmlns:asvg="http://schemas.microsoft.com/office/drawing/2016/SVG/main" r:embed="rId4"/>
              </a:ext>
            </a:extLst>
          </a:blip>
          <a:stretch>
            <a:fillRect/>
          </a:stretch>
        </p:blipFill>
        <p:spPr>
          <a:xfrm rot="10800000">
            <a:off x="3753852" y="-27396"/>
            <a:ext cx="3260203" cy="1632783"/>
          </a:xfrm>
          <a:prstGeom prst="rect">
            <a:avLst/>
          </a:prstGeom>
        </p:spPr>
      </p:pic>
    </p:spTree>
    <p:extLst>
      <p:ext uri="{BB962C8B-B14F-4D97-AF65-F5344CB8AC3E}">
        <p14:creationId xmlns:p14="http://schemas.microsoft.com/office/powerpoint/2010/main" val="42192039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oxes 4">
    <p:spTree>
      <p:nvGrpSpPr>
        <p:cNvPr id="1" name=""/>
        <p:cNvGrpSpPr/>
        <p:nvPr/>
      </p:nvGrpSpPr>
      <p:grpSpPr>
        <a:xfrm>
          <a:off x="0" y="0"/>
          <a:ext cx="0" cy="0"/>
          <a:chOff x="0" y="0"/>
          <a:chExt cx="0" cy="0"/>
        </a:xfrm>
      </p:grpSpPr>
      <p:sp>
        <p:nvSpPr>
          <p:cNvPr id="20" name="Picture Placeholder 7">
            <a:extLst>
              <a:ext uri="{FF2B5EF4-FFF2-40B4-BE49-F238E27FC236}">
                <a16:creationId xmlns:a16="http://schemas.microsoft.com/office/drawing/2014/main" id="{EE69B668-4EF7-512D-1466-AD003541DAC9}"/>
              </a:ext>
            </a:extLst>
          </p:cNvPr>
          <p:cNvSpPr>
            <a:spLocks noGrp="1"/>
          </p:cNvSpPr>
          <p:nvPr>
            <p:ph type="pic" sz="quarter" idx="24"/>
          </p:nvPr>
        </p:nvSpPr>
        <p:spPr>
          <a:xfrm>
            <a:off x="5866725" y="4917373"/>
            <a:ext cx="1228779" cy="1002352"/>
          </a:xfrm>
          <a:prstGeom prst="rect">
            <a:avLst/>
          </a:prstGeom>
          <a:solidFill>
            <a:schemeClr val="bg1">
              <a:lumMod val="95000"/>
            </a:schemeClr>
          </a:solidFill>
        </p:spPr>
        <p:txBody>
          <a:bodyPr anchor="ctr">
            <a:normAutofit/>
          </a:bodyPr>
          <a:lstStyle>
            <a:lvl1pPr algn="ctr">
              <a:defRPr sz="1000" b="0">
                <a:latin typeface="Sofia Pro" pitchFamily="2" charset="0"/>
              </a:defRPr>
            </a:lvl1pPr>
          </a:lstStyle>
          <a:p>
            <a:r>
              <a:rPr lang="en-US"/>
              <a:t>Click icon to add picture</a:t>
            </a:r>
          </a:p>
        </p:txBody>
      </p:sp>
      <p:sp>
        <p:nvSpPr>
          <p:cNvPr id="18" name="Picture Placeholder 7">
            <a:extLst>
              <a:ext uri="{FF2B5EF4-FFF2-40B4-BE49-F238E27FC236}">
                <a16:creationId xmlns:a16="http://schemas.microsoft.com/office/drawing/2014/main" id="{C7AABA38-F352-F7CB-97B3-A77C8BFB07EB}"/>
              </a:ext>
            </a:extLst>
          </p:cNvPr>
          <p:cNvSpPr>
            <a:spLocks noGrp="1"/>
          </p:cNvSpPr>
          <p:nvPr>
            <p:ph type="pic" sz="quarter" idx="23"/>
          </p:nvPr>
        </p:nvSpPr>
        <p:spPr>
          <a:xfrm>
            <a:off x="5866726" y="3847413"/>
            <a:ext cx="1228779" cy="1002352"/>
          </a:xfrm>
          <a:prstGeom prst="rect">
            <a:avLst/>
          </a:prstGeom>
          <a:solidFill>
            <a:schemeClr val="bg1">
              <a:lumMod val="95000"/>
            </a:schemeClr>
          </a:solidFill>
        </p:spPr>
        <p:txBody>
          <a:bodyPr anchor="ctr">
            <a:normAutofit/>
          </a:bodyPr>
          <a:lstStyle>
            <a:lvl1pPr algn="ctr">
              <a:defRPr sz="1000" b="0">
                <a:latin typeface="Sofia Pro" pitchFamily="2" charset="0"/>
              </a:defRPr>
            </a:lvl1pPr>
          </a:lstStyle>
          <a:p>
            <a:r>
              <a:rPr lang="en-US"/>
              <a:t>Click icon to add picture</a:t>
            </a:r>
          </a:p>
        </p:txBody>
      </p:sp>
      <p:sp>
        <p:nvSpPr>
          <p:cNvPr id="16" name="Picture Placeholder 7">
            <a:extLst>
              <a:ext uri="{FF2B5EF4-FFF2-40B4-BE49-F238E27FC236}">
                <a16:creationId xmlns:a16="http://schemas.microsoft.com/office/drawing/2014/main" id="{5C37438A-BE72-50DA-D171-09E4A15737E2}"/>
              </a:ext>
            </a:extLst>
          </p:cNvPr>
          <p:cNvSpPr>
            <a:spLocks noGrp="1"/>
          </p:cNvSpPr>
          <p:nvPr>
            <p:ph type="pic" sz="quarter" idx="22"/>
          </p:nvPr>
        </p:nvSpPr>
        <p:spPr>
          <a:xfrm>
            <a:off x="5866726" y="2767052"/>
            <a:ext cx="1228779" cy="1002352"/>
          </a:xfrm>
          <a:prstGeom prst="rect">
            <a:avLst/>
          </a:prstGeom>
          <a:solidFill>
            <a:schemeClr val="bg1">
              <a:lumMod val="95000"/>
            </a:schemeClr>
          </a:solidFill>
        </p:spPr>
        <p:txBody>
          <a:bodyPr anchor="ctr">
            <a:normAutofit/>
          </a:bodyPr>
          <a:lstStyle>
            <a:lvl1pPr algn="ctr">
              <a:defRPr sz="1000" b="0">
                <a:latin typeface="Sofia Pro" pitchFamily="2" charset="0"/>
              </a:defRPr>
            </a:lvl1pPr>
          </a:lstStyle>
          <a:p>
            <a:r>
              <a:rPr lang="en-US"/>
              <a:t>Click icon to add picture</a:t>
            </a:r>
          </a:p>
        </p:txBody>
      </p:sp>
      <p:sp>
        <p:nvSpPr>
          <p:cNvPr id="2" name="Rectangle 1">
            <a:extLst>
              <a:ext uri="{FF2B5EF4-FFF2-40B4-BE49-F238E27FC236}">
                <a16:creationId xmlns:a16="http://schemas.microsoft.com/office/drawing/2014/main" id="{9186C99D-1033-DC3E-DFAF-72C0972BED9F}"/>
              </a:ext>
            </a:extLst>
          </p:cNvPr>
          <p:cNvSpPr/>
          <p:nvPr userDrawn="1"/>
        </p:nvSpPr>
        <p:spPr>
          <a:xfrm>
            <a:off x="7095506" y="1701254"/>
            <a:ext cx="4545191" cy="100235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9" name="Picture Placeholder 7">
            <a:extLst>
              <a:ext uri="{FF2B5EF4-FFF2-40B4-BE49-F238E27FC236}">
                <a16:creationId xmlns:a16="http://schemas.microsoft.com/office/drawing/2014/main" id="{D100C647-B74B-5D75-DF90-EE7F9C3CFCB8}"/>
              </a:ext>
            </a:extLst>
          </p:cNvPr>
          <p:cNvSpPr>
            <a:spLocks noGrp="1"/>
          </p:cNvSpPr>
          <p:nvPr>
            <p:ph type="pic" sz="quarter" idx="21"/>
          </p:nvPr>
        </p:nvSpPr>
        <p:spPr>
          <a:xfrm>
            <a:off x="5866727" y="1701254"/>
            <a:ext cx="1228779" cy="1002352"/>
          </a:xfrm>
          <a:prstGeom prst="rect">
            <a:avLst/>
          </a:prstGeom>
          <a:solidFill>
            <a:schemeClr val="bg1">
              <a:lumMod val="95000"/>
            </a:schemeClr>
          </a:solidFill>
        </p:spPr>
        <p:txBody>
          <a:bodyPr anchor="ctr">
            <a:normAutofit/>
          </a:bodyPr>
          <a:lstStyle>
            <a:lvl1pPr algn="ctr">
              <a:defRPr sz="1000" b="0">
                <a:latin typeface="Sofia Pro" pitchFamily="2" charset="0"/>
              </a:defRPr>
            </a:lvl1pPr>
          </a:lstStyle>
          <a:p>
            <a:r>
              <a:rPr lang="en-US"/>
              <a:t>Click icon to add picture</a:t>
            </a:r>
          </a:p>
        </p:txBody>
      </p:sp>
      <p:sp>
        <p:nvSpPr>
          <p:cNvPr id="3" name="Rectangle 2">
            <a:extLst>
              <a:ext uri="{FF2B5EF4-FFF2-40B4-BE49-F238E27FC236}">
                <a16:creationId xmlns:a16="http://schemas.microsoft.com/office/drawing/2014/main" id="{33CE0BB0-69F0-6E73-1D01-E6328CDB34AF}"/>
              </a:ext>
            </a:extLst>
          </p:cNvPr>
          <p:cNvSpPr/>
          <p:nvPr userDrawn="1"/>
        </p:nvSpPr>
        <p:spPr>
          <a:xfrm>
            <a:off x="7095504" y="2767052"/>
            <a:ext cx="4545193" cy="1010674"/>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4" name="Rectangle 3">
            <a:extLst>
              <a:ext uri="{FF2B5EF4-FFF2-40B4-BE49-F238E27FC236}">
                <a16:creationId xmlns:a16="http://schemas.microsoft.com/office/drawing/2014/main" id="{3FF7BEA9-CCC4-68CC-F88E-42830BFB5BAE}"/>
              </a:ext>
            </a:extLst>
          </p:cNvPr>
          <p:cNvSpPr/>
          <p:nvPr userDrawn="1"/>
        </p:nvSpPr>
        <p:spPr>
          <a:xfrm>
            <a:off x="7095504" y="3849493"/>
            <a:ext cx="4545194" cy="100235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5" name="Rectangle 4">
            <a:extLst>
              <a:ext uri="{FF2B5EF4-FFF2-40B4-BE49-F238E27FC236}">
                <a16:creationId xmlns:a16="http://schemas.microsoft.com/office/drawing/2014/main" id="{35F1804D-6F62-77DA-18C8-80AA5BB7B6A8}"/>
              </a:ext>
            </a:extLst>
          </p:cNvPr>
          <p:cNvSpPr/>
          <p:nvPr userDrawn="1"/>
        </p:nvSpPr>
        <p:spPr>
          <a:xfrm>
            <a:off x="7095504" y="4915291"/>
            <a:ext cx="4545194" cy="100235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12" name="Slide Number Placeholder 3">
            <a:extLst>
              <a:ext uri="{FF2B5EF4-FFF2-40B4-BE49-F238E27FC236}">
                <a16:creationId xmlns:a16="http://schemas.microsoft.com/office/drawing/2014/main" id="{BEBE51B6-1797-9E78-322E-8E70448FDB2C}"/>
              </a:ext>
            </a:extLst>
          </p:cNvPr>
          <p:cNvSpPr>
            <a:spLocks noGrp="1"/>
          </p:cNvSpPr>
          <p:nvPr userDrawn="1">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sp>
        <p:nvSpPr>
          <p:cNvPr id="19" name="Text Placeholder 2">
            <a:extLst>
              <a:ext uri="{FF2B5EF4-FFF2-40B4-BE49-F238E27FC236}">
                <a16:creationId xmlns:a16="http://schemas.microsoft.com/office/drawing/2014/main" id="{F7F9C8C0-D699-ED45-6AF8-67A64099B7DC}"/>
              </a:ext>
            </a:extLst>
          </p:cNvPr>
          <p:cNvSpPr>
            <a:spLocks noGrp="1"/>
          </p:cNvSpPr>
          <p:nvPr userDrawn="1">
            <p:ph type="body" idx="10"/>
          </p:nvPr>
        </p:nvSpPr>
        <p:spPr>
          <a:xfrm>
            <a:off x="7174669" y="2086922"/>
            <a:ext cx="4174650" cy="350873"/>
          </a:xfrm>
        </p:spPr>
        <p:txBody>
          <a:bodyPr anchor="ctr">
            <a:normAutofit/>
          </a:bodyPr>
          <a:lstStyle>
            <a:lvl1pPr marL="0" indent="0">
              <a:buNone/>
              <a:defRPr sz="1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Text Placeholder 2">
            <a:extLst>
              <a:ext uri="{FF2B5EF4-FFF2-40B4-BE49-F238E27FC236}">
                <a16:creationId xmlns:a16="http://schemas.microsoft.com/office/drawing/2014/main" id="{AA16ACDF-0160-D4FE-2CAC-1459914CFF05}"/>
              </a:ext>
            </a:extLst>
          </p:cNvPr>
          <p:cNvSpPr>
            <a:spLocks noGrp="1"/>
          </p:cNvSpPr>
          <p:nvPr userDrawn="1">
            <p:ph type="body" idx="11"/>
          </p:nvPr>
        </p:nvSpPr>
        <p:spPr>
          <a:xfrm>
            <a:off x="7174669" y="3142841"/>
            <a:ext cx="4174650" cy="350873"/>
          </a:xfrm>
        </p:spPr>
        <p:txBody>
          <a:bodyPr anchor="ctr">
            <a:normAutofit/>
          </a:bodyPr>
          <a:lstStyle>
            <a:lvl1pPr marL="0" indent="0">
              <a:buNone/>
              <a:defRPr sz="1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Text Placeholder 2">
            <a:extLst>
              <a:ext uri="{FF2B5EF4-FFF2-40B4-BE49-F238E27FC236}">
                <a16:creationId xmlns:a16="http://schemas.microsoft.com/office/drawing/2014/main" id="{79414C61-219F-9E8A-E447-1B660C06C58D}"/>
              </a:ext>
            </a:extLst>
          </p:cNvPr>
          <p:cNvSpPr>
            <a:spLocks noGrp="1"/>
          </p:cNvSpPr>
          <p:nvPr userDrawn="1">
            <p:ph type="body" idx="12"/>
          </p:nvPr>
        </p:nvSpPr>
        <p:spPr>
          <a:xfrm>
            <a:off x="7174669" y="4244228"/>
            <a:ext cx="4174650" cy="350873"/>
          </a:xfrm>
        </p:spPr>
        <p:txBody>
          <a:bodyPr anchor="ctr">
            <a:normAutofit/>
          </a:bodyPr>
          <a:lstStyle>
            <a:lvl1pPr marL="0" indent="0">
              <a:buNone/>
              <a:defRPr sz="1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Text Placeholder 2">
            <a:extLst>
              <a:ext uri="{FF2B5EF4-FFF2-40B4-BE49-F238E27FC236}">
                <a16:creationId xmlns:a16="http://schemas.microsoft.com/office/drawing/2014/main" id="{D0AB467B-E4DB-A2A1-BFBF-CD054A945C75}"/>
              </a:ext>
            </a:extLst>
          </p:cNvPr>
          <p:cNvSpPr>
            <a:spLocks noGrp="1"/>
          </p:cNvSpPr>
          <p:nvPr userDrawn="1">
            <p:ph type="body" idx="13"/>
          </p:nvPr>
        </p:nvSpPr>
        <p:spPr>
          <a:xfrm>
            <a:off x="7174669" y="5277152"/>
            <a:ext cx="4174650" cy="350873"/>
          </a:xfrm>
        </p:spPr>
        <p:txBody>
          <a:bodyPr anchor="ctr">
            <a:normAutofit/>
          </a:bodyPr>
          <a:lstStyle>
            <a:lvl1pPr marL="0" indent="0">
              <a:buNone/>
              <a:defRPr sz="1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0" name="Graphic 9">
            <a:extLst>
              <a:ext uri="{FF2B5EF4-FFF2-40B4-BE49-F238E27FC236}">
                <a16:creationId xmlns:a16="http://schemas.microsoft.com/office/drawing/2014/main" id="{0097AA27-075E-BF91-C54F-30ACE65FFCC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20674" y="448928"/>
            <a:ext cx="520024" cy="383120"/>
          </a:xfrm>
          <a:prstGeom prst="rect">
            <a:avLst/>
          </a:prstGeom>
        </p:spPr>
      </p:pic>
      <p:sp>
        <p:nvSpPr>
          <p:cNvPr id="13" name="Text Placeholder 2">
            <a:extLst>
              <a:ext uri="{FF2B5EF4-FFF2-40B4-BE49-F238E27FC236}">
                <a16:creationId xmlns:a16="http://schemas.microsoft.com/office/drawing/2014/main" id="{18589CA4-B0AB-4CA2-E87D-8ED184412795}"/>
              </a:ext>
            </a:extLst>
          </p:cNvPr>
          <p:cNvSpPr>
            <a:spLocks noGrp="1"/>
          </p:cNvSpPr>
          <p:nvPr>
            <p:ph type="body" idx="25" hasCustomPrompt="1"/>
          </p:nvPr>
        </p:nvSpPr>
        <p:spPr>
          <a:xfrm>
            <a:off x="551301" y="463591"/>
            <a:ext cx="6790793" cy="346150"/>
          </a:xfrm>
        </p:spPr>
        <p:txBody>
          <a:bodyPr>
            <a:normAutofit/>
          </a:bodyPr>
          <a:lstStyle>
            <a:lvl1pPr marL="0" indent="0">
              <a:buNone/>
              <a:defRPr sz="1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Title 1">
            <a:extLst>
              <a:ext uri="{FF2B5EF4-FFF2-40B4-BE49-F238E27FC236}">
                <a16:creationId xmlns:a16="http://schemas.microsoft.com/office/drawing/2014/main" id="{E8500F36-33C8-F7FF-5DC3-BD0C793D6CF5}"/>
              </a:ext>
            </a:extLst>
          </p:cNvPr>
          <p:cNvSpPr>
            <a:spLocks noGrp="1"/>
          </p:cNvSpPr>
          <p:nvPr>
            <p:ph type="title"/>
          </p:nvPr>
        </p:nvSpPr>
        <p:spPr>
          <a:xfrm>
            <a:off x="551302" y="1709738"/>
            <a:ext cx="5015780" cy="4207903"/>
          </a:xfrm>
        </p:spPr>
        <p:txBody>
          <a:bodyPr anchor="t">
            <a:normAutofit/>
          </a:bodyPr>
          <a:lstStyle>
            <a:lvl1pPr>
              <a:defRPr sz="5400">
                <a:solidFill>
                  <a:schemeClr val="tx1"/>
                </a:solidFill>
              </a:defRPr>
            </a:lvl1pPr>
          </a:lstStyle>
          <a:p>
            <a:r>
              <a:rPr lang="en-US"/>
              <a:t>Click to edit Master title style</a:t>
            </a:r>
          </a:p>
        </p:txBody>
      </p:sp>
    </p:spTree>
    <p:extLst>
      <p:ext uri="{BB962C8B-B14F-4D97-AF65-F5344CB8AC3E}">
        <p14:creationId xmlns:p14="http://schemas.microsoft.com/office/powerpoint/2010/main" val="30044922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oxes 5">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91BF02B6-57DF-267C-6E2F-AA3B37B035B7}"/>
              </a:ext>
            </a:extLst>
          </p:cNvPr>
          <p:cNvSpPr>
            <a:spLocks noGrp="1"/>
          </p:cNvSpPr>
          <p:nvPr>
            <p:ph type="pic" sz="quarter" idx="20"/>
          </p:nvPr>
        </p:nvSpPr>
        <p:spPr>
          <a:xfrm>
            <a:off x="4272563" y="4370503"/>
            <a:ext cx="1796906" cy="1491720"/>
          </a:xfrm>
          <a:prstGeom prst="rect">
            <a:avLst/>
          </a:prstGeom>
          <a:solidFill>
            <a:schemeClr val="bg1">
              <a:lumMod val="95000"/>
            </a:schemeClr>
          </a:solidFill>
        </p:spPr>
        <p:txBody>
          <a:bodyPr anchor="ctr">
            <a:normAutofit/>
          </a:bodyPr>
          <a:lstStyle>
            <a:lvl1pPr algn="ctr">
              <a:defRPr sz="1000" b="0">
                <a:latin typeface="Sofia Pro" pitchFamily="2" charset="0"/>
              </a:defRPr>
            </a:lvl1pPr>
          </a:lstStyle>
          <a:p>
            <a:r>
              <a:rPr lang="en-US"/>
              <a:t>Click icon to add picture</a:t>
            </a:r>
          </a:p>
        </p:txBody>
      </p:sp>
      <p:sp>
        <p:nvSpPr>
          <p:cNvPr id="7" name="Picture Placeholder 7">
            <a:extLst>
              <a:ext uri="{FF2B5EF4-FFF2-40B4-BE49-F238E27FC236}">
                <a16:creationId xmlns:a16="http://schemas.microsoft.com/office/drawing/2014/main" id="{D2E01738-724B-F26A-7EC9-814AB73ACFA8}"/>
              </a:ext>
            </a:extLst>
          </p:cNvPr>
          <p:cNvSpPr>
            <a:spLocks noGrp="1"/>
          </p:cNvSpPr>
          <p:nvPr>
            <p:ph type="pic" sz="quarter" idx="21"/>
          </p:nvPr>
        </p:nvSpPr>
        <p:spPr>
          <a:xfrm>
            <a:off x="4272563" y="2691132"/>
            <a:ext cx="1796906" cy="1491720"/>
          </a:xfrm>
          <a:prstGeom prst="rect">
            <a:avLst/>
          </a:prstGeom>
          <a:solidFill>
            <a:schemeClr val="bg1">
              <a:lumMod val="95000"/>
            </a:schemeClr>
          </a:solidFill>
        </p:spPr>
        <p:txBody>
          <a:bodyPr anchor="ctr">
            <a:normAutofit/>
          </a:bodyPr>
          <a:lstStyle>
            <a:lvl1pPr algn="ctr">
              <a:defRPr sz="1000" b="0">
                <a:latin typeface="Sofia Pro" pitchFamily="2" charset="0"/>
              </a:defRPr>
            </a:lvl1pPr>
          </a:lstStyle>
          <a:p>
            <a:r>
              <a:rPr lang="en-US"/>
              <a:t>Click icon to add picture</a:t>
            </a:r>
          </a:p>
        </p:txBody>
      </p:sp>
      <p:sp>
        <p:nvSpPr>
          <p:cNvPr id="5" name="Picture Placeholder 7">
            <a:extLst>
              <a:ext uri="{FF2B5EF4-FFF2-40B4-BE49-F238E27FC236}">
                <a16:creationId xmlns:a16="http://schemas.microsoft.com/office/drawing/2014/main" id="{E296FE84-AC3D-7DA0-4F99-688AA91BF293}"/>
              </a:ext>
            </a:extLst>
          </p:cNvPr>
          <p:cNvSpPr>
            <a:spLocks noGrp="1"/>
          </p:cNvSpPr>
          <p:nvPr>
            <p:ph type="pic" sz="quarter" idx="19"/>
          </p:nvPr>
        </p:nvSpPr>
        <p:spPr>
          <a:xfrm>
            <a:off x="9843792" y="4370503"/>
            <a:ext cx="1796906" cy="1491720"/>
          </a:xfrm>
          <a:prstGeom prst="rect">
            <a:avLst/>
          </a:prstGeom>
          <a:solidFill>
            <a:schemeClr val="bg1">
              <a:lumMod val="95000"/>
            </a:schemeClr>
          </a:solidFill>
        </p:spPr>
        <p:txBody>
          <a:bodyPr anchor="ctr">
            <a:normAutofit/>
          </a:bodyPr>
          <a:lstStyle>
            <a:lvl1pPr algn="ctr">
              <a:defRPr sz="1000" b="0">
                <a:latin typeface="Sofia Pro" pitchFamily="2" charset="0"/>
              </a:defRPr>
            </a:lvl1pPr>
          </a:lstStyle>
          <a:p>
            <a:r>
              <a:rPr lang="en-US"/>
              <a:t>Click icon to add picture</a:t>
            </a:r>
          </a:p>
        </p:txBody>
      </p:sp>
      <p:sp>
        <p:nvSpPr>
          <p:cNvPr id="2" name="Picture Placeholder 7">
            <a:extLst>
              <a:ext uri="{FF2B5EF4-FFF2-40B4-BE49-F238E27FC236}">
                <a16:creationId xmlns:a16="http://schemas.microsoft.com/office/drawing/2014/main" id="{7A7BF81D-4C6F-5326-83BF-D5EED05A3E2A}"/>
              </a:ext>
            </a:extLst>
          </p:cNvPr>
          <p:cNvSpPr>
            <a:spLocks noGrp="1"/>
          </p:cNvSpPr>
          <p:nvPr>
            <p:ph type="pic" sz="quarter" idx="13"/>
          </p:nvPr>
        </p:nvSpPr>
        <p:spPr>
          <a:xfrm>
            <a:off x="9843792" y="2691132"/>
            <a:ext cx="1796906" cy="1491720"/>
          </a:xfrm>
          <a:prstGeom prst="rect">
            <a:avLst/>
          </a:prstGeom>
          <a:solidFill>
            <a:schemeClr val="bg1">
              <a:lumMod val="95000"/>
            </a:schemeClr>
          </a:solidFill>
        </p:spPr>
        <p:txBody>
          <a:bodyPr anchor="ctr">
            <a:normAutofit/>
          </a:bodyPr>
          <a:lstStyle>
            <a:lvl1pPr algn="ctr">
              <a:defRPr sz="1000" b="0">
                <a:latin typeface="Sofia Pro" pitchFamily="2" charset="0"/>
              </a:defRPr>
            </a:lvl1pPr>
          </a:lstStyle>
          <a:p>
            <a:r>
              <a:rPr lang="en-US"/>
              <a:t>Click icon to add picture</a:t>
            </a:r>
          </a:p>
        </p:txBody>
      </p:sp>
      <p:sp>
        <p:nvSpPr>
          <p:cNvPr id="23" name="Rectangle 22">
            <a:extLst>
              <a:ext uri="{FF2B5EF4-FFF2-40B4-BE49-F238E27FC236}">
                <a16:creationId xmlns:a16="http://schemas.microsoft.com/office/drawing/2014/main" id="{8215008E-565C-D0AC-3431-A5CB501FA69F}"/>
              </a:ext>
            </a:extLst>
          </p:cNvPr>
          <p:cNvSpPr/>
          <p:nvPr userDrawn="1"/>
        </p:nvSpPr>
        <p:spPr>
          <a:xfrm>
            <a:off x="6425705" y="2691132"/>
            <a:ext cx="3418087" cy="149172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14" name="Rectangle 13">
            <a:extLst>
              <a:ext uri="{FF2B5EF4-FFF2-40B4-BE49-F238E27FC236}">
                <a16:creationId xmlns:a16="http://schemas.microsoft.com/office/drawing/2014/main" id="{73B6429F-C3A7-65D2-E03E-153F602A7478}"/>
              </a:ext>
            </a:extLst>
          </p:cNvPr>
          <p:cNvSpPr/>
          <p:nvPr userDrawn="1"/>
        </p:nvSpPr>
        <p:spPr>
          <a:xfrm>
            <a:off x="551301" y="2691132"/>
            <a:ext cx="3766438" cy="151695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9" name="Rectangle 8">
            <a:extLst>
              <a:ext uri="{FF2B5EF4-FFF2-40B4-BE49-F238E27FC236}">
                <a16:creationId xmlns:a16="http://schemas.microsoft.com/office/drawing/2014/main" id="{DCC23B5C-B5E0-C236-9CD9-129E886724BB}"/>
              </a:ext>
            </a:extLst>
          </p:cNvPr>
          <p:cNvSpPr/>
          <p:nvPr userDrawn="1"/>
        </p:nvSpPr>
        <p:spPr>
          <a:xfrm>
            <a:off x="551301" y="4370503"/>
            <a:ext cx="3766438" cy="149172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12" name="Slide Number Placeholder 3">
            <a:extLst>
              <a:ext uri="{FF2B5EF4-FFF2-40B4-BE49-F238E27FC236}">
                <a16:creationId xmlns:a16="http://schemas.microsoft.com/office/drawing/2014/main" id="{BEBE51B6-1797-9E78-322E-8E70448FDB2C}"/>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sp>
        <p:nvSpPr>
          <p:cNvPr id="18" name="Text Placeholder 2">
            <a:extLst>
              <a:ext uri="{FF2B5EF4-FFF2-40B4-BE49-F238E27FC236}">
                <a16:creationId xmlns:a16="http://schemas.microsoft.com/office/drawing/2014/main" id="{1BA88E18-05F7-FEDE-0E04-48D5C7CEC8BA}"/>
              </a:ext>
            </a:extLst>
          </p:cNvPr>
          <p:cNvSpPr>
            <a:spLocks noGrp="1"/>
          </p:cNvSpPr>
          <p:nvPr>
            <p:ph type="body" idx="14"/>
          </p:nvPr>
        </p:nvSpPr>
        <p:spPr>
          <a:xfrm>
            <a:off x="694634" y="2888896"/>
            <a:ext cx="3437047" cy="1107370"/>
          </a:xfrm>
        </p:spPr>
        <p:txBody>
          <a:bodyPr anchor="ctr">
            <a:normAutofit/>
          </a:bodyPr>
          <a:lstStyle>
            <a:lvl1pPr marL="0" indent="0" algn="l">
              <a:buNone/>
              <a:defRPr sz="1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6" name="Text Placeholder 2">
            <a:extLst>
              <a:ext uri="{FF2B5EF4-FFF2-40B4-BE49-F238E27FC236}">
                <a16:creationId xmlns:a16="http://schemas.microsoft.com/office/drawing/2014/main" id="{ADF71645-A888-238A-F548-E4E05424164A}"/>
              </a:ext>
            </a:extLst>
          </p:cNvPr>
          <p:cNvSpPr>
            <a:spLocks noGrp="1"/>
          </p:cNvSpPr>
          <p:nvPr>
            <p:ph type="body" idx="16"/>
          </p:nvPr>
        </p:nvSpPr>
        <p:spPr>
          <a:xfrm>
            <a:off x="6584863" y="2888895"/>
            <a:ext cx="2305346" cy="1107371"/>
          </a:xfrm>
        </p:spPr>
        <p:txBody>
          <a:bodyPr anchor="ctr">
            <a:normAutofit/>
          </a:bodyPr>
          <a:lstStyle>
            <a:lvl1pPr marL="0" indent="0" algn="l">
              <a:buNone/>
              <a:defRPr sz="1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8" name="Text Placeholder 2">
            <a:extLst>
              <a:ext uri="{FF2B5EF4-FFF2-40B4-BE49-F238E27FC236}">
                <a16:creationId xmlns:a16="http://schemas.microsoft.com/office/drawing/2014/main" id="{B378389C-27C7-493E-B132-F0FED7BAD8B0}"/>
              </a:ext>
            </a:extLst>
          </p:cNvPr>
          <p:cNvSpPr>
            <a:spLocks noGrp="1"/>
          </p:cNvSpPr>
          <p:nvPr>
            <p:ph type="body" idx="17"/>
          </p:nvPr>
        </p:nvSpPr>
        <p:spPr>
          <a:xfrm>
            <a:off x="694633" y="4599035"/>
            <a:ext cx="2505715" cy="1039764"/>
          </a:xfrm>
        </p:spPr>
        <p:txBody>
          <a:bodyPr anchor="ctr">
            <a:normAutofit/>
          </a:bodyPr>
          <a:lstStyle>
            <a:lvl1pPr marL="0" indent="0" algn="l">
              <a:buNone/>
              <a:defRPr sz="1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1" name="Title 1">
            <a:extLst>
              <a:ext uri="{FF2B5EF4-FFF2-40B4-BE49-F238E27FC236}">
                <a16:creationId xmlns:a16="http://schemas.microsoft.com/office/drawing/2014/main" id="{311E6AFE-B281-30C1-0710-E6F3FE2A399F}"/>
              </a:ext>
            </a:extLst>
          </p:cNvPr>
          <p:cNvSpPr>
            <a:spLocks noGrp="1"/>
          </p:cNvSpPr>
          <p:nvPr>
            <p:ph type="title"/>
          </p:nvPr>
        </p:nvSpPr>
        <p:spPr>
          <a:xfrm>
            <a:off x="551301" y="512428"/>
            <a:ext cx="7294938" cy="1733844"/>
          </a:xfrm>
        </p:spPr>
        <p:txBody>
          <a:bodyPr anchor="t">
            <a:normAutofit/>
          </a:bodyPr>
          <a:lstStyle>
            <a:lvl1pPr>
              <a:defRPr sz="5400">
                <a:solidFill>
                  <a:schemeClr val="tx1"/>
                </a:solidFill>
              </a:defRPr>
            </a:lvl1pPr>
          </a:lstStyle>
          <a:p>
            <a:r>
              <a:rPr lang="en-US"/>
              <a:t>Click to edit Master title style</a:t>
            </a:r>
          </a:p>
        </p:txBody>
      </p:sp>
      <p:sp>
        <p:nvSpPr>
          <p:cNvPr id="19" name="Rectangle 18">
            <a:extLst>
              <a:ext uri="{FF2B5EF4-FFF2-40B4-BE49-F238E27FC236}">
                <a16:creationId xmlns:a16="http://schemas.microsoft.com/office/drawing/2014/main" id="{77700C3E-C5A9-F680-62DF-12263CF3D7EF}"/>
              </a:ext>
            </a:extLst>
          </p:cNvPr>
          <p:cNvSpPr/>
          <p:nvPr userDrawn="1"/>
        </p:nvSpPr>
        <p:spPr>
          <a:xfrm>
            <a:off x="6425706" y="4370503"/>
            <a:ext cx="3418086" cy="149172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20" name="Text Placeholder 2">
            <a:extLst>
              <a:ext uri="{FF2B5EF4-FFF2-40B4-BE49-F238E27FC236}">
                <a16:creationId xmlns:a16="http://schemas.microsoft.com/office/drawing/2014/main" id="{33D10247-43AF-A00E-F504-C85A302EC9FE}"/>
              </a:ext>
            </a:extLst>
          </p:cNvPr>
          <p:cNvSpPr>
            <a:spLocks noGrp="1"/>
          </p:cNvSpPr>
          <p:nvPr>
            <p:ph type="body" idx="18"/>
          </p:nvPr>
        </p:nvSpPr>
        <p:spPr>
          <a:xfrm>
            <a:off x="6584862" y="4599034"/>
            <a:ext cx="3084071" cy="1039765"/>
          </a:xfrm>
        </p:spPr>
        <p:txBody>
          <a:bodyPr anchor="ctr">
            <a:normAutofit/>
          </a:bodyPr>
          <a:lstStyle>
            <a:lvl1pPr marL="0" indent="0" algn="l">
              <a:buNone/>
              <a:defRPr sz="1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3" name="Graphic 2">
            <a:extLst>
              <a:ext uri="{FF2B5EF4-FFF2-40B4-BE49-F238E27FC236}">
                <a16:creationId xmlns:a16="http://schemas.microsoft.com/office/drawing/2014/main" id="{715F06E8-57D7-7974-871A-06EA927A413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20674" y="448928"/>
            <a:ext cx="520024" cy="383120"/>
          </a:xfrm>
          <a:prstGeom prst="rect">
            <a:avLst/>
          </a:prstGeom>
        </p:spPr>
      </p:pic>
      <p:pic>
        <p:nvPicPr>
          <p:cNvPr id="4" name="Graphic 3">
            <a:extLst>
              <a:ext uri="{FF2B5EF4-FFF2-40B4-BE49-F238E27FC236}">
                <a16:creationId xmlns:a16="http://schemas.microsoft.com/office/drawing/2014/main" id="{9E9C7921-70BA-752A-EEA5-D5F65F05706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rot="16200000">
            <a:off x="8687387" y="3036558"/>
            <a:ext cx="1545285" cy="767526"/>
          </a:xfrm>
          <a:prstGeom prst="rect">
            <a:avLst/>
          </a:prstGeom>
        </p:spPr>
      </p:pic>
      <p:pic>
        <p:nvPicPr>
          <p:cNvPr id="8" name="Graphic 7">
            <a:extLst>
              <a:ext uri="{FF2B5EF4-FFF2-40B4-BE49-F238E27FC236}">
                <a16:creationId xmlns:a16="http://schemas.microsoft.com/office/drawing/2014/main" id="{70355069-1371-0E56-AF98-83E886B5251C}"/>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rot="16200000">
            <a:off x="3167706" y="4732599"/>
            <a:ext cx="1545285" cy="767526"/>
          </a:xfrm>
          <a:prstGeom prst="rect">
            <a:avLst/>
          </a:prstGeom>
        </p:spPr>
      </p:pic>
    </p:spTree>
    <p:extLst>
      <p:ext uri="{BB962C8B-B14F-4D97-AF65-F5344CB8AC3E}">
        <p14:creationId xmlns:p14="http://schemas.microsoft.com/office/powerpoint/2010/main" val="54500721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oxes 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53B25F-7E3E-94DA-1D29-27F67920385E}"/>
              </a:ext>
            </a:extLst>
          </p:cNvPr>
          <p:cNvSpPr/>
          <p:nvPr userDrawn="1"/>
        </p:nvSpPr>
        <p:spPr>
          <a:xfrm>
            <a:off x="8087163" y="4124119"/>
            <a:ext cx="3553537" cy="1047088"/>
          </a:xfrm>
          <a:prstGeom prst="rect">
            <a:avLst/>
          </a:prstGeom>
          <a:solidFill>
            <a:srgbClr val="FC8A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6" name="Rectangle 5">
            <a:extLst>
              <a:ext uri="{FF2B5EF4-FFF2-40B4-BE49-F238E27FC236}">
                <a16:creationId xmlns:a16="http://schemas.microsoft.com/office/drawing/2014/main" id="{34188157-D11A-AF56-29F3-E4AED9D51EEA}"/>
              </a:ext>
            </a:extLst>
          </p:cNvPr>
          <p:cNvSpPr/>
          <p:nvPr userDrawn="1"/>
        </p:nvSpPr>
        <p:spPr>
          <a:xfrm>
            <a:off x="4292702" y="4106409"/>
            <a:ext cx="3553537" cy="1047088"/>
          </a:xfrm>
          <a:prstGeom prst="rect">
            <a:avLst/>
          </a:prstGeom>
          <a:solidFill>
            <a:srgbClr val="FFA3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9" name="Rectangle 8">
            <a:extLst>
              <a:ext uri="{FF2B5EF4-FFF2-40B4-BE49-F238E27FC236}">
                <a16:creationId xmlns:a16="http://schemas.microsoft.com/office/drawing/2014/main" id="{DCC23B5C-B5E0-C236-9CD9-129E886724BB}"/>
              </a:ext>
            </a:extLst>
          </p:cNvPr>
          <p:cNvSpPr/>
          <p:nvPr userDrawn="1"/>
        </p:nvSpPr>
        <p:spPr>
          <a:xfrm>
            <a:off x="551301" y="4106409"/>
            <a:ext cx="3553537" cy="104708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23" name="Rectangle 22">
            <a:extLst>
              <a:ext uri="{FF2B5EF4-FFF2-40B4-BE49-F238E27FC236}">
                <a16:creationId xmlns:a16="http://schemas.microsoft.com/office/drawing/2014/main" id="{8215008E-565C-D0AC-3431-A5CB501FA69F}"/>
              </a:ext>
            </a:extLst>
          </p:cNvPr>
          <p:cNvSpPr/>
          <p:nvPr userDrawn="1"/>
        </p:nvSpPr>
        <p:spPr>
          <a:xfrm>
            <a:off x="8087163" y="2708842"/>
            <a:ext cx="3553537" cy="1047088"/>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13" name="Rectangle 12">
            <a:extLst>
              <a:ext uri="{FF2B5EF4-FFF2-40B4-BE49-F238E27FC236}">
                <a16:creationId xmlns:a16="http://schemas.microsoft.com/office/drawing/2014/main" id="{3F7F97B7-70DF-191D-8E50-9025251B5C3B}"/>
              </a:ext>
            </a:extLst>
          </p:cNvPr>
          <p:cNvSpPr/>
          <p:nvPr userDrawn="1"/>
        </p:nvSpPr>
        <p:spPr>
          <a:xfrm>
            <a:off x="4292702" y="2691132"/>
            <a:ext cx="3553537" cy="1047088"/>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14" name="Rectangle 13">
            <a:extLst>
              <a:ext uri="{FF2B5EF4-FFF2-40B4-BE49-F238E27FC236}">
                <a16:creationId xmlns:a16="http://schemas.microsoft.com/office/drawing/2014/main" id="{73B6429F-C3A7-65D2-E03E-153F602A7478}"/>
              </a:ext>
            </a:extLst>
          </p:cNvPr>
          <p:cNvSpPr/>
          <p:nvPr userDrawn="1"/>
        </p:nvSpPr>
        <p:spPr>
          <a:xfrm>
            <a:off x="551301" y="2691132"/>
            <a:ext cx="3553537" cy="104708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24" name="Text Placeholder 2">
            <a:extLst>
              <a:ext uri="{FF2B5EF4-FFF2-40B4-BE49-F238E27FC236}">
                <a16:creationId xmlns:a16="http://schemas.microsoft.com/office/drawing/2014/main" id="{47318E7A-DF71-085C-A2A1-71F92670896F}"/>
              </a:ext>
            </a:extLst>
          </p:cNvPr>
          <p:cNvSpPr>
            <a:spLocks noGrp="1"/>
          </p:cNvSpPr>
          <p:nvPr>
            <p:ph type="body" idx="18"/>
          </p:nvPr>
        </p:nvSpPr>
        <p:spPr>
          <a:xfrm>
            <a:off x="8215539" y="3258452"/>
            <a:ext cx="3296785" cy="331914"/>
          </a:xfrm>
        </p:spPr>
        <p:txBody>
          <a:bodyPr anchor="ctr">
            <a:normAutofit/>
          </a:bodyPr>
          <a:lstStyle>
            <a:lvl1pPr marL="0" indent="0" algn="ctr">
              <a:buNone/>
              <a:defRPr sz="1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9" name="Text Placeholder 2">
            <a:extLst>
              <a:ext uri="{FF2B5EF4-FFF2-40B4-BE49-F238E27FC236}">
                <a16:creationId xmlns:a16="http://schemas.microsoft.com/office/drawing/2014/main" id="{BB30996A-D7E6-20A6-43F7-29B6BCD4397A}"/>
              </a:ext>
            </a:extLst>
          </p:cNvPr>
          <p:cNvSpPr>
            <a:spLocks noGrp="1"/>
          </p:cNvSpPr>
          <p:nvPr>
            <p:ph type="body" idx="17"/>
          </p:nvPr>
        </p:nvSpPr>
        <p:spPr>
          <a:xfrm>
            <a:off x="4421078" y="3240742"/>
            <a:ext cx="3296785" cy="331914"/>
          </a:xfrm>
        </p:spPr>
        <p:txBody>
          <a:bodyPr anchor="ctr">
            <a:normAutofit/>
          </a:bodyPr>
          <a:lstStyle>
            <a:lvl1pPr marL="0" indent="0" algn="ctr">
              <a:buNone/>
              <a:defRPr sz="1400" b="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Slide Number Placeholder 3">
            <a:extLst>
              <a:ext uri="{FF2B5EF4-FFF2-40B4-BE49-F238E27FC236}">
                <a16:creationId xmlns:a16="http://schemas.microsoft.com/office/drawing/2014/main" id="{BEBE51B6-1797-9E78-322E-8E70448FDB2C}"/>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sp>
        <p:nvSpPr>
          <p:cNvPr id="18" name="Text Placeholder 2">
            <a:extLst>
              <a:ext uri="{FF2B5EF4-FFF2-40B4-BE49-F238E27FC236}">
                <a16:creationId xmlns:a16="http://schemas.microsoft.com/office/drawing/2014/main" id="{1BA88E18-05F7-FEDE-0E04-48D5C7CEC8BA}"/>
              </a:ext>
            </a:extLst>
          </p:cNvPr>
          <p:cNvSpPr>
            <a:spLocks noGrp="1"/>
          </p:cNvSpPr>
          <p:nvPr>
            <p:ph type="body" idx="14"/>
          </p:nvPr>
        </p:nvSpPr>
        <p:spPr>
          <a:xfrm>
            <a:off x="679677" y="3240742"/>
            <a:ext cx="3296785" cy="331914"/>
          </a:xfrm>
        </p:spPr>
        <p:txBody>
          <a:bodyPr anchor="ctr">
            <a:normAutofit/>
          </a:bodyPr>
          <a:lstStyle>
            <a:lvl1pPr marL="0" indent="0" algn="ctr">
              <a:buNone/>
              <a:defRPr sz="1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Text Placeholder 2">
            <a:extLst>
              <a:ext uri="{FF2B5EF4-FFF2-40B4-BE49-F238E27FC236}">
                <a16:creationId xmlns:a16="http://schemas.microsoft.com/office/drawing/2014/main" id="{C5E837E5-2D61-C927-1300-19FCCC5ECD40}"/>
              </a:ext>
            </a:extLst>
          </p:cNvPr>
          <p:cNvSpPr>
            <a:spLocks noGrp="1"/>
          </p:cNvSpPr>
          <p:nvPr>
            <p:ph type="body" idx="19"/>
          </p:nvPr>
        </p:nvSpPr>
        <p:spPr>
          <a:xfrm>
            <a:off x="8215539" y="4673729"/>
            <a:ext cx="3296785" cy="331914"/>
          </a:xfrm>
        </p:spPr>
        <p:txBody>
          <a:bodyPr anchor="ctr">
            <a:normAutofit/>
          </a:bodyPr>
          <a:lstStyle>
            <a:lvl1pPr marL="0" indent="0" algn="ctr">
              <a:buNone/>
              <a:defRPr sz="1400" b="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Text Placeholder 2">
            <a:extLst>
              <a:ext uri="{FF2B5EF4-FFF2-40B4-BE49-F238E27FC236}">
                <a16:creationId xmlns:a16="http://schemas.microsoft.com/office/drawing/2014/main" id="{82FBCAFE-1E89-EF9D-3B19-2EE7B8D8A378}"/>
              </a:ext>
            </a:extLst>
          </p:cNvPr>
          <p:cNvSpPr>
            <a:spLocks noGrp="1"/>
          </p:cNvSpPr>
          <p:nvPr>
            <p:ph type="body" idx="20"/>
          </p:nvPr>
        </p:nvSpPr>
        <p:spPr>
          <a:xfrm>
            <a:off x="4421078" y="4656019"/>
            <a:ext cx="3296785" cy="331914"/>
          </a:xfrm>
        </p:spPr>
        <p:txBody>
          <a:bodyPr anchor="ctr">
            <a:normAutofit/>
          </a:bodyPr>
          <a:lstStyle>
            <a:lvl1pPr marL="0" indent="0" algn="ctr">
              <a:buNone/>
              <a:defRPr sz="1400" b="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Text Placeholder 2">
            <a:extLst>
              <a:ext uri="{FF2B5EF4-FFF2-40B4-BE49-F238E27FC236}">
                <a16:creationId xmlns:a16="http://schemas.microsoft.com/office/drawing/2014/main" id="{D6C29A80-862F-FBAC-38E5-FE32C0D8C4E5}"/>
              </a:ext>
            </a:extLst>
          </p:cNvPr>
          <p:cNvSpPr>
            <a:spLocks noGrp="1"/>
          </p:cNvSpPr>
          <p:nvPr>
            <p:ph type="body" idx="21"/>
          </p:nvPr>
        </p:nvSpPr>
        <p:spPr>
          <a:xfrm>
            <a:off x="679677" y="4656019"/>
            <a:ext cx="3296785" cy="331914"/>
          </a:xfrm>
        </p:spPr>
        <p:txBody>
          <a:bodyPr anchor="ctr">
            <a:normAutofit/>
          </a:bodyPr>
          <a:lstStyle>
            <a:lvl1pPr marL="0" indent="0" algn="ctr">
              <a:buNone/>
              <a:defRPr sz="1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1" name="Title 1">
            <a:extLst>
              <a:ext uri="{FF2B5EF4-FFF2-40B4-BE49-F238E27FC236}">
                <a16:creationId xmlns:a16="http://schemas.microsoft.com/office/drawing/2014/main" id="{6053F57C-F232-E9DB-647C-7C5570111049}"/>
              </a:ext>
            </a:extLst>
          </p:cNvPr>
          <p:cNvSpPr>
            <a:spLocks noGrp="1"/>
          </p:cNvSpPr>
          <p:nvPr>
            <p:ph type="title"/>
          </p:nvPr>
        </p:nvSpPr>
        <p:spPr>
          <a:xfrm>
            <a:off x="551301" y="512428"/>
            <a:ext cx="7294938" cy="1733844"/>
          </a:xfrm>
        </p:spPr>
        <p:txBody>
          <a:bodyPr anchor="t">
            <a:normAutofit/>
          </a:bodyPr>
          <a:lstStyle>
            <a:lvl1pPr>
              <a:defRPr sz="5400">
                <a:solidFill>
                  <a:schemeClr val="tx1"/>
                </a:solidFill>
              </a:defRPr>
            </a:lvl1pPr>
          </a:lstStyle>
          <a:p>
            <a:r>
              <a:rPr lang="en-US"/>
              <a:t>Click to edit Master title style</a:t>
            </a:r>
          </a:p>
        </p:txBody>
      </p:sp>
      <p:pic>
        <p:nvPicPr>
          <p:cNvPr id="3" name="Graphic 2">
            <a:extLst>
              <a:ext uri="{FF2B5EF4-FFF2-40B4-BE49-F238E27FC236}">
                <a16:creationId xmlns:a16="http://schemas.microsoft.com/office/drawing/2014/main" id="{5BA7BAC7-213B-523E-197F-B05AB9C525D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20674" y="448928"/>
            <a:ext cx="520024" cy="383120"/>
          </a:xfrm>
          <a:prstGeom prst="rect">
            <a:avLst/>
          </a:prstGeom>
        </p:spPr>
      </p:pic>
    </p:spTree>
    <p:extLst>
      <p:ext uri="{BB962C8B-B14F-4D97-AF65-F5344CB8AC3E}">
        <p14:creationId xmlns:p14="http://schemas.microsoft.com/office/powerpoint/2010/main" val="27631548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oxes 7">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53B25F-7E3E-94DA-1D29-27F67920385E}"/>
              </a:ext>
            </a:extLst>
          </p:cNvPr>
          <p:cNvSpPr/>
          <p:nvPr userDrawn="1"/>
        </p:nvSpPr>
        <p:spPr>
          <a:xfrm>
            <a:off x="8087163" y="4124119"/>
            <a:ext cx="3553537" cy="104708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6" name="Rectangle 5">
            <a:extLst>
              <a:ext uri="{FF2B5EF4-FFF2-40B4-BE49-F238E27FC236}">
                <a16:creationId xmlns:a16="http://schemas.microsoft.com/office/drawing/2014/main" id="{34188157-D11A-AF56-29F3-E4AED9D51EEA}"/>
              </a:ext>
            </a:extLst>
          </p:cNvPr>
          <p:cNvSpPr/>
          <p:nvPr userDrawn="1"/>
        </p:nvSpPr>
        <p:spPr>
          <a:xfrm>
            <a:off x="4292702" y="4106409"/>
            <a:ext cx="3553537" cy="1047088"/>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9" name="Rectangle 8">
            <a:extLst>
              <a:ext uri="{FF2B5EF4-FFF2-40B4-BE49-F238E27FC236}">
                <a16:creationId xmlns:a16="http://schemas.microsoft.com/office/drawing/2014/main" id="{DCC23B5C-B5E0-C236-9CD9-129E886724BB}"/>
              </a:ext>
            </a:extLst>
          </p:cNvPr>
          <p:cNvSpPr/>
          <p:nvPr userDrawn="1"/>
        </p:nvSpPr>
        <p:spPr>
          <a:xfrm>
            <a:off x="551301" y="4106409"/>
            <a:ext cx="3553537" cy="104708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29" name="Picture Placeholder 12">
            <a:extLst>
              <a:ext uri="{FF2B5EF4-FFF2-40B4-BE49-F238E27FC236}">
                <a16:creationId xmlns:a16="http://schemas.microsoft.com/office/drawing/2014/main" id="{60C13ED9-07E2-A9C0-C042-E6ED55B19E8A}"/>
              </a:ext>
            </a:extLst>
          </p:cNvPr>
          <p:cNvSpPr>
            <a:spLocks noGrp="1"/>
          </p:cNvSpPr>
          <p:nvPr>
            <p:ph type="pic" sz="quarter" idx="24"/>
          </p:nvPr>
        </p:nvSpPr>
        <p:spPr>
          <a:xfrm>
            <a:off x="3364674" y="3807144"/>
            <a:ext cx="731520" cy="731520"/>
          </a:xfrm>
          <a:prstGeom prst="ellipse">
            <a:avLst/>
          </a:prstGeom>
          <a:solidFill>
            <a:schemeClr val="bg1">
              <a:lumMod val="95000"/>
            </a:schemeClr>
          </a:solidFill>
        </p:spPr>
        <p:txBody>
          <a:bodyPr anchor="ctr">
            <a:normAutofit/>
          </a:bodyPr>
          <a:lstStyle>
            <a:lvl1pPr>
              <a:spcBef>
                <a:spcPts val="200"/>
              </a:spcBef>
              <a:defRPr sz="800" b="0">
                <a:latin typeface="Sofia Pro" pitchFamily="2" charset="0"/>
              </a:defRPr>
            </a:lvl1pPr>
          </a:lstStyle>
          <a:p>
            <a:r>
              <a:rPr lang="en-US"/>
              <a:t>Click icon to add picture</a:t>
            </a:r>
          </a:p>
        </p:txBody>
      </p:sp>
      <p:sp>
        <p:nvSpPr>
          <p:cNvPr id="30" name="Picture Placeholder 12">
            <a:extLst>
              <a:ext uri="{FF2B5EF4-FFF2-40B4-BE49-F238E27FC236}">
                <a16:creationId xmlns:a16="http://schemas.microsoft.com/office/drawing/2014/main" id="{7BFA5445-C878-6CDF-3561-5A20B6920385}"/>
              </a:ext>
            </a:extLst>
          </p:cNvPr>
          <p:cNvSpPr>
            <a:spLocks noGrp="1"/>
          </p:cNvSpPr>
          <p:nvPr>
            <p:ph type="pic" sz="quarter" idx="25"/>
          </p:nvPr>
        </p:nvSpPr>
        <p:spPr>
          <a:xfrm>
            <a:off x="7114719" y="3809030"/>
            <a:ext cx="731520" cy="731520"/>
          </a:xfrm>
          <a:prstGeom prst="ellipse">
            <a:avLst/>
          </a:prstGeom>
          <a:solidFill>
            <a:schemeClr val="bg1">
              <a:lumMod val="95000"/>
            </a:schemeClr>
          </a:solidFill>
        </p:spPr>
        <p:txBody>
          <a:bodyPr anchor="ctr">
            <a:normAutofit/>
          </a:bodyPr>
          <a:lstStyle>
            <a:lvl1pPr>
              <a:spcBef>
                <a:spcPts val="200"/>
              </a:spcBef>
              <a:defRPr sz="800" b="0">
                <a:latin typeface="Sofia Pro" pitchFamily="2" charset="0"/>
              </a:defRPr>
            </a:lvl1pPr>
          </a:lstStyle>
          <a:p>
            <a:r>
              <a:rPr lang="en-US"/>
              <a:t>Click icon to add picture</a:t>
            </a:r>
          </a:p>
        </p:txBody>
      </p:sp>
      <p:sp>
        <p:nvSpPr>
          <p:cNvPr id="31" name="Picture Placeholder 12">
            <a:extLst>
              <a:ext uri="{FF2B5EF4-FFF2-40B4-BE49-F238E27FC236}">
                <a16:creationId xmlns:a16="http://schemas.microsoft.com/office/drawing/2014/main" id="{6101E8F4-5AE1-D145-DB6F-8D4A8208DC23}"/>
              </a:ext>
            </a:extLst>
          </p:cNvPr>
          <p:cNvSpPr>
            <a:spLocks noGrp="1"/>
          </p:cNvSpPr>
          <p:nvPr>
            <p:ph type="pic" sz="quarter" idx="26"/>
          </p:nvPr>
        </p:nvSpPr>
        <p:spPr>
          <a:xfrm>
            <a:off x="10909178" y="3840955"/>
            <a:ext cx="731520" cy="731520"/>
          </a:xfrm>
          <a:prstGeom prst="ellipse">
            <a:avLst/>
          </a:prstGeom>
          <a:solidFill>
            <a:schemeClr val="bg1">
              <a:lumMod val="95000"/>
            </a:schemeClr>
          </a:solidFill>
        </p:spPr>
        <p:txBody>
          <a:bodyPr anchor="ctr">
            <a:normAutofit/>
          </a:bodyPr>
          <a:lstStyle>
            <a:lvl1pPr>
              <a:spcBef>
                <a:spcPts val="200"/>
              </a:spcBef>
              <a:defRPr sz="800" b="0">
                <a:latin typeface="Sofia Pro" pitchFamily="2" charset="0"/>
              </a:defRPr>
            </a:lvl1pPr>
          </a:lstStyle>
          <a:p>
            <a:r>
              <a:rPr lang="en-US"/>
              <a:t>Click icon to add picture</a:t>
            </a:r>
          </a:p>
        </p:txBody>
      </p:sp>
      <p:sp>
        <p:nvSpPr>
          <p:cNvPr id="23" name="Rectangle 22">
            <a:extLst>
              <a:ext uri="{FF2B5EF4-FFF2-40B4-BE49-F238E27FC236}">
                <a16:creationId xmlns:a16="http://schemas.microsoft.com/office/drawing/2014/main" id="{8215008E-565C-D0AC-3431-A5CB501FA69F}"/>
              </a:ext>
            </a:extLst>
          </p:cNvPr>
          <p:cNvSpPr/>
          <p:nvPr userDrawn="1"/>
        </p:nvSpPr>
        <p:spPr>
          <a:xfrm>
            <a:off x="8087163" y="2708842"/>
            <a:ext cx="3553537" cy="1047088"/>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13" name="Rectangle 12">
            <a:extLst>
              <a:ext uri="{FF2B5EF4-FFF2-40B4-BE49-F238E27FC236}">
                <a16:creationId xmlns:a16="http://schemas.microsoft.com/office/drawing/2014/main" id="{3F7F97B7-70DF-191D-8E50-9025251B5C3B}"/>
              </a:ext>
            </a:extLst>
          </p:cNvPr>
          <p:cNvSpPr/>
          <p:nvPr userDrawn="1"/>
        </p:nvSpPr>
        <p:spPr>
          <a:xfrm>
            <a:off x="4292702" y="2691132"/>
            <a:ext cx="3553537" cy="104708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14" name="Rectangle 13">
            <a:extLst>
              <a:ext uri="{FF2B5EF4-FFF2-40B4-BE49-F238E27FC236}">
                <a16:creationId xmlns:a16="http://schemas.microsoft.com/office/drawing/2014/main" id="{73B6429F-C3A7-65D2-E03E-153F602A7478}"/>
              </a:ext>
            </a:extLst>
          </p:cNvPr>
          <p:cNvSpPr/>
          <p:nvPr userDrawn="1"/>
        </p:nvSpPr>
        <p:spPr>
          <a:xfrm>
            <a:off x="551301" y="2691132"/>
            <a:ext cx="3553537" cy="104708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26" name="Picture Placeholder 12">
            <a:extLst>
              <a:ext uri="{FF2B5EF4-FFF2-40B4-BE49-F238E27FC236}">
                <a16:creationId xmlns:a16="http://schemas.microsoft.com/office/drawing/2014/main" id="{992D0F35-6918-2553-6BAA-BA6CA082206A}"/>
              </a:ext>
            </a:extLst>
          </p:cNvPr>
          <p:cNvSpPr>
            <a:spLocks noGrp="1"/>
          </p:cNvSpPr>
          <p:nvPr>
            <p:ph type="pic" sz="quarter" idx="16"/>
          </p:nvPr>
        </p:nvSpPr>
        <p:spPr>
          <a:xfrm>
            <a:off x="551299" y="2325128"/>
            <a:ext cx="731520" cy="731520"/>
          </a:xfrm>
          <a:prstGeom prst="ellipse">
            <a:avLst/>
          </a:prstGeom>
          <a:solidFill>
            <a:schemeClr val="bg1">
              <a:lumMod val="95000"/>
            </a:schemeClr>
          </a:solidFill>
        </p:spPr>
        <p:txBody>
          <a:bodyPr anchor="ctr">
            <a:normAutofit/>
          </a:bodyPr>
          <a:lstStyle>
            <a:lvl1pPr>
              <a:spcBef>
                <a:spcPts val="200"/>
              </a:spcBef>
              <a:defRPr sz="800" b="0">
                <a:latin typeface="Sofia Pro" pitchFamily="2" charset="0"/>
              </a:defRPr>
            </a:lvl1pPr>
          </a:lstStyle>
          <a:p>
            <a:r>
              <a:rPr lang="en-US"/>
              <a:t>Click icon to add picture</a:t>
            </a:r>
          </a:p>
        </p:txBody>
      </p:sp>
      <p:sp>
        <p:nvSpPr>
          <p:cNvPr id="27" name="Picture Placeholder 12">
            <a:extLst>
              <a:ext uri="{FF2B5EF4-FFF2-40B4-BE49-F238E27FC236}">
                <a16:creationId xmlns:a16="http://schemas.microsoft.com/office/drawing/2014/main" id="{2E75F2C5-F9EB-97C2-DB9C-F80DF28A8492}"/>
              </a:ext>
            </a:extLst>
          </p:cNvPr>
          <p:cNvSpPr>
            <a:spLocks noGrp="1"/>
          </p:cNvSpPr>
          <p:nvPr>
            <p:ph type="pic" sz="quarter" idx="22"/>
          </p:nvPr>
        </p:nvSpPr>
        <p:spPr>
          <a:xfrm>
            <a:off x="4292700" y="2327014"/>
            <a:ext cx="731520" cy="731520"/>
          </a:xfrm>
          <a:prstGeom prst="ellipse">
            <a:avLst/>
          </a:prstGeom>
          <a:solidFill>
            <a:schemeClr val="bg1">
              <a:lumMod val="95000"/>
            </a:schemeClr>
          </a:solidFill>
        </p:spPr>
        <p:txBody>
          <a:bodyPr anchor="ctr">
            <a:normAutofit/>
          </a:bodyPr>
          <a:lstStyle>
            <a:lvl1pPr>
              <a:spcBef>
                <a:spcPts val="200"/>
              </a:spcBef>
              <a:defRPr sz="800" b="0">
                <a:latin typeface="Sofia Pro" pitchFamily="2" charset="0"/>
              </a:defRPr>
            </a:lvl1pPr>
          </a:lstStyle>
          <a:p>
            <a:r>
              <a:rPr lang="en-US"/>
              <a:t>Click icon to add picture</a:t>
            </a:r>
          </a:p>
        </p:txBody>
      </p:sp>
      <p:sp>
        <p:nvSpPr>
          <p:cNvPr id="28" name="Picture Placeholder 12">
            <a:extLst>
              <a:ext uri="{FF2B5EF4-FFF2-40B4-BE49-F238E27FC236}">
                <a16:creationId xmlns:a16="http://schemas.microsoft.com/office/drawing/2014/main" id="{8E1C5CC3-D29F-477C-79BF-3E72771D19AE}"/>
              </a:ext>
            </a:extLst>
          </p:cNvPr>
          <p:cNvSpPr>
            <a:spLocks noGrp="1"/>
          </p:cNvSpPr>
          <p:nvPr>
            <p:ph type="pic" sz="quarter" idx="23"/>
          </p:nvPr>
        </p:nvSpPr>
        <p:spPr>
          <a:xfrm>
            <a:off x="8074967" y="2358939"/>
            <a:ext cx="731520" cy="731520"/>
          </a:xfrm>
          <a:prstGeom prst="ellipse">
            <a:avLst/>
          </a:prstGeom>
          <a:solidFill>
            <a:schemeClr val="bg1">
              <a:lumMod val="95000"/>
            </a:schemeClr>
          </a:solidFill>
        </p:spPr>
        <p:txBody>
          <a:bodyPr anchor="ctr">
            <a:normAutofit/>
          </a:bodyPr>
          <a:lstStyle>
            <a:lvl1pPr>
              <a:spcBef>
                <a:spcPts val="200"/>
              </a:spcBef>
              <a:defRPr sz="800" b="0">
                <a:latin typeface="Sofia Pro" pitchFamily="2" charset="0"/>
              </a:defRPr>
            </a:lvl1pPr>
          </a:lstStyle>
          <a:p>
            <a:r>
              <a:rPr lang="en-US"/>
              <a:t>Click icon to add picture</a:t>
            </a:r>
          </a:p>
        </p:txBody>
      </p:sp>
      <p:sp>
        <p:nvSpPr>
          <p:cNvPr id="24" name="Text Placeholder 2">
            <a:extLst>
              <a:ext uri="{FF2B5EF4-FFF2-40B4-BE49-F238E27FC236}">
                <a16:creationId xmlns:a16="http://schemas.microsoft.com/office/drawing/2014/main" id="{47318E7A-DF71-085C-A2A1-71F92670896F}"/>
              </a:ext>
            </a:extLst>
          </p:cNvPr>
          <p:cNvSpPr>
            <a:spLocks noGrp="1"/>
          </p:cNvSpPr>
          <p:nvPr>
            <p:ph type="body" idx="18"/>
          </p:nvPr>
        </p:nvSpPr>
        <p:spPr>
          <a:xfrm>
            <a:off x="8215539" y="3258452"/>
            <a:ext cx="3296785" cy="331914"/>
          </a:xfrm>
        </p:spPr>
        <p:txBody>
          <a:bodyPr anchor="ctr">
            <a:normAutofit/>
          </a:bodyPr>
          <a:lstStyle>
            <a:lvl1pPr marL="0" indent="0" algn="ctr">
              <a:buNone/>
              <a:defRPr sz="1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9" name="Text Placeholder 2">
            <a:extLst>
              <a:ext uri="{FF2B5EF4-FFF2-40B4-BE49-F238E27FC236}">
                <a16:creationId xmlns:a16="http://schemas.microsoft.com/office/drawing/2014/main" id="{BB30996A-D7E6-20A6-43F7-29B6BCD4397A}"/>
              </a:ext>
            </a:extLst>
          </p:cNvPr>
          <p:cNvSpPr>
            <a:spLocks noGrp="1"/>
          </p:cNvSpPr>
          <p:nvPr>
            <p:ph type="body" idx="17"/>
          </p:nvPr>
        </p:nvSpPr>
        <p:spPr>
          <a:xfrm>
            <a:off x="4421078" y="3240742"/>
            <a:ext cx="3296785" cy="331914"/>
          </a:xfrm>
        </p:spPr>
        <p:txBody>
          <a:bodyPr anchor="ctr">
            <a:normAutofit/>
          </a:bodyPr>
          <a:lstStyle>
            <a:lvl1pPr marL="0" indent="0" algn="ctr">
              <a:buNone/>
              <a:defRPr sz="1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Slide Number Placeholder 3">
            <a:extLst>
              <a:ext uri="{FF2B5EF4-FFF2-40B4-BE49-F238E27FC236}">
                <a16:creationId xmlns:a16="http://schemas.microsoft.com/office/drawing/2014/main" id="{BEBE51B6-1797-9E78-322E-8E70448FDB2C}"/>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sp>
        <p:nvSpPr>
          <p:cNvPr id="18" name="Text Placeholder 2">
            <a:extLst>
              <a:ext uri="{FF2B5EF4-FFF2-40B4-BE49-F238E27FC236}">
                <a16:creationId xmlns:a16="http://schemas.microsoft.com/office/drawing/2014/main" id="{1BA88E18-05F7-FEDE-0E04-48D5C7CEC8BA}"/>
              </a:ext>
            </a:extLst>
          </p:cNvPr>
          <p:cNvSpPr>
            <a:spLocks noGrp="1"/>
          </p:cNvSpPr>
          <p:nvPr>
            <p:ph type="body" idx="14"/>
          </p:nvPr>
        </p:nvSpPr>
        <p:spPr>
          <a:xfrm>
            <a:off x="679677" y="3240742"/>
            <a:ext cx="3296785" cy="331914"/>
          </a:xfrm>
        </p:spPr>
        <p:txBody>
          <a:bodyPr anchor="ctr">
            <a:normAutofit/>
          </a:bodyPr>
          <a:lstStyle>
            <a:lvl1pPr marL="0" indent="0" algn="ctr">
              <a:buNone/>
              <a:defRPr sz="1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Text Placeholder 2">
            <a:extLst>
              <a:ext uri="{FF2B5EF4-FFF2-40B4-BE49-F238E27FC236}">
                <a16:creationId xmlns:a16="http://schemas.microsoft.com/office/drawing/2014/main" id="{C5E837E5-2D61-C927-1300-19FCCC5ECD40}"/>
              </a:ext>
            </a:extLst>
          </p:cNvPr>
          <p:cNvSpPr>
            <a:spLocks noGrp="1"/>
          </p:cNvSpPr>
          <p:nvPr>
            <p:ph type="body" idx="19"/>
          </p:nvPr>
        </p:nvSpPr>
        <p:spPr>
          <a:xfrm>
            <a:off x="8215539" y="4673729"/>
            <a:ext cx="3296785" cy="331914"/>
          </a:xfrm>
        </p:spPr>
        <p:txBody>
          <a:bodyPr anchor="ctr">
            <a:normAutofit/>
          </a:bodyPr>
          <a:lstStyle>
            <a:lvl1pPr marL="0" indent="0" algn="ctr">
              <a:buNone/>
              <a:defRPr sz="1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Text Placeholder 2">
            <a:extLst>
              <a:ext uri="{FF2B5EF4-FFF2-40B4-BE49-F238E27FC236}">
                <a16:creationId xmlns:a16="http://schemas.microsoft.com/office/drawing/2014/main" id="{82FBCAFE-1E89-EF9D-3B19-2EE7B8D8A378}"/>
              </a:ext>
            </a:extLst>
          </p:cNvPr>
          <p:cNvSpPr>
            <a:spLocks noGrp="1"/>
          </p:cNvSpPr>
          <p:nvPr>
            <p:ph type="body" idx="20"/>
          </p:nvPr>
        </p:nvSpPr>
        <p:spPr>
          <a:xfrm>
            <a:off x="4421078" y="4656019"/>
            <a:ext cx="3296785" cy="331914"/>
          </a:xfrm>
        </p:spPr>
        <p:txBody>
          <a:bodyPr anchor="ctr">
            <a:normAutofit/>
          </a:bodyPr>
          <a:lstStyle>
            <a:lvl1pPr marL="0" indent="0" algn="ctr">
              <a:buNone/>
              <a:defRPr sz="1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Text Placeholder 2">
            <a:extLst>
              <a:ext uri="{FF2B5EF4-FFF2-40B4-BE49-F238E27FC236}">
                <a16:creationId xmlns:a16="http://schemas.microsoft.com/office/drawing/2014/main" id="{D6C29A80-862F-FBAC-38E5-FE32C0D8C4E5}"/>
              </a:ext>
            </a:extLst>
          </p:cNvPr>
          <p:cNvSpPr>
            <a:spLocks noGrp="1"/>
          </p:cNvSpPr>
          <p:nvPr>
            <p:ph type="body" idx="21"/>
          </p:nvPr>
        </p:nvSpPr>
        <p:spPr>
          <a:xfrm>
            <a:off x="679677" y="4656019"/>
            <a:ext cx="3296785" cy="331914"/>
          </a:xfrm>
        </p:spPr>
        <p:txBody>
          <a:bodyPr anchor="ctr">
            <a:normAutofit/>
          </a:bodyPr>
          <a:lstStyle>
            <a:lvl1pPr marL="0" indent="0" algn="ctr">
              <a:buNone/>
              <a:defRPr sz="1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1" name="Title 1">
            <a:extLst>
              <a:ext uri="{FF2B5EF4-FFF2-40B4-BE49-F238E27FC236}">
                <a16:creationId xmlns:a16="http://schemas.microsoft.com/office/drawing/2014/main" id="{6053F57C-F232-E9DB-647C-7C5570111049}"/>
              </a:ext>
            </a:extLst>
          </p:cNvPr>
          <p:cNvSpPr>
            <a:spLocks noGrp="1"/>
          </p:cNvSpPr>
          <p:nvPr>
            <p:ph type="title"/>
          </p:nvPr>
        </p:nvSpPr>
        <p:spPr>
          <a:xfrm>
            <a:off x="551301" y="512428"/>
            <a:ext cx="7294938" cy="1733844"/>
          </a:xfrm>
        </p:spPr>
        <p:txBody>
          <a:bodyPr anchor="t">
            <a:normAutofit/>
          </a:bodyPr>
          <a:lstStyle>
            <a:lvl1pPr>
              <a:defRPr sz="5400">
                <a:solidFill>
                  <a:schemeClr val="tx1"/>
                </a:solidFill>
              </a:defRPr>
            </a:lvl1pPr>
          </a:lstStyle>
          <a:p>
            <a:r>
              <a:rPr lang="en-US"/>
              <a:t>Click to edit Master title style</a:t>
            </a:r>
          </a:p>
        </p:txBody>
      </p:sp>
      <p:pic>
        <p:nvPicPr>
          <p:cNvPr id="3" name="Graphic 2">
            <a:extLst>
              <a:ext uri="{FF2B5EF4-FFF2-40B4-BE49-F238E27FC236}">
                <a16:creationId xmlns:a16="http://schemas.microsoft.com/office/drawing/2014/main" id="{5BA7BAC7-213B-523E-197F-B05AB9C525D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20674" y="448928"/>
            <a:ext cx="520024" cy="383120"/>
          </a:xfrm>
          <a:prstGeom prst="rect">
            <a:avLst/>
          </a:prstGeom>
        </p:spPr>
      </p:pic>
    </p:spTree>
    <p:extLst>
      <p:ext uri="{BB962C8B-B14F-4D97-AF65-F5344CB8AC3E}">
        <p14:creationId xmlns:p14="http://schemas.microsoft.com/office/powerpoint/2010/main" val="36047453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oxes 9">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836146-388D-A485-EE2F-48C4E41A0CAA}"/>
              </a:ext>
            </a:extLst>
          </p:cNvPr>
          <p:cNvSpPr/>
          <p:nvPr userDrawn="1"/>
        </p:nvSpPr>
        <p:spPr>
          <a:xfrm>
            <a:off x="-1"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5" name="Slide Number Placeholder 3">
            <a:extLst>
              <a:ext uri="{FF2B5EF4-FFF2-40B4-BE49-F238E27FC236}">
                <a16:creationId xmlns:a16="http://schemas.microsoft.com/office/drawing/2014/main" id="{BE1D610E-A0E7-B52C-FB1E-61433BE96163}"/>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pic>
        <p:nvPicPr>
          <p:cNvPr id="11" name="Graphic 10">
            <a:extLst>
              <a:ext uri="{FF2B5EF4-FFF2-40B4-BE49-F238E27FC236}">
                <a16:creationId xmlns:a16="http://schemas.microsoft.com/office/drawing/2014/main" id="{65E5D587-A532-877A-E41D-3EDE566AC84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20674" y="6474880"/>
            <a:ext cx="520024" cy="383120"/>
          </a:xfrm>
          <a:prstGeom prst="rect">
            <a:avLst/>
          </a:prstGeom>
        </p:spPr>
      </p:pic>
      <p:sp>
        <p:nvSpPr>
          <p:cNvPr id="6" name="Content Placeholder 7">
            <a:extLst>
              <a:ext uri="{FF2B5EF4-FFF2-40B4-BE49-F238E27FC236}">
                <a16:creationId xmlns:a16="http://schemas.microsoft.com/office/drawing/2014/main" id="{4FE9988F-8323-2DFB-1AD2-057675D4039B}"/>
              </a:ext>
            </a:extLst>
          </p:cNvPr>
          <p:cNvSpPr txBox="1">
            <a:spLocks/>
          </p:cNvSpPr>
          <p:nvPr userDrawn="1"/>
        </p:nvSpPr>
        <p:spPr>
          <a:xfrm>
            <a:off x="1092321" y="6348110"/>
            <a:ext cx="3646968" cy="373365"/>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800">
                <a:solidFill>
                  <a:schemeClr val="bg1">
                    <a:lumMod val="65000"/>
                  </a:schemeClr>
                </a:solidFill>
                <a:latin typeface="Sofia Pro" pitchFamily="2" charset="0"/>
              </a:rPr>
              <a:t>© 2023 Ellie Mental Health. All Rights Reserved.</a:t>
            </a:r>
          </a:p>
        </p:txBody>
      </p:sp>
      <p:sp>
        <p:nvSpPr>
          <p:cNvPr id="14" name="Picture Placeholder 12">
            <a:extLst>
              <a:ext uri="{FF2B5EF4-FFF2-40B4-BE49-F238E27FC236}">
                <a16:creationId xmlns:a16="http://schemas.microsoft.com/office/drawing/2014/main" id="{D6E6D3C8-DD79-9F5C-2A9E-19C2B40DCEDD}"/>
              </a:ext>
            </a:extLst>
          </p:cNvPr>
          <p:cNvSpPr>
            <a:spLocks noGrp="1"/>
          </p:cNvSpPr>
          <p:nvPr>
            <p:ph type="pic" sz="quarter" idx="17"/>
          </p:nvPr>
        </p:nvSpPr>
        <p:spPr>
          <a:xfrm>
            <a:off x="551301" y="3881186"/>
            <a:ext cx="731520" cy="731520"/>
          </a:xfrm>
          <a:prstGeom prst="ellipse">
            <a:avLst/>
          </a:prstGeom>
          <a:solidFill>
            <a:schemeClr val="bg1">
              <a:lumMod val="95000"/>
            </a:schemeClr>
          </a:solidFill>
        </p:spPr>
        <p:txBody>
          <a:bodyPr anchor="ctr">
            <a:normAutofit/>
          </a:bodyPr>
          <a:lstStyle>
            <a:lvl1pPr>
              <a:spcBef>
                <a:spcPts val="200"/>
              </a:spcBef>
              <a:defRPr sz="800" b="0">
                <a:latin typeface="Sofia Pro" pitchFamily="2" charset="0"/>
              </a:defRPr>
            </a:lvl1pPr>
          </a:lstStyle>
          <a:p>
            <a:r>
              <a:rPr lang="en-US"/>
              <a:t>Click icon to add picture</a:t>
            </a:r>
          </a:p>
        </p:txBody>
      </p:sp>
      <p:sp>
        <p:nvSpPr>
          <p:cNvPr id="15" name="Text Placeholder 2">
            <a:extLst>
              <a:ext uri="{FF2B5EF4-FFF2-40B4-BE49-F238E27FC236}">
                <a16:creationId xmlns:a16="http://schemas.microsoft.com/office/drawing/2014/main" id="{32970C7B-C709-2215-BAD2-EB0E09E82028}"/>
              </a:ext>
            </a:extLst>
          </p:cNvPr>
          <p:cNvSpPr>
            <a:spLocks noGrp="1"/>
          </p:cNvSpPr>
          <p:nvPr>
            <p:ph type="body" idx="13"/>
          </p:nvPr>
        </p:nvSpPr>
        <p:spPr>
          <a:xfrm>
            <a:off x="1504391" y="3838871"/>
            <a:ext cx="3778908" cy="869058"/>
          </a:xfrm>
        </p:spPr>
        <p:txBody>
          <a:bodyPr anchor="ctr">
            <a:normAutofit/>
          </a:bodyPr>
          <a:lstStyle>
            <a:lvl1pPr marL="0" indent="0">
              <a:buNone/>
              <a:defRPr sz="18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1" name="Rectangle 20">
            <a:extLst>
              <a:ext uri="{FF2B5EF4-FFF2-40B4-BE49-F238E27FC236}">
                <a16:creationId xmlns:a16="http://schemas.microsoft.com/office/drawing/2014/main" id="{C47AA70D-AF40-DC4B-2095-00EB0D1CBE46}"/>
              </a:ext>
            </a:extLst>
          </p:cNvPr>
          <p:cNvSpPr/>
          <p:nvPr userDrawn="1"/>
        </p:nvSpPr>
        <p:spPr>
          <a:xfrm>
            <a:off x="5866730" y="1701254"/>
            <a:ext cx="5773968" cy="59161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22" name="Rectangle 21">
            <a:extLst>
              <a:ext uri="{FF2B5EF4-FFF2-40B4-BE49-F238E27FC236}">
                <a16:creationId xmlns:a16="http://schemas.microsoft.com/office/drawing/2014/main" id="{B49256DD-D681-5F04-5F84-25BFF8E187D4}"/>
              </a:ext>
            </a:extLst>
          </p:cNvPr>
          <p:cNvSpPr/>
          <p:nvPr userDrawn="1"/>
        </p:nvSpPr>
        <p:spPr>
          <a:xfrm>
            <a:off x="5866730" y="2491740"/>
            <a:ext cx="5773968" cy="591616"/>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23" name="Rectangle 22">
            <a:extLst>
              <a:ext uri="{FF2B5EF4-FFF2-40B4-BE49-F238E27FC236}">
                <a16:creationId xmlns:a16="http://schemas.microsoft.com/office/drawing/2014/main" id="{84C52570-CDA0-EA4F-BA50-7360C0D5ECBB}"/>
              </a:ext>
            </a:extLst>
          </p:cNvPr>
          <p:cNvSpPr/>
          <p:nvPr userDrawn="1"/>
        </p:nvSpPr>
        <p:spPr>
          <a:xfrm>
            <a:off x="5866730" y="3282226"/>
            <a:ext cx="5773968" cy="591616"/>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24" name="Rectangle 23">
            <a:extLst>
              <a:ext uri="{FF2B5EF4-FFF2-40B4-BE49-F238E27FC236}">
                <a16:creationId xmlns:a16="http://schemas.microsoft.com/office/drawing/2014/main" id="{98D78FEC-A304-502E-E29C-EB06C12467B5}"/>
              </a:ext>
            </a:extLst>
          </p:cNvPr>
          <p:cNvSpPr/>
          <p:nvPr userDrawn="1"/>
        </p:nvSpPr>
        <p:spPr>
          <a:xfrm>
            <a:off x="5866730" y="4072711"/>
            <a:ext cx="5773968" cy="59161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25" name="Text Placeholder 2">
            <a:extLst>
              <a:ext uri="{FF2B5EF4-FFF2-40B4-BE49-F238E27FC236}">
                <a16:creationId xmlns:a16="http://schemas.microsoft.com/office/drawing/2014/main" id="{E9CF6268-7003-1391-9CBF-56D475BCB4A7}"/>
              </a:ext>
            </a:extLst>
          </p:cNvPr>
          <p:cNvSpPr>
            <a:spLocks noGrp="1"/>
          </p:cNvSpPr>
          <p:nvPr>
            <p:ph type="body" idx="10"/>
          </p:nvPr>
        </p:nvSpPr>
        <p:spPr>
          <a:xfrm>
            <a:off x="5866729" y="1849560"/>
            <a:ext cx="4731997" cy="350873"/>
          </a:xfrm>
        </p:spPr>
        <p:txBody>
          <a:bodyPr anchor="ctr">
            <a:normAutofit/>
          </a:bodyPr>
          <a:lstStyle>
            <a:lvl1pPr marL="0" indent="0">
              <a:buNone/>
              <a:defRPr sz="1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6" name="Text Placeholder 2">
            <a:extLst>
              <a:ext uri="{FF2B5EF4-FFF2-40B4-BE49-F238E27FC236}">
                <a16:creationId xmlns:a16="http://schemas.microsoft.com/office/drawing/2014/main" id="{B186E6C4-E49B-1AEB-0B98-DAB1560E7F94}"/>
              </a:ext>
            </a:extLst>
          </p:cNvPr>
          <p:cNvSpPr>
            <a:spLocks noGrp="1"/>
          </p:cNvSpPr>
          <p:nvPr>
            <p:ph type="body" idx="11"/>
          </p:nvPr>
        </p:nvSpPr>
        <p:spPr>
          <a:xfrm>
            <a:off x="5866729" y="2618822"/>
            <a:ext cx="4731997" cy="350873"/>
          </a:xfrm>
        </p:spPr>
        <p:txBody>
          <a:bodyPr anchor="ctr">
            <a:normAutofit/>
          </a:bodyPr>
          <a:lstStyle>
            <a:lvl1pPr marL="0" indent="0">
              <a:buNone/>
              <a:defRPr sz="1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7" name="Text Placeholder 2">
            <a:extLst>
              <a:ext uri="{FF2B5EF4-FFF2-40B4-BE49-F238E27FC236}">
                <a16:creationId xmlns:a16="http://schemas.microsoft.com/office/drawing/2014/main" id="{FDA12588-B01E-17A4-9E59-D01852FCB42A}"/>
              </a:ext>
            </a:extLst>
          </p:cNvPr>
          <p:cNvSpPr>
            <a:spLocks noGrp="1"/>
          </p:cNvSpPr>
          <p:nvPr>
            <p:ph type="body" idx="12"/>
          </p:nvPr>
        </p:nvSpPr>
        <p:spPr>
          <a:xfrm>
            <a:off x="5866729" y="3402597"/>
            <a:ext cx="4731997" cy="350873"/>
          </a:xfrm>
        </p:spPr>
        <p:txBody>
          <a:bodyPr anchor="ctr">
            <a:normAutofit/>
          </a:bodyPr>
          <a:lstStyle>
            <a:lvl1pPr marL="0" indent="0">
              <a:buNone/>
              <a:defRPr sz="1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8" name="Text Placeholder 2">
            <a:extLst>
              <a:ext uri="{FF2B5EF4-FFF2-40B4-BE49-F238E27FC236}">
                <a16:creationId xmlns:a16="http://schemas.microsoft.com/office/drawing/2014/main" id="{B84A2DB7-DA4F-F6B2-7FE4-62A8A7E814FE}"/>
              </a:ext>
            </a:extLst>
          </p:cNvPr>
          <p:cNvSpPr>
            <a:spLocks noGrp="1"/>
          </p:cNvSpPr>
          <p:nvPr>
            <p:ph type="body" idx="18"/>
          </p:nvPr>
        </p:nvSpPr>
        <p:spPr>
          <a:xfrm>
            <a:off x="5866729" y="4225637"/>
            <a:ext cx="4731997" cy="350873"/>
          </a:xfrm>
        </p:spPr>
        <p:txBody>
          <a:bodyPr anchor="ctr">
            <a:normAutofit/>
          </a:bodyPr>
          <a:lstStyle>
            <a:lvl1pPr marL="0" indent="0">
              <a:buNone/>
              <a:defRPr sz="1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9" name="Title 1">
            <a:extLst>
              <a:ext uri="{FF2B5EF4-FFF2-40B4-BE49-F238E27FC236}">
                <a16:creationId xmlns:a16="http://schemas.microsoft.com/office/drawing/2014/main" id="{445F9D92-D731-D9F2-AF31-308EEC48E1CB}"/>
              </a:ext>
            </a:extLst>
          </p:cNvPr>
          <p:cNvSpPr>
            <a:spLocks noGrp="1"/>
          </p:cNvSpPr>
          <p:nvPr>
            <p:ph type="title"/>
          </p:nvPr>
        </p:nvSpPr>
        <p:spPr>
          <a:xfrm>
            <a:off x="551302" y="1709739"/>
            <a:ext cx="4731997" cy="1894073"/>
          </a:xfrm>
        </p:spPr>
        <p:txBody>
          <a:bodyPr anchor="t">
            <a:normAutofit/>
          </a:bodyPr>
          <a:lstStyle>
            <a:lvl1pPr>
              <a:defRPr sz="4000">
                <a:solidFill>
                  <a:schemeClr val="bg1"/>
                </a:solidFill>
              </a:defRPr>
            </a:lvl1pPr>
          </a:lstStyle>
          <a:p>
            <a:r>
              <a:rPr lang="en-US"/>
              <a:t>Click to edit Master title style</a:t>
            </a:r>
          </a:p>
        </p:txBody>
      </p:sp>
    </p:spTree>
    <p:extLst>
      <p:ext uri="{BB962C8B-B14F-4D97-AF65-F5344CB8AC3E}">
        <p14:creationId xmlns:p14="http://schemas.microsoft.com/office/powerpoint/2010/main" val="41045342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oxes 1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836146-388D-A485-EE2F-48C4E41A0CAA}"/>
              </a:ext>
            </a:extLst>
          </p:cNvPr>
          <p:cNvSpPr/>
          <p:nvPr userDrawn="1"/>
        </p:nvSpPr>
        <p:spPr>
          <a:xfrm>
            <a:off x="-1"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5" name="Slide Number Placeholder 3">
            <a:extLst>
              <a:ext uri="{FF2B5EF4-FFF2-40B4-BE49-F238E27FC236}">
                <a16:creationId xmlns:a16="http://schemas.microsoft.com/office/drawing/2014/main" id="{BE1D610E-A0E7-B52C-FB1E-61433BE96163}"/>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pic>
        <p:nvPicPr>
          <p:cNvPr id="11" name="Graphic 10">
            <a:extLst>
              <a:ext uri="{FF2B5EF4-FFF2-40B4-BE49-F238E27FC236}">
                <a16:creationId xmlns:a16="http://schemas.microsoft.com/office/drawing/2014/main" id="{65E5D587-A532-877A-E41D-3EDE566AC84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20674" y="6474880"/>
            <a:ext cx="520024" cy="383120"/>
          </a:xfrm>
          <a:prstGeom prst="rect">
            <a:avLst/>
          </a:prstGeom>
        </p:spPr>
      </p:pic>
      <p:sp>
        <p:nvSpPr>
          <p:cNvPr id="6" name="Content Placeholder 7">
            <a:extLst>
              <a:ext uri="{FF2B5EF4-FFF2-40B4-BE49-F238E27FC236}">
                <a16:creationId xmlns:a16="http://schemas.microsoft.com/office/drawing/2014/main" id="{4FE9988F-8323-2DFB-1AD2-057675D4039B}"/>
              </a:ext>
            </a:extLst>
          </p:cNvPr>
          <p:cNvSpPr txBox="1">
            <a:spLocks/>
          </p:cNvSpPr>
          <p:nvPr userDrawn="1"/>
        </p:nvSpPr>
        <p:spPr>
          <a:xfrm>
            <a:off x="1092321" y="6348110"/>
            <a:ext cx="3646968" cy="373365"/>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800">
                <a:solidFill>
                  <a:schemeClr val="bg1">
                    <a:lumMod val="65000"/>
                  </a:schemeClr>
                </a:solidFill>
                <a:latin typeface="Sofia Pro" pitchFamily="2" charset="0"/>
              </a:rPr>
              <a:t>© 2023 Ellie Mental Health. All Rights Reserved.</a:t>
            </a:r>
          </a:p>
        </p:txBody>
      </p:sp>
      <p:sp>
        <p:nvSpPr>
          <p:cNvPr id="3" name="Picture Placeholder 7">
            <a:extLst>
              <a:ext uri="{FF2B5EF4-FFF2-40B4-BE49-F238E27FC236}">
                <a16:creationId xmlns:a16="http://schemas.microsoft.com/office/drawing/2014/main" id="{F1ED4955-1896-5CFF-8934-27AC63F0439F}"/>
              </a:ext>
            </a:extLst>
          </p:cNvPr>
          <p:cNvSpPr>
            <a:spLocks noGrp="1"/>
          </p:cNvSpPr>
          <p:nvPr>
            <p:ph type="pic" sz="quarter" idx="24"/>
          </p:nvPr>
        </p:nvSpPr>
        <p:spPr>
          <a:xfrm>
            <a:off x="5866725" y="4917373"/>
            <a:ext cx="1228779" cy="1002352"/>
          </a:xfrm>
          <a:prstGeom prst="rect">
            <a:avLst/>
          </a:prstGeom>
          <a:solidFill>
            <a:schemeClr val="bg1">
              <a:lumMod val="95000"/>
            </a:schemeClr>
          </a:solidFill>
        </p:spPr>
        <p:txBody>
          <a:bodyPr anchor="ctr">
            <a:normAutofit/>
          </a:bodyPr>
          <a:lstStyle>
            <a:lvl1pPr algn="ctr">
              <a:defRPr sz="1000" b="0">
                <a:latin typeface="Sofia Pro" pitchFamily="2" charset="0"/>
              </a:defRPr>
            </a:lvl1pPr>
          </a:lstStyle>
          <a:p>
            <a:r>
              <a:rPr lang="en-US"/>
              <a:t>Click icon to add picture</a:t>
            </a:r>
          </a:p>
        </p:txBody>
      </p:sp>
      <p:sp>
        <p:nvSpPr>
          <p:cNvPr id="4" name="Picture Placeholder 7">
            <a:extLst>
              <a:ext uri="{FF2B5EF4-FFF2-40B4-BE49-F238E27FC236}">
                <a16:creationId xmlns:a16="http://schemas.microsoft.com/office/drawing/2014/main" id="{529EEBB2-9F99-29AE-8BED-708C3F14A0A8}"/>
              </a:ext>
            </a:extLst>
          </p:cNvPr>
          <p:cNvSpPr>
            <a:spLocks noGrp="1"/>
          </p:cNvSpPr>
          <p:nvPr>
            <p:ph type="pic" sz="quarter" idx="23"/>
          </p:nvPr>
        </p:nvSpPr>
        <p:spPr>
          <a:xfrm>
            <a:off x="5866726" y="3847413"/>
            <a:ext cx="1228779" cy="1002352"/>
          </a:xfrm>
          <a:prstGeom prst="rect">
            <a:avLst/>
          </a:prstGeom>
          <a:solidFill>
            <a:schemeClr val="bg1">
              <a:lumMod val="95000"/>
            </a:schemeClr>
          </a:solidFill>
        </p:spPr>
        <p:txBody>
          <a:bodyPr anchor="ctr">
            <a:normAutofit/>
          </a:bodyPr>
          <a:lstStyle>
            <a:lvl1pPr algn="ctr">
              <a:defRPr sz="1000" b="0">
                <a:latin typeface="Sofia Pro" pitchFamily="2" charset="0"/>
              </a:defRPr>
            </a:lvl1pPr>
          </a:lstStyle>
          <a:p>
            <a:r>
              <a:rPr lang="en-US"/>
              <a:t>Click icon to add picture</a:t>
            </a:r>
          </a:p>
        </p:txBody>
      </p:sp>
      <p:sp>
        <p:nvSpPr>
          <p:cNvPr id="7" name="Picture Placeholder 7">
            <a:extLst>
              <a:ext uri="{FF2B5EF4-FFF2-40B4-BE49-F238E27FC236}">
                <a16:creationId xmlns:a16="http://schemas.microsoft.com/office/drawing/2014/main" id="{E3362479-3DF2-F92F-06EA-3EC4958CFADE}"/>
              </a:ext>
            </a:extLst>
          </p:cNvPr>
          <p:cNvSpPr>
            <a:spLocks noGrp="1"/>
          </p:cNvSpPr>
          <p:nvPr>
            <p:ph type="pic" sz="quarter" idx="22"/>
          </p:nvPr>
        </p:nvSpPr>
        <p:spPr>
          <a:xfrm>
            <a:off x="5866726" y="2767052"/>
            <a:ext cx="1228779" cy="1002352"/>
          </a:xfrm>
          <a:prstGeom prst="rect">
            <a:avLst/>
          </a:prstGeom>
          <a:solidFill>
            <a:schemeClr val="bg1">
              <a:lumMod val="95000"/>
            </a:schemeClr>
          </a:solidFill>
        </p:spPr>
        <p:txBody>
          <a:bodyPr anchor="ctr">
            <a:normAutofit/>
          </a:bodyPr>
          <a:lstStyle>
            <a:lvl1pPr algn="ctr">
              <a:defRPr sz="1000" b="0">
                <a:latin typeface="Sofia Pro" pitchFamily="2" charset="0"/>
              </a:defRPr>
            </a:lvl1pPr>
          </a:lstStyle>
          <a:p>
            <a:r>
              <a:rPr lang="en-US"/>
              <a:t>Click icon to add picture</a:t>
            </a:r>
          </a:p>
        </p:txBody>
      </p:sp>
      <p:sp>
        <p:nvSpPr>
          <p:cNvPr id="8" name="Rectangle 7">
            <a:extLst>
              <a:ext uri="{FF2B5EF4-FFF2-40B4-BE49-F238E27FC236}">
                <a16:creationId xmlns:a16="http://schemas.microsoft.com/office/drawing/2014/main" id="{4E35F13E-EE29-74B5-B81C-6847D06E1BB3}"/>
              </a:ext>
            </a:extLst>
          </p:cNvPr>
          <p:cNvSpPr/>
          <p:nvPr userDrawn="1"/>
        </p:nvSpPr>
        <p:spPr>
          <a:xfrm>
            <a:off x="7095506" y="1701254"/>
            <a:ext cx="4545191" cy="100235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9" name="Picture Placeholder 7">
            <a:extLst>
              <a:ext uri="{FF2B5EF4-FFF2-40B4-BE49-F238E27FC236}">
                <a16:creationId xmlns:a16="http://schemas.microsoft.com/office/drawing/2014/main" id="{688B693B-5F60-A248-0A9B-EA9AC4FC2DF6}"/>
              </a:ext>
            </a:extLst>
          </p:cNvPr>
          <p:cNvSpPr>
            <a:spLocks noGrp="1"/>
          </p:cNvSpPr>
          <p:nvPr>
            <p:ph type="pic" sz="quarter" idx="21"/>
          </p:nvPr>
        </p:nvSpPr>
        <p:spPr>
          <a:xfrm>
            <a:off x="5866727" y="1701254"/>
            <a:ext cx="1228779" cy="1002352"/>
          </a:xfrm>
          <a:prstGeom prst="rect">
            <a:avLst/>
          </a:prstGeom>
          <a:solidFill>
            <a:schemeClr val="bg1">
              <a:lumMod val="95000"/>
            </a:schemeClr>
          </a:solidFill>
        </p:spPr>
        <p:txBody>
          <a:bodyPr anchor="ctr">
            <a:normAutofit/>
          </a:bodyPr>
          <a:lstStyle>
            <a:lvl1pPr algn="ctr">
              <a:defRPr sz="1000" b="0">
                <a:latin typeface="Sofia Pro" pitchFamily="2" charset="0"/>
              </a:defRPr>
            </a:lvl1pPr>
          </a:lstStyle>
          <a:p>
            <a:r>
              <a:rPr lang="en-US"/>
              <a:t>Click icon to add picture</a:t>
            </a:r>
          </a:p>
        </p:txBody>
      </p:sp>
      <p:sp>
        <p:nvSpPr>
          <p:cNvPr id="10" name="Rectangle 9">
            <a:extLst>
              <a:ext uri="{FF2B5EF4-FFF2-40B4-BE49-F238E27FC236}">
                <a16:creationId xmlns:a16="http://schemas.microsoft.com/office/drawing/2014/main" id="{386D5C03-3025-9F4A-3A46-EF3C019619B4}"/>
              </a:ext>
            </a:extLst>
          </p:cNvPr>
          <p:cNvSpPr/>
          <p:nvPr userDrawn="1"/>
        </p:nvSpPr>
        <p:spPr>
          <a:xfrm>
            <a:off x="7095504" y="2767052"/>
            <a:ext cx="4545193" cy="1010674"/>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13" name="Rectangle 12">
            <a:extLst>
              <a:ext uri="{FF2B5EF4-FFF2-40B4-BE49-F238E27FC236}">
                <a16:creationId xmlns:a16="http://schemas.microsoft.com/office/drawing/2014/main" id="{9252A1A0-FF02-D727-B930-9A2B6A2F3517}"/>
              </a:ext>
            </a:extLst>
          </p:cNvPr>
          <p:cNvSpPr/>
          <p:nvPr userDrawn="1"/>
        </p:nvSpPr>
        <p:spPr>
          <a:xfrm>
            <a:off x="7095504" y="3849493"/>
            <a:ext cx="4545194" cy="100235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16" name="Rectangle 15">
            <a:extLst>
              <a:ext uri="{FF2B5EF4-FFF2-40B4-BE49-F238E27FC236}">
                <a16:creationId xmlns:a16="http://schemas.microsoft.com/office/drawing/2014/main" id="{805AE93C-9E4E-A798-A355-B5BBB087C4EA}"/>
              </a:ext>
            </a:extLst>
          </p:cNvPr>
          <p:cNvSpPr/>
          <p:nvPr userDrawn="1"/>
        </p:nvSpPr>
        <p:spPr>
          <a:xfrm>
            <a:off x="7095504" y="4915291"/>
            <a:ext cx="4545194" cy="100235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17" name="Text Placeholder 2">
            <a:extLst>
              <a:ext uri="{FF2B5EF4-FFF2-40B4-BE49-F238E27FC236}">
                <a16:creationId xmlns:a16="http://schemas.microsoft.com/office/drawing/2014/main" id="{9D6177FA-6ACA-0C08-D157-93E0DC99DDE6}"/>
              </a:ext>
            </a:extLst>
          </p:cNvPr>
          <p:cNvSpPr>
            <a:spLocks noGrp="1"/>
          </p:cNvSpPr>
          <p:nvPr>
            <p:ph type="body" idx="10"/>
          </p:nvPr>
        </p:nvSpPr>
        <p:spPr>
          <a:xfrm>
            <a:off x="7174669" y="2086922"/>
            <a:ext cx="4174650" cy="350873"/>
          </a:xfrm>
        </p:spPr>
        <p:txBody>
          <a:bodyPr anchor="ctr">
            <a:normAutofit/>
          </a:bodyPr>
          <a:lstStyle>
            <a:lvl1pPr marL="0" indent="0">
              <a:buNone/>
              <a:defRPr sz="1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Text Placeholder 2">
            <a:extLst>
              <a:ext uri="{FF2B5EF4-FFF2-40B4-BE49-F238E27FC236}">
                <a16:creationId xmlns:a16="http://schemas.microsoft.com/office/drawing/2014/main" id="{8B0AE0DE-559D-A49C-92A3-C8D5C6343492}"/>
              </a:ext>
            </a:extLst>
          </p:cNvPr>
          <p:cNvSpPr>
            <a:spLocks noGrp="1"/>
          </p:cNvSpPr>
          <p:nvPr>
            <p:ph type="body" idx="11"/>
          </p:nvPr>
        </p:nvSpPr>
        <p:spPr>
          <a:xfrm>
            <a:off x="7174669" y="3142841"/>
            <a:ext cx="4174650" cy="350873"/>
          </a:xfrm>
        </p:spPr>
        <p:txBody>
          <a:bodyPr anchor="ctr">
            <a:normAutofit/>
          </a:bodyPr>
          <a:lstStyle>
            <a:lvl1pPr marL="0" indent="0">
              <a:buNone/>
              <a:defRPr sz="1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9" name="Text Placeholder 2">
            <a:extLst>
              <a:ext uri="{FF2B5EF4-FFF2-40B4-BE49-F238E27FC236}">
                <a16:creationId xmlns:a16="http://schemas.microsoft.com/office/drawing/2014/main" id="{7F699AC6-4BF8-076D-EAE6-B89E783DDBD6}"/>
              </a:ext>
            </a:extLst>
          </p:cNvPr>
          <p:cNvSpPr>
            <a:spLocks noGrp="1"/>
          </p:cNvSpPr>
          <p:nvPr>
            <p:ph type="body" idx="12"/>
          </p:nvPr>
        </p:nvSpPr>
        <p:spPr>
          <a:xfrm>
            <a:off x="7174669" y="4244228"/>
            <a:ext cx="4174650" cy="350873"/>
          </a:xfrm>
        </p:spPr>
        <p:txBody>
          <a:bodyPr anchor="ctr">
            <a:normAutofit/>
          </a:bodyPr>
          <a:lstStyle>
            <a:lvl1pPr marL="0" indent="0">
              <a:buNone/>
              <a:defRPr sz="1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0" name="Text Placeholder 2">
            <a:extLst>
              <a:ext uri="{FF2B5EF4-FFF2-40B4-BE49-F238E27FC236}">
                <a16:creationId xmlns:a16="http://schemas.microsoft.com/office/drawing/2014/main" id="{3E0C6C3D-E299-2DCA-E3BB-7FB95A90C4A4}"/>
              </a:ext>
            </a:extLst>
          </p:cNvPr>
          <p:cNvSpPr>
            <a:spLocks noGrp="1"/>
          </p:cNvSpPr>
          <p:nvPr>
            <p:ph type="body" idx="13"/>
          </p:nvPr>
        </p:nvSpPr>
        <p:spPr>
          <a:xfrm>
            <a:off x="7174669" y="5277152"/>
            <a:ext cx="4174650" cy="350873"/>
          </a:xfrm>
        </p:spPr>
        <p:txBody>
          <a:bodyPr anchor="ctr">
            <a:normAutofit/>
          </a:bodyPr>
          <a:lstStyle>
            <a:lvl1pPr marL="0" indent="0">
              <a:buNone/>
              <a:defRPr sz="1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0" name="Title 1">
            <a:extLst>
              <a:ext uri="{FF2B5EF4-FFF2-40B4-BE49-F238E27FC236}">
                <a16:creationId xmlns:a16="http://schemas.microsoft.com/office/drawing/2014/main" id="{C67A7C58-3D55-9301-9B7E-2D547C1F8905}"/>
              </a:ext>
            </a:extLst>
          </p:cNvPr>
          <p:cNvSpPr>
            <a:spLocks noGrp="1"/>
          </p:cNvSpPr>
          <p:nvPr>
            <p:ph type="title"/>
          </p:nvPr>
        </p:nvSpPr>
        <p:spPr>
          <a:xfrm>
            <a:off x="551302" y="1709738"/>
            <a:ext cx="5015780" cy="4207903"/>
          </a:xfrm>
        </p:spPr>
        <p:txBody>
          <a:bodyPr anchor="ctr">
            <a:normAutofit/>
          </a:bodyPr>
          <a:lstStyle>
            <a:lvl1pPr>
              <a:defRPr sz="4000">
                <a:solidFill>
                  <a:schemeClr val="bg1"/>
                </a:solidFill>
              </a:defRPr>
            </a:lvl1pPr>
          </a:lstStyle>
          <a:p>
            <a:r>
              <a:rPr lang="en-US"/>
              <a:t>Click to edit Master title style</a:t>
            </a:r>
          </a:p>
        </p:txBody>
      </p:sp>
    </p:spTree>
    <p:extLst>
      <p:ext uri="{BB962C8B-B14F-4D97-AF65-F5344CB8AC3E}">
        <p14:creationId xmlns:p14="http://schemas.microsoft.com/office/powerpoint/2010/main" val="183677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oxes 1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86C99D-1033-DC3E-DFAF-72C0972BED9F}"/>
              </a:ext>
            </a:extLst>
          </p:cNvPr>
          <p:cNvSpPr/>
          <p:nvPr userDrawn="1"/>
        </p:nvSpPr>
        <p:spPr>
          <a:xfrm>
            <a:off x="551301" y="2691132"/>
            <a:ext cx="3553537" cy="59161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9" name="Rectangle 8">
            <a:extLst>
              <a:ext uri="{FF2B5EF4-FFF2-40B4-BE49-F238E27FC236}">
                <a16:creationId xmlns:a16="http://schemas.microsoft.com/office/drawing/2014/main" id="{B6716C4B-B9D5-AC87-719F-5CD6AC2B3B20}"/>
              </a:ext>
            </a:extLst>
          </p:cNvPr>
          <p:cNvSpPr/>
          <p:nvPr userDrawn="1"/>
        </p:nvSpPr>
        <p:spPr>
          <a:xfrm>
            <a:off x="4319231" y="2704411"/>
            <a:ext cx="3553537" cy="591616"/>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10" name="Rectangle 9">
            <a:extLst>
              <a:ext uri="{FF2B5EF4-FFF2-40B4-BE49-F238E27FC236}">
                <a16:creationId xmlns:a16="http://schemas.microsoft.com/office/drawing/2014/main" id="{5D00D80A-E0FB-98CB-2D44-9D342D4C0F2E}"/>
              </a:ext>
            </a:extLst>
          </p:cNvPr>
          <p:cNvSpPr/>
          <p:nvPr userDrawn="1"/>
        </p:nvSpPr>
        <p:spPr>
          <a:xfrm>
            <a:off x="8087161" y="2704411"/>
            <a:ext cx="3553537" cy="591616"/>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12" name="Slide Number Placeholder 3">
            <a:extLst>
              <a:ext uri="{FF2B5EF4-FFF2-40B4-BE49-F238E27FC236}">
                <a16:creationId xmlns:a16="http://schemas.microsoft.com/office/drawing/2014/main" id="{BEBE51B6-1797-9E78-322E-8E70448FDB2C}"/>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sp>
        <p:nvSpPr>
          <p:cNvPr id="8" name="Text Placeholder 2">
            <a:extLst>
              <a:ext uri="{FF2B5EF4-FFF2-40B4-BE49-F238E27FC236}">
                <a16:creationId xmlns:a16="http://schemas.microsoft.com/office/drawing/2014/main" id="{D0AB467B-E4DB-A2A1-BFBF-CD054A945C75}"/>
              </a:ext>
            </a:extLst>
          </p:cNvPr>
          <p:cNvSpPr>
            <a:spLocks noGrp="1"/>
          </p:cNvSpPr>
          <p:nvPr>
            <p:ph type="body" idx="13"/>
          </p:nvPr>
        </p:nvSpPr>
        <p:spPr>
          <a:xfrm>
            <a:off x="567342" y="2844237"/>
            <a:ext cx="3502593" cy="321489"/>
          </a:xfrm>
        </p:spPr>
        <p:txBody>
          <a:bodyPr anchor="ctr">
            <a:normAutofit/>
          </a:bodyPr>
          <a:lstStyle>
            <a:lvl1pPr marL="0" indent="0" algn="ctr">
              <a:buNone/>
              <a:defRPr sz="14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Text Placeholder 2">
            <a:extLst>
              <a:ext uri="{FF2B5EF4-FFF2-40B4-BE49-F238E27FC236}">
                <a16:creationId xmlns:a16="http://schemas.microsoft.com/office/drawing/2014/main" id="{79414C61-219F-9E8A-E447-1B660C06C58D}"/>
              </a:ext>
            </a:extLst>
          </p:cNvPr>
          <p:cNvSpPr>
            <a:spLocks noGrp="1"/>
          </p:cNvSpPr>
          <p:nvPr userDrawn="1">
            <p:ph type="body" idx="12"/>
          </p:nvPr>
        </p:nvSpPr>
        <p:spPr>
          <a:xfrm>
            <a:off x="4319231" y="2814854"/>
            <a:ext cx="3553536" cy="323366"/>
          </a:xfrm>
        </p:spPr>
        <p:txBody>
          <a:bodyPr anchor="ctr">
            <a:normAutofit/>
          </a:bodyPr>
          <a:lstStyle>
            <a:lvl1pPr marL="0" indent="0" algn="ctr">
              <a:buNone/>
              <a:defRPr sz="1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Text Placeholder 2">
            <a:extLst>
              <a:ext uri="{FF2B5EF4-FFF2-40B4-BE49-F238E27FC236}">
                <a16:creationId xmlns:a16="http://schemas.microsoft.com/office/drawing/2014/main" id="{AA16ACDF-0160-D4FE-2CAC-1459914CFF05}"/>
              </a:ext>
            </a:extLst>
          </p:cNvPr>
          <p:cNvSpPr>
            <a:spLocks noGrp="1"/>
          </p:cNvSpPr>
          <p:nvPr userDrawn="1">
            <p:ph type="body" idx="11"/>
          </p:nvPr>
        </p:nvSpPr>
        <p:spPr>
          <a:xfrm>
            <a:off x="8087161" y="2814853"/>
            <a:ext cx="3553537" cy="350873"/>
          </a:xfrm>
        </p:spPr>
        <p:txBody>
          <a:bodyPr anchor="ctr">
            <a:normAutofit/>
          </a:bodyPr>
          <a:lstStyle>
            <a:lvl1pPr marL="0" indent="0" algn="ctr">
              <a:buNone/>
              <a:defRPr sz="1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4" name="Rectangle 13">
            <a:extLst>
              <a:ext uri="{FF2B5EF4-FFF2-40B4-BE49-F238E27FC236}">
                <a16:creationId xmlns:a16="http://schemas.microsoft.com/office/drawing/2014/main" id="{73B6429F-C3A7-65D2-E03E-153F602A7478}"/>
              </a:ext>
            </a:extLst>
          </p:cNvPr>
          <p:cNvSpPr/>
          <p:nvPr userDrawn="1"/>
        </p:nvSpPr>
        <p:spPr>
          <a:xfrm>
            <a:off x="551301" y="3297756"/>
            <a:ext cx="3553537" cy="2190863"/>
          </a:xfrm>
          <a:prstGeom prst="rect">
            <a:avLst/>
          </a:prstGeom>
          <a:solidFill>
            <a:schemeClr val="accent4">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15" name="Rectangle 14">
            <a:extLst>
              <a:ext uri="{FF2B5EF4-FFF2-40B4-BE49-F238E27FC236}">
                <a16:creationId xmlns:a16="http://schemas.microsoft.com/office/drawing/2014/main" id="{C560B03F-380A-99A4-FCC3-DB4B4322DDEA}"/>
              </a:ext>
            </a:extLst>
          </p:cNvPr>
          <p:cNvSpPr/>
          <p:nvPr userDrawn="1"/>
        </p:nvSpPr>
        <p:spPr>
          <a:xfrm>
            <a:off x="4319231" y="3311035"/>
            <a:ext cx="3553537" cy="2190863"/>
          </a:xfrm>
          <a:prstGeom prst="rect">
            <a:avLst/>
          </a:prstGeom>
          <a:solidFill>
            <a:schemeClr val="accent5">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16" name="Rectangle 15">
            <a:extLst>
              <a:ext uri="{FF2B5EF4-FFF2-40B4-BE49-F238E27FC236}">
                <a16:creationId xmlns:a16="http://schemas.microsoft.com/office/drawing/2014/main" id="{85B918E8-1FC0-BA0A-D8B8-3F8A392B50BE}"/>
              </a:ext>
            </a:extLst>
          </p:cNvPr>
          <p:cNvSpPr/>
          <p:nvPr userDrawn="1"/>
        </p:nvSpPr>
        <p:spPr>
          <a:xfrm>
            <a:off x="8087161" y="3311035"/>
            <a:ext cx="3553537" cy="2190863"/>
          </a:xfrm>
          <a:prstGeom prst="rect">
            <a:avLst/>
          </a:prstGeom>
          <a:solidFill>
            <a:schemeClr val="accent6">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18" name="Text Placeholder 2">
            <a:extLst>
              <a:ext uri="{FF2B5EF4-FFF2-40B4-BE49-F238E27FC236}">
                <a16:creationId xmlns:a16="http://schemas.microsoft.com/office/drawing/2014/main" id="{1BA88E18-05F7-FEDE-0E04-48D5C7CEC8BA}"/>
              </a:ext>
            </a:extLst>
          </p:cNvPr>
          <p:cNvSpPr>
            <a:spLocks noGrp="1"/>
          </p:cNvSpPr>
          <p:nvPr>
            <p:ph type="body" idx="14"/>
          </p:nvPr>
        </p:nvSpPr>
        <p:spPr>
          <a:xfrm>
            <a:off x="656650" y="3477589"/>
            <a:ext cx="3397244" cy="1867713"/>
          </a:xfrm>
        </p:spPr>
        <p:txBody>
          <a:bodyPr anchor="ctr">
            <a:normAutofit/>
          </a:bodyPr>
          <a:lstStyle>
            <a:lvl1pPr marL="0" indent="0" algn="ctr">
              <a:buNone/>
              <a:defRPr sz="1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0" name="Text Placeholder 2">
            <a:extLst>
              <a:ext uri="{FF2B5EF4-FFF2-40B4-BE49-F238E27FC236}">
                <a16:creationId xmlns:a16="http://schemas.microsoft.com/office/drawing/2014/main" id="{E7204A9C-0549-BEAA-2DFB-D2646056B364}"/>
              </a:ext>
            </a:extLst>
          </p:cNvPr>
          <p:cNvSpPr>
            <a:spLocks noGrp="1"/>
          </p:cNvSpPr>
          <p:nvPr>
            <p:ph type="body" idx="15"/>
          </p:nvPr>
        </p:nvSpPr>
        <p:spPr>
          <a:xfrm>
            <a:off x="4424580" y="3448205"/>
            <a:ext cx="3383896" cy="1867713"/>
          </a:xfrm>
        </p:spPr>
        <p:txBody>
          <a:bodyPr anchor="ctr">
            <a:normAutofit/>
          </a:bodyPr>
          <a:lstStyle>
            <a:lvl1pPr marL="0" indent="0" algn="ctr">
              <a:buNone/>
              <a:defRPr sz="1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1" name="Text Placeholder 2">
            <a:extLst>
              <a:ext uri="{FF2B5EF4-FFF2-40B4-BE49-F238E27FC236}">
                <a16:creationId xmlns:a16="http://schemas.microsoft.com/office/drawing/2014/main" id="{CF7E06FC-AFA9-6984-B1DB-9FA2863AA465}"/>
              </a:ext>
            </a:extLst>
          </p:cNvPr>
          <p:cNvSpPr>
            <a:spLocks noGrp="1"/>
          </p:cNvSpPr>
          <p:nvPr>
            <p:ph type="body" idx="16"/>
          </p:nvPr>
        </p:nvSpPr>
        <p:spPr>
          <a:xfrm>
            <a:off x="8192510" y="3448205"/>
            <a:ext cx="3342839" cy="1867713"/>
          </a:xfrm>
        </p:spPr>
        <p:txBody>
          <a:bodyPr anchor="ctr">
            <a:normAutofit/>
          </a:bodyPr>
          <a:lstStyle>
            <a:lvl1pPr marL="0" indent="0" algn="ctr">
              <a:buNone/>
              <a:defRPr sz="1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2" name="Title 1">
            <a:extLst>
              <a:ext uri="{FF2B5EF4-FFF2-40B4-BE49-F238E27FC236}">
                <a16:creationId xmlns:a16="http://schemas.microsoft.com/office/drawing/2014/main" id="{78174835-F0C7-1378-F2D4-EA8EC5AA4C5E}"/>
              </a:ext>
            </a:extLst>
          </p:cNvPr>
          <p:cNvSpPr>
            <a:spLocks noGrp="1"/>
          </p:cNvSpPr>
          <p:nvPr>
            <p:ph type="title"/>
          </p:nvPr>
        </p:nvSpPr>
        <p:spPr>
          <a:xfrm>
            <a:off x="551301" y="512428"/>
            <a:ext cx="7294937" cy="2178704"/>
          </a:xfrm>
        </p:spPr>
        <p:txBody>
          <a:bodyPr anchor="t">
            <a:normAutofit/>
          </a:bodyPr>
          <a:lstStyle>
            <a:lvl1pPr>
              <a:defRPr sz="5400">
                <a:solidFill>
                  <a:schemeClr val="tx1"/>
                </a:solidFill>
              </a:defRPr>
            </a:lvl1pPr>
          </a:lstStyle>
          <a:p>
            <a:r>
              <a:rPr lang="en-US"/>
              <a:t>Click to edit Master title style</a:t>
            </a:r>
          </a:p>
        </p:txBody>
      </p:sp>
      <p:pic>
        <p:nvPicPr>
          <p:cNvPr id="3" name="Graphic 2">
            <a:extLst>
              <a:ext uri="{FF2B5EF4-FFF2-40B4-BE49-F238E27FC236}">
                <a16:creationId xmlns:a16="http://schemas.microsoft.com/office/drawing/2014/main" id="{9408D556-FC10-9243-8611-DE1B1CD57C7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20674" y="448928"/>
            <a:ext cx="520024" cy="383120"/>
          </a:xfrm>
          <a:prstGeom prst="rect">
            <a:avLst/>
          </a:prstGeom>
        </p:spPr>
      </p:pic>
    </p:spTree>
    <p:extLst>
      <p:ext uri="{BB962C8B-B14F-4D97-AF65-F5344CB8AC3E}">
        <p14:creationId xmlns:p14="http://schemas.microsoft.com/office/powerpoint/2010/main" val="24015061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oxes 12">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215008E-565C-D0AC-3431-A5CB501FA69F}"/>
              </a:ext>
            </a:extLst>
          </p:cNvPr>
          <p:cNvSpPr/>
          <p:nvPr userDrawn="1"/>
        </p:nvSpPr>
        <p:spPr>
          <a:xfrm>
            <a:off x="8087163" y="2708842"/>
            <a:ext cx="3553537" cy="305076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5" name="Picture Placeholder 12">
            <a:extLst>
              <a:ext uri="{FF2B5EF4-FFF2-40B4-BE49-F238E27FC236}">
                <a16:creationId xmlns:a16="http://schemas.microsoft.com/office/drawing/2014/main" id="{9BD9CEE7-4FB0-D42F-0D88-4AD07A30D121}"/>
              </a:ext>
            </a:extLst>
          </p:cNvPr>
          <p:cNvSpPr>
            <a:spLocks noGrp="1"/>
          </p:cNvSpPr>
          <p:nvPr>
            <p:ph type="pic" sz="quarter" idx="21"/>
          </p:nvPr>
        </p:nvSpPr>
        <p:spPr>
          <a:xfrm>
            <a:off x="9504269" y="2351230"/>
            <a:ext cx="731520" cy="731520"/>
          </a:xfrm>
          <a:prstGeom prst="ellipse">
            <a:avLst/>
          </a:prstGeom>
          <a:solidFill>
            <a:schemeClr val="bg1">
              <a:lumMod val="95000"/>
            </a:schemeClr>
          </a:solidFill>
          <a:ln w="38100">
            <a:solidFill>
              <a:schemeClr val="accent6"/>
            </a:solidFill>
          </a:ln>
        </p:spPr>
        <p:txBody>
          <a:bodyPr anchor="ctr">
            <a:normAutofit/>
          </a:bodyPr>
          <a:lstStyle>
            <a:lvl1pPr>
              <a:spcBef>
                <a:spcPts val="200"/>
              </a:spcBef>
              <a:defRPr sz="800" b="0">
                <a:latin typeface="Sofia Pro" pitchFamily="2" charset="0"/>
              </a:defRPr>
            </a:lvl1pPr>
          </a:lstStyle>
          <a:p>
            <a:r>
              <a:rPr lang="en-US"/>
              <a:t>Click icon to add picture</a:t>
            </a:r>
          </a:p>
        </p:txBody>
      </p:sp>
      <p:sp>
        <p:nvSpPr>
          <p:cNvPr id="13" name="Rectangle 12">
            <a:extLst>
              <a:ext uri="{FF2B5EF4-FFF2-40B4-BE49-F238E27FC236}">
                <a16:creationId xmlns:a16="http://schemas.microsoft.com/office/drawing/2014/main" id="{3F7F97B7-70DF-191D-8E50-9025251B5C3B}"/>
              </a:ext>
            </a:extLst>
          </p:cNvPr>
          <p:cNvSpPr/>
          <p:nvPr userDrawn="1"/>
        </p:nvSpPr>
        <p:spPr>
          <a:xfrm>
            <a:off x="4292702" y="2691132"/>
            <a:ext cx="3553537" cy="305076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4" name="Picture Placeholder 12">
            <a:extLst>
              <a:ext uri="{FF2B5EF4-FFF2-40B4-BE49-F238E27FC236}">
                <a16:creationId xmlns:a16="http://schemas.microsoft.com/office/drawing/2014/main" id="{D375F922-8897-6CF1-46E6-700CF2197D8D}"/>
              </a:ext>
            </a:extLst>
          </p:cNvPr>
          <p:cNvSpPr>
            <a:spLocks noGrp="1"/>
          </p:cNvSpPr>
          <p:nvPr>
            <p:ph type="pic" sz="quarter" idx="20"/>
          </p:nvPr>
        </p:nvSpPr>
        <p:spPr>
          <a:xfrm>
            <a:off x="5719688" y="2351230"/>
            <a:ext cx="731520" cy="731520"/>
          </a:xfrm>
          <a:prstGeom prst="ellipse">
            <a:avLst/>
          </a:prstGeom>
          <a:solidFill>
            <a:schemeClr val="bg1">
              <a:lumMod val="95000"/>
            </a:schemeClr>
          </a:solidFill>
          <a:ln w="38100">
            <a:solidFill>
              <a:schemeClr val="accent5"/>
            </a:solidFill>
          </a:ln>
        </p:spPr>
        <p:txBody>
          <a:bodyPr anchor="ctr">
            <a:normAutofit/>
          </a:bodyPr>
          <a:lstStyle>
            <a:lvl1pPr>
              <a:spcBef>
                <a:spcPts val="200"/>
              </a:spcBef>
              <a:defRPr sz="800" b="0">
                <a:latin typeface="Sofia Pro" pitchFamily="2" charset="0"/>
              </a:defRPr>
            </a:lvl1pPr>
          </a:lstStyle>
          <a:p>
            <a:r>
              <a:rPr lang="en-US"/>
              <a:t>Click icon to add picture</a:t>
            </a:r>
          </a:p>
        </p:txBody>
      </p:sp>
      <p:sp>
        <p:nvSpPr>
          <p:cNvPr id="14" name="Rectangle 13">
            <a:extLst>
              <a:ext uri="{FF2B5EF4-FFF2-40B4-BE49-F238E27FC236}">
                <a16:creationId xmlns:a16="http://schemas.microsoft.com/office/drawing/2014/main" id="{73B6429F-C3A7-65D2-E03E-153F602A7478}"/>
              </a:ext>
            </a:extLst>
          </p:cNvPr>
          <p:cNvSpPr/>
          <p:nvPr userDrawn="1"/>
        </p:nvSpPr>
        <p:spPr>
          <a:xfrm>
            <a:off x="551301" y="2691132"/>
            <a:ext cx="3553537" cy="305076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2" name="Picture Placeholder 12">
            <a:extLst>
              <a:ext uri="{FF2B5EF4-FFF2-40B4-BE49-F238E27FC236}">
                <a16:creationId xmlns:a16="http://schemas.microsoft.com/office/drawing/2014/main" id="{19AC1F14-6FC8-EE5A-EC38-1A853EDD9B09}"/>
              </a:ext>
            </a:extLst>
          </p:cNvPr>
          <p:cNvSpPr>
            <a:spLocks noGrp="1"/>
          </p:cNvSpPr>
          <p:nvPr>
            <p:ph type="pic" sz="quarter" idx="19"/>
          </p:nvPr>
        </p:nvSpPr>
        <p:spPr>
          <a:xfrm>
            <a:off x="1962308" y="2351230"/>
            <a:ext cx="731520" cy="731520"/>
          </a:xfrm>
          <a:prstGeom prst="ellipse">
            <a:avLst/>
          </a:prstGeom>
          <a:solidFill>
            <a:schemeClr val="bg1">
              <a:lumMod val="95000"/>
            </a:schemeClr>
          </a:solidFill>
          <a:ln w="38100">
            <a:solidFill>
              <a:schemeClr val="tx1"/>
            </a:solidFill>
          </a:ln>
        </p:spPr>
        <p:txBody>
          <a:bodyPr anchor="ctr">
            <a:normAutofit/>
          </a:bodyPr>
          <a:lstStyle>
            <a:lvl1pPr>
              <a:spcBef>
                <a:spcPts val="200"/>
              </a:spcBef>
              <a:defRPr sz="800" b="0">
                <a:latin typeface="Sofia Pro" pitchFamily="2" charset="0"/>
              </a:defRPr>
            </a:lvl1pPr>
          </a:lstStyle>
          <a:p>
            <a:r>
              <a:rPr lang="en-US"/>
              <a:t>Click icon to add picture</a:t>
            </a:r>
          </a:p>
        </p:txBody>
      </p:sp>
      <p:sp>
        <p:nvSpPr>
          <p:cNvPr id="24" name="Text Placeholder 2">
            <a:extLst>
              <a:ext uri="{FF2B5EF4-FFF2-40B4-BE49-F238E27FC236}">
                <a16:creationId xmlns:a16="http://schemas.microsoft.com/office/drawing/2014/main" id="{47318E7A-DF71-085C-A2A1-71F92670896F}"/>
              </a:ext>
            </a:extLst>
          </p:cNvPr>
          <p:cNvSpPr>
            <a:spLocks noGrp="1"/>
          </p:cNvSpPr>
          <p:nvPr>
            <p:ph type="body" idx="18"/>
          </p:nvPr>
        </p:nvSpPr>
        <p:spPr>
          <a:xfrm>
            <a:off x="8215539" y="3258451"/>
            <a:ext cx="3296785" cy="1966289"/>
          </a:xfrm>
        </p:spPr>
        <p:txBody>
          <a:bodyPr anchor="ctr">
            <a:normAutofit/>
          </a:bodyPr>
          <a:lstStyle>
            <a:lvl1pPr marL="0" indent="0" algn="ctr">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9" name="Text Placeholder 2">
            <a:extLst>
              <a:ext uri="{FF2B5EF4-FFF2-40B4-BE49-F238E27FC236}">
                <a16:creationId xmlns:a16="http://schemas.microsoft.com/office/drawing/2014/main" id="{BB30996A-D7E6-20A6-43F7-29B6BCD4397A}"/>
              </a:ext>
            </a:extLst>
          </p:cNvPr>
          <p:cNvSpPr>
            <a:spLocks noGrp="1"/>
          </p:cNvSpPr>
          <p:nvPr>
            <p:ph type="body" idx="17"/>
          </p:nvPr>
        </p:nvSpPr>
        <p:spPr>
          <a:xfrm>
            <a:off x="4421078" y="3240741"/>
            <a:ext cx="3296785" cy="1966289"/>
          </a:xfrm>
        </p:spPr>
        <p:txBody>
          <a:bodyPr anchor="ctr">
            <a:normAutofit/>
          </a:bodyPr>
          <a:lstStyle>
            <a:lvl1pPr marL="0" indent="0" algn="ctr">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Slide Number Placeholder 3">
            <a:extLst>
              <a:ext uri="{FF2B5EF4-FFF2-40B4-BE49-F238E27FC236}">
                <a16:creationId xmlns:a16="http://schemas.microsoft.com/office/drawing/2014/main" id="{BEBE51B6-1797-9E78-322E-8E70448FDB2C}"/>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sp>
        <p:nvSpPr>
          <p:cNvPr id="18" name="Text Placeholder 2">
            <a:extLst>
              <a:ext uri="{FF2B5EF4-FFF2-40B4-BE49-F238E27FC236}">
                <a16:creationId xmlns:a16="http://schemas.microsoft.com/office/drawing/2014/main" id="{1BA88E18-05F7-FEDE-0E04-48D5C7CEC8BA}"/>
              </a:ext>
            </a:extLst>
          </p:cNvPr>
          <p:cNvSpPr>
            <a:spLocks noGrp="1"/>
          </p:cNvSpPr>
          <p:nvPr>
            <p:ph type="body" idx="14"/>
          </p:nvPr>
        </p:nvSpPr>
        <p:spPr>
          <a:xfrm>
            <a:off x="679677" y="3240741"/>
            <a:ext cx="3296785" cy="1966289"/>
          </a:xfrm>
        </p:spPr>
        <p:txBody>
          <a:bodyPr anchor="ctr">
            <a:normAutofit/>
          </a:bodyPr>
          <a:lstStyle>
            <a:lvl1pPr marL="0" indent="0" algn="ctr">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4" name="Title 1">
            <a:extLst>
              <a:ext uri="{FF2B5EF4-FFF2-40B4-BE49-F238E27FC236}">
                <a16:creationId xmlns:a16="http://schemas.microsoft.com/office/drawing/2014/main" id="{D3C53538-A700-A496-60F4-E1287E5B50B2}"/>
              </a:ext>
            </a:extLst>
          </p:cNvPr>
          <p:cNvSpPr>
            <a:spLocks noGrp="1"/>
          </p:cNvSpPr>
          <p:nvPr>
            <p:ph type="title"/>
          </p:nvPr>
        </p:nvSpPr>
        <p:spPr>
          <a:xfrm>
            <a:off x="551301" y="512428"/>
            <a:ext cx="7294937" cy="1733844"/>
          </a:xfrm>
        </p:spPr>
        <p:txBody>
          <a:bodyPr anchor="t">
            <a:normAutofit/>
          </a:bodyPr>
          <a:lstStyle>
            <a:lvl1pPr>
              <a:defRPr sz="5400">
                <a:solidFill>
                  <a:schemeClr val="tx1"/>
                </a:solidFill>
              </a:defRPr>
            </a:lvl1pPr>
          </a:lstStyle>
          <a:p>
            <a:r>
              <a:rPr lang="en-US"/>
              <a:t>Click to edit Master title style</a:t>
            </a:r>
          </a:p>
        </p:txBody>
      </p:sp>
      <p:pic>
        <p:nvPicPr>
          <p:cNvPr id="3" name="Graphic 2">
            <a:extLst>
              <a:ext uri="{FF2B5EF4-FFF2-40B4-BE49-F238E27FC236}">
                <a16:creationId xmlns:a16="http://schemas.microsoft.com/office/drawing/2014/main" id="{3D76B1FA-3D53-DCB7-A83D-3728D465DCA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20674" y="448928"/>
            <a:ext cx="520024" cy="383120"/>
          </a:xfrm>
          <a:prstGeom prst="rect">
            <a:avLst/>
          </a:prstGeom>
        </p:spPr>
      </p:pic>
    </p:spTree>
    <p:extLst>
      <p:ext uri="{BB962C8B-B14F-4D97-AF65-F5344CB8AC3E}">
        <p14:creationId xmlns:p14="http://schemas.microsoft.com/office/powerpoint/2010/main" val="8445433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oxes 1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86C99D-1033-DC3E-DFAF-72C0972BED9F}"/>
              </a:ext>
            </a:extLst>
          </p:cNvPr>
          <p:cNvSpPr/>
          <p:nvPr userDrawn="1"/>
        </p:nvSpPr>
        <p:spPr>
          <a:xfrm>
            <a:off x="551302" y="2691132"/>
            <a:ext cx="2481066" cy="59161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14" name="Rectangle 13">
            <a:extLst>
              <a:ext uri="{FF2B5EF4-FFF2-40B4-BE49-F238E27FC236}">
                <a16:creationId xmlns:a16="http://schemas.microsoft.com/office/drawing/2014/main" id="{73B6429F-C3A7-65D2-E03E-153F602A7478}"/>
              </a:ext>
            </a:extLst>
          </p:cNvPr>
          <p:cNvSpPr/>
          <p:nvPr userDrawn="1"/>
        </p:nvSpPr>
        <p:spPr>
          <a:xfrm>
            <a:off x="551302" y="3297756"/>
            <a:ext cx="2481066" cy="2448081"/>
          </a:xfrm>
          <a:prstGeom prst="rect">
            <a:avLst/>
          </a:prstGeom>
          <a:solidFill>
            <a:schemeClr val="accent4">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9" name="Rectangle 8">
            <a:extLst>
              <a:ext uri="{FF2B5EF4-FFF2-40B4-BE49-F238E27FC236}">
                <a16:creationId xmlns:a16="http://schemas.microsoft.com/office/drawing/2014/main" id="{B6716C4B-B9D5-AC87-719F-5CD6AC2B3B20}"/>
              </a:ext>
            </a:extLst>
          </p:cNvPr>
          <p:cNvSpPr/>
          <p:nvPr userDrawn="1"/>
        </p:nvSpPr>
        <p:spPr>
          <a:xfrm>
            <a:off x="3419914" y="2704411"/>
            <a:ext cx="2481066" cy="591616"/>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15" name="Rectangle 14">
            <a:extLst>
              <a:ext uri="{FF2B5EF4-FFF2-40B4-BE49-F238E27FC236}">
                <a16:creationId xmlns:a16="http://schemas.microsoft.com/office/drawing/2014/main" id="{C560B03F-380A-99A4-FCC3-DB4B4322DDEA}"/>
              </a:ext>
            </a:extLst>
          </p:cNvPr>
          <p:cNvSpPr/>
          <p:nvPr userDrawn="1"/>
        </p:nvSpPr>
        <p:spPr>
          <a:xfrm>
            <a:off x="3419914" y="3311035"/>
            <a:ext cx="2481066" cy="2448081"/>
          </a:xfrm>
          <a:prstGeom prst="rect">
            <a:avLst/>
          </a:prstGeom>
          <a:solidFill>
            <a:schemeClr val="accent5">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10" name="Rectangle 9">
            <a:extLst>
              <a:ext uri="{FF2B5EF4-FFF2-40B4-BE49-F238E27FC236}">
                <a16:creationId xmlns:a16="http://schemas.microsoft.com/office/drawing/2014/main" id="{5D00D80A-E0FB-98CB-2D44-9D342D4C0F2E}"/>
              </a:ext>
            </a:extLst>
          </p:cNvPr>
          <p:cNvSpPr/>
          <p:nvPr userDrawn="1"/>
        </p:nvSpPr>
        <p:spPr>
          <a:xfrm>
            <a:off x="6288526" y="2704411"/>
            <a:ext cx="2481066" cy="591616"/>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16" name="Rectangle 15">
            <a:extLst>
              <a:ext uri="{FF2B5EF4-FFF2-40B4-BE49-F238E27FC236}">
                <a16:creationId xmlns:a16="http://schemas.microsoft.com/office/drawing/2014/main" id="{85B918E8-1FC0-BA0A-D8B8-3F8A392B50BE}"/>
              </a:ext>
            </a:extLst>
          </p:cNvPr>
          <p:cNvSpPr/>
          <p:nvPr userDrawn="1"/>
        </p:nvSpPr>
        <p:spPr>
          <a:xfrm>
            <a:off x="6288526" y="3311035"/>
            <a:ext cx="2481066" cy="2448081"/>
          </a:xfrm>
          <a:prstGeom prst="rect">
            <a:avLst/>
          </a:prstGeom>
          <a:solidFill>
            <a:schemeClr val="accent6">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4" name="Rectangle 3">
            <a:extLst>
              <a:ext uri="{FF2B5EF4-FFF2-40B4-BE49-F238E27FC236}">
                <a16:creationId xmlns:a16="http://schemas.microsoft.com/office/drawing/2014/main" id="{47CBDC64-B54F-8828-93CF-B1F169F155FA}"/>
              </a:ext>
            </a:extLst>
          </p:cNvPr>
          <p:cNvSpPr/>
          <p:nvPr userDrawn="1"/>
        </p:nvSpPr>
        <p:spPr>
          <a:xfrm>
            <a:off x="9157138" y="2691132"/>
            <a:ext cx="2481066" cy="59161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FinalSix Black" pitchFamily="2" charset="77"/>
            </a:endParaRPr>
          </a:p>
        </p:txBody>
      </p:sp>
      <p:sp>
        <p:nvSpPr>
          <p:cNvPr id="5" name="Rectangle 4">
            <a:extLst>
              <a:ext uri="{FF2B5EF4-FFF2-40B4-BE49-F238E27FC236}">
                <a16:creationId xmlns:a16="http://schemas.microsoft.com/office/drawing/2014/main" id="{5EED8ED4-EF38-EE34-E1C1-19790CAAA87B}"/>
              </a:ext>
            </a:extLst>
          </p:cNvPr>
          <p:cNvSpPr/>
          <p:nvPr userDrawn="1"/>
        </p:nvSpPr>
        <p:spPr>
          <a:xfrm>
            <a:off x="9157138" y="3297756"/>
            <a:ext cx="2481066" cy="2448081"/>
          </a:xfrm>
          <a:prstGeom prst="rect">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12" name="Slide Number Placeholder 3">
            <a:extLst>
              <a:ext uri="{FF2B5EF4-FFF2-40B4-BE49-F238E27FC236}">
                <a16:creationId xmlns:a16="http://schemas.microsoft.com/office/drawing/2014/main" id="{BEBE51B6-1797-9E78-322E-8E70448FDB2C}"/>
              </a:ext>
            </a:extLst>
          </p:cNvPr>
          <p:cNvSpPr>
            <a:spLocks noGrp="1"/>
          </p:cNvSpPr>
          <p:nvPr userDrawn="1">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sp>
        <p:nvSpPr>
          <p:cNvPr id="8" name="Text Placeholder 2">
            <a:extLst>
              <a:ext uri="{FF2B5EF4-FFF2-40B4-BE49-F238E27FC236}">
                <a16:creationId xmlns:a16="http://schemas.microsoft.com/office/drawing/2014/main" id="{D0AB467B-E4DB-A2A1-BFBF-CD054A945C75}"/>
              </a:ext>
            </a:extLst>
          </p:cNvPr>
          <p:cNvSpPr>
            <a:spLocks noGrp="1"/>
          </p:cNvSpPr>
          <p:nvPr userDrawn="1">
            <p:ph type="body" idx="13"/>
          </p:nvPr>
        </p:nvSpPr>
        <p:spPr>
          <a:xfrm>
            <a:off x="551301" y="2844237"/>
            <a:ext cx="2481066" cy="350873"/>
          </a:xfrm>
        </p:spPr>
        <p:txBody>
          <a:bodyPr anchor="ctr">
            <a:normAutofit/>
          </a:bodyPr>
          <a:lstStyle>
            <a:lvl1pPr marL="0" indent="0" algn="ctr">
              <a:buNone/>
              <a:defRPr sz="14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Text Placeholder 2">
            <a:extLst>
              <a:ext uri="{FF2B5EF4-FFF2-40B4-BE49-F238E27FC236}">
                <a16:creationId xmlns:a16="http://schemas.microsoft.com/office/drawing/2014/main" id="{79414C61-219F-9E8A-E447-1B660C06C58D}"/>
              </a:ext>
            </a:extLst>
          </p:cNvPr>
          <p:cNvSpPr>
            <a:spLocks noGrp="1"/>
          </p:cNvSpPr>
          <p:nvPr userDrawn="1">
            <p:ph type="body" idx="12"/>
          </p:nvPr>
        </p:nvSpPr>
        <p:spPr>
          <a:xfrm>
            <a:off x="3419913" y="2814853"/>
            <a:ext cx="2481066" cy="365125"/>
          </a:xfrm>
        </p:spPr>
        <p:txBody>
          <a:bodyPr anchor="ctr">
            <a:normAutofit/>
          </a:bodyPr>
          <a:lstStyle>
            <a:lvl1pPr marL="0" indent="0" algn="ctr">
              <a:buNone/>
              <a:defRPr sz="1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Text Placeholder 2">
            <a:extLst>
              <a:ext uri="{FF2B5EF4-FFF2-40B4-BE49-F238E27FC236}">
                <a16:creationId xmlns:a16="http://schemas.microsoft.com/office/drawing/2014/main" id="{AA16ACDF-0160-D4FE-2CAC-1459914CFF05}"/>
              </a:ext>
            </a:extLst>
          </p:cNvPr>
          <p:cNvSpPr>
            <a:spLocks noGrp="1"/>
          </p:cNvSpPr>
          <p:nvPr userDrawn="1">
            <p:ph type="body" idx="11"/>
          </p:nvPr>
        </p:nvSpPr>
        <p:spPr>
          <a:xfrm>
            <a:off x="6288525" y="2814853"/>
            <a:ext cx="2481067" cy="365125"/>
          </a:xfrm>
        </p:spPr>
        <p:txBody>
          <a:bodyPr anchor="ctr">
            <a:normAutofit/>
          </a:bodyPr>
          <a:lstStyle>
            <a:lvl1pPr marL="0" indent="0" algn="ctr">
              <a:buNone/>
              <a:defRPr sz="1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Text Placeholder 2">
            <a:extLst>
              <a:ext uri="{FF2B5EF4-FFF2-40B4-BE49-F238E27FC236}">
                <a16:creationId xmlns:a16="http://schemas.microsoft.com/office/drawing/2014/main" id="{1BA88E18-05F7-FEDE-0E04-48D5C7CEC8BA}"/>
              </a:ext>
            </a:extLst>
          </p:cNvPr>
          <p:cNvSpPr>
            <a:spLocks noGrp="1"/>
          </p:cNvSpPr>
          <p:nvPr userDrawn="1">
            <p:ph type="body" idx="14"/>
          </p:nvPr>
        </p:nvSpPr>
        <p:spPr>
          <a:xfrm>
            <a:off x="672692" y="3477590"/>
            <a:ext cx="2214887" cy="2094951"/>
          </a:xfrm>
        </p:spPr>
        <p:txBody>
          <a:bodyPr anchor="ctr">
            <a:normAutofit/>
          </a:bodyPr>
          <a:lstStyle>
            <a:lvl1pPr marL="0" indent="0" algn="ctr">
              <a:buNone/>
              <a:defRPr sz="1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2" name="Title 1">
            <a:extLst>
              <a:ext uri="{FF2B5EF4-FFF2-40B4-BE49-F238E27FC236}">
                <a16:creationId xmlns:a16="http://schemas.microsoft.com/office/drawing/2014/main" id="{78174835-F0C7-1378-F2D4-EA8EC5AA4C5E}"/>
              </a:ext>
            </a:extLst>
          </p:cNvPr>
          <p:cNvSpPr>
            <a:spLocks noGrp="1"/>
          </p:cNvSpPr>
          <p:nvPr userDrawn="1">
            <p:ph type="title"/>
          </p:nvPr>
        </p:nvSpPr>
        <p:spPr>
          <a:xfrm>
            <a:off x="551301" y="512428"/>
            <a:ext cx="8218291" cy="1734575"/>
          </a:xfrm>
        </p:spPr>
        <p:txBody>
          <a:bodyPr anchor="t">
            <a:normAutofit/>
          </a:bodyPr>
          <a:lstStyle>
            <a:lvl1pPr>
              <a:defRPr sz="5400">
                <a:solidFill>
                  <a:schemeClr val="tx1"/>
                </a:solidFill>
              </a:defRPr>
            </a:lvl1pPr>
          </a:lstStyle>
          <a:p>
            <a:r>
              <a:rPr lang="en-US"/>
              <a:t>Click to edit Master title style</a:t>
            </a:r>
          </a:p>
        </p:txBody>
      </p:sp>
      <p:sp>
        <p:nvSpPr>
          <p:cNvPr id="25" name="Text Placeholder 2">
            <a:extLst>
              <a:ext uri="{FF2B5EF4-FFF2-40B4-BE49-F238E27FC236}">
                <a16:creationId xmlns:a16="http://schemas.microsoft.com/office/drawing/2014/main" id="{82E17988-CE23-B4DF-F570-ABD335A24FA9}"/>
              </a:ext>
            </a:extLst>
          </p:cNvPr>
          <p:cNvSpPr>
            <a:spLocks noGrp="1"/>
          </p:cNvSpPr>
          <p:nvPr userDrawn="1">
            <p:ph type="body" idx="17"/>
          </p:nvPr>
        </p:nvSpPr>
        <p:spPr>
          <a:xfrm>
            <a:off x="9157137" y="2822357"/>
            <a:ext cx="2481067" cy="365125"/>
          </a:xfrm>
        </p:spPr>
        <p:txBody>
          <a:bodyPr anchor="ctr">
            <a:normAutofit/>
          </a:bodyPr>
          <a:lstStyle>
            <a:lvl1pPr marL="0" indent="0" algn="ctr">
              <a:buNone/>
              <a:defRPr sz="1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6" name="Text Placeholder 2">
            <a:extLst>
              <a:ext uri="{FF2B5EF4-FFF2-40B4-BE49-F238E27FC236}">
                <a16:creationId xmlns:a16="http://schemas.microsoft.com/office/drawing/2014/main" id="{59530146-2402-11E5-B5DC-D3C3B268170D}"/>
              </a:ext>
            </a:extLst>
          </p:cNvPr>
          <p:cNvSpPr>
            <a:spLocks noGrp="1"/>
          </p:cNvSpPr>
          <p:nvPr>
            <p:ph type="body" idx="18"/>
          </p:nvPr>
        </p:nvSpPr>
        <p:spPr>
          <a:xfrm>
            <a:off x="3553002" y="3472620"/>
            <a:ext cx="2214887" cy="2094951"/>
          </a:xfrm>
        </p:spPr>
        <p:txBody>
          <a:bodyPr anchor="ctr">
            <a:normAutofit/>
          </a:bodyPr>
          <a:lstStyle>
            <a:lvl1pPr marL="0" indent="0" algn="ctr">
              <a:buNone/>
              <a:defRPr sz="1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7" name="Text Placeholder 2">
            <a:extLst>
              <a:ext uri="{FF2B5EF4-FFF2-40B4-BE49-F238E27FC236}">
                <a16:creationId xmlns:a16="http://schemas.microsoft.com/office/drawing/2014/main" id="{D73CCBAC-A5D3-60C1-7C70-3A8BBF7E8936}"/>
              </a:ext>
            </a:extLst>
          </p:cNvPr>
          <p:cNvSpPr>
            <a:spLocks noGrp="1"/>
          </p:cNvSpPr>
          <p:nvPr>
            <p:ph type="body" idx="19"/>
          </p:nvPr>
        </p:nvSpPr>
        <p:spPr>
          <a:xfrm>
            <a:off x="6424111" y="3455099"/>
            <a:ext cx="2214887" cy="2094951"/>
          </a:xfrm>
        </p:spPr>
        <p:txBody>
          <a:bodyPr anchor="ctr">
            <a:normAutofit/>
          </a:bodyPr>
          <a:lstStyle>
            <a:lvl1pPr marL="0" indent="0" algn="ctr">
              <a:buNone/>
              <a:defRPr sz="1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8" name="Text Placeholder 2">
            <a:extLst>
              <a:ext uri="{FF2B5EF4-FFF2-40B4-BE49-F238E27FC236}">
                <a16:creationId xmlns:a16="http://schemas.microsoft.com/office/drawing/2014/main" id="{AAD2C9B9-162D-03B5-6337-7B29AC8D992F}"/>
              </a:ext>
            </a:extLst>
          </p:cNvPr>
          <p:cNvSpPr>
            <a:spLocks noGrp="1"/>
          </p:cNvSpPr>
          <p:nvPr>
            <p:ph type="body" idx="20"/>
          </p:nvPr>
        </p:nvSpPr>
        <p:spPr>
          <a:xfrm>
            <a:off x="9320463" y="3450129"/>
            <a:ext cx="2214887" cy="2094951"/>
          </a:xfrm>
        </p:spPr>
        <p:txBody>
          <a:bodyPr anchor="ctr">
            <a:normAutofit/>
          </a:bodyPr>
          <a:lstStyle>
            <a:lvl1pPr marL="0" indent="0" algn="ctr">
              <a:buNone/>
              <a:defRPr sz="1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3" name="Graphic 2">
            <a:extLst>
              <a:ext uri="{FF2B5EF4-FFF2-40B4-BE49-F238E27FC236}">
                <a16:creationId xmlns:a16="http://schemas.microsoft.com/office/drawing/2014/main" id="{2C2DAF5F-4289-EEB2-4393-62916DC1734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20674" y="448928"/>
            <a:ext cx="520024" cy="383120"/>
          </a:xfrm>
          <a:prstGeom prst="rect">
            <a:avLst/>
          </a:prstGeom>
        </p:spPr>
      </p:pic>
    </p:spTree>
    <p:extLst>
      <p:ext uri="{BB962C8B-B14F-4D97-AF65-F5344CB8AC3E}">
        <p14:creationId xmlns:p14="http://schemas.microsoft.com/office/powerpoint/2010/main" val="25417809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oxes 14">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215008E-565C-D0AC-3431-A5CB501FA69F}"/>
              </a:ext>
            </a:extLst>
          </p:cNvPr>
          <p:cNvSpPr/>
          <p:nvPr userDrawn="1"/>
        </p:nvSpPr>
        <p:spPr>
          <a:xfrm>
            <a:off x="8087163" y="2716362"/>
            <a:ext cx="3553537" cy="149172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13" name="Rectangle 12">
            <a:extLst>
              <a:ext uri="{FF2B5EF4-FFF2-40B4-BE49-F238E27FC236}">
                <a16:creationId xmlns:a16="http://schemas.microsoft.com/office/drawing/2014/main" id="{3F7F97B7-70DF-191D-8E50-9025251B5C3B}"/>
              </a:ext>
            </a:extLst>
          </p:cNvPr>
          <p:cNvSpPr/>
          <p:nvPr userDrawn="1"/>
        </p:nvSpPr>
        <p:spPr>
          <a:xfrm>
            <a:off x="4292702" y="2691132"/>
            <a:ext cx="3553537" cy="149172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14" name="Rectangle 13">
            <a:extLst>
              <a:ext uri="{FF2B5EF4-FFF2-40B4-BE49-F238E27FC236}">
                <a16:creationId xmlns:a16="http://schemas.microsoft.com/office/drawing/2014/main" id="{73B6429F-C3A7-65D2-E03E-153F602A7478}"/>
              </a:ext>
            </a:extLst>
          </p:cNvPr>
          <p:cNvSpPr/>
          <p:nvPr userDrawn="1"/>
        </p:nvSpPr>
        <p:spPr>
          <a:xfrm>
            <a:off x="551301" y="2691132"/>
            <a:ext cx="3553537" cy="149172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2" name="Rectangle 1">
            <a:extLst>
              <a:ext uri="{FF2B5EF4-FFF2-40B4-BE49-F238E27FC236}">
                <a16:creationId xmlns:a16="http://schemas.microsoft.com/office/drawing/2014/main" id="{DE53B25F-7E3E-94DA-1D29-27F67920385E}"/>
              </a:ext>
            </a:extLst>
          </p:cNvPr>
          <p:cNvSpPr/>
          <p:nvPr userDrawn="1"/>
        </p:nvSpPr>
        <p:spPr>
          <a:xfrm>
            <a:off x="8087163" y="4395733"/>
            <a:ext cx="3553537" cy="149172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6" name="Rectangle 5">
            <a:extLst>
              <a:ext uri="{FF2B5EF4-FFF2-40B4-BE49-F238E27FC236}">
                <a16:creationId xmlns:a16="http://schemas.microsoft.com/office/drawing/2014/main" id="{34188157-D11A-AF56-29F3-E4AED9D51EEA}"/>
              </a:ext>
            </a:extLst>
          </p:cNvPr>
          <p:cNvSpPr/>
          <p:nvPr userDrawn="1"/>
        </p:nvSpPr>
        <p:spPr>
          <a:xfrm>
            <a:off x="4292702" y="4395733"/>
            <a:ext cx="3553537" cy="149172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9" name="Rectangle 8">
            <a:extLst>
              <a:ext uri="{FF2B5EF4-FFF2-40B4-BE49-F238E27FC236}">
                <a16:creationId xmlns:a16="http://schemas.microsoft.com/office/drawing/2014/main" id="{DCC23B5C-B5E0-C236-9CD9-129E886724BB}"/>
              </a:ext>
            </a:extLst>
          </p:cNvPr>
          <p:cNvSpPr/>
          <p:nvPr userDrawn="1"/>
        </p:nvSpPr>
        <p:spPr>
          <a:xfrm>
            <a:off x="551301" y="4395733"/>
            <a:ext cx="3553537" cy="149172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12" name="Slide Number Placeholder 3">
            <a:extLst>
              <a:ext uri="{FF2B5EF4-FFF2-40B4-BE49-F238E27FC236}">
                <a16:creationId xmlns:a16="http://schemas.microsoft.com/office/drawing/2014/main" id="{BEBE51B6-1797-9E78-322E-8E70448FDB2C}"/>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sp>
        <p:nvSpPr>
          <p:cNvPr id="18" name="Text Placeholder 2">
            <a:extLst>
              <a:ext uri="{FF2B5EF4-FFF2-40B4-BE49-F238E27FC236}">
                <a16:creationId xmlns:a16="http://schemas.microsoft.com/office/drawing/2014/main" id="{1BA88E18-05F7-FEDE-0E04-48D5C7CEC8BA}"/>
              </a:ext>
            </a:extLst>
          </p:cNvPr>
          <p:cNvSpPr>
            <a:spLocks noGrp="1"/>
          </p:cNvSpPr>
          <p:nvPr>
            <p:ph type="body" idx="14"/>
          </p:nvPr>
        </p:nvSpPr>
        <p:spPr>
          <a:xfrm>
            <a:off x="694634" y="2888895"/>
            <a:ext cx="3172136" cy="1080643"/>
          </a:xfrm>
        </p:spPr>
        <p:txBody>
          <a:bodyPr anchor="ctr">
            <a:noAutofit/>
          </a:bodyPr>
          <a:lstStyle>
            <a:lvl1pPr marL="0" indent="0" algn="l">
              <a:buNone/>
              <a:defRPr sz="18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1" name="Text Placeholder 2">
            <a:extLst>
              <a:ext uri="{FF2B5EF4-FFF2-40B4-BE49-F238E27FC236}">
                <a16:creationId xmlns:a16="http://schemas.microsoft.com/office/drawing/2014/main" id="{FEA2F5F5-415E-8D0A-EF35-FCC3DEC54C0E}"/>
              </a:ext>
            </a:extLst>
          </p:cNvPr>
          <p:cNvSpPr>
            <a:spLocks noGrp="1"/>
          </p:cNvSpPr>
          <p:nvPr>
            <p:ph type="body" idx="15"/>
          </p:nvPr>
        </p:nvSpPr>
        <p:spPr>
          <a:xfrm>
            <a:off x="4458622" y="2912184"/>
            <a:ext cx="1637378" cy="1057354"/>
          </a:xfrm>
        </p:spPr>
        <p:txBody>
          <a:bodyPr anchor="ctr">
            <a:noAutofit/>
          </a:bodyPr>
          <a:lstStyle>
            <a:lvl1pPr marL="0" indent="0" algn="l">
              <a:buNone/>
              <a:defRPr sz="18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6" name="Text Placeholder 2">
            <a:extLst>
              <a:ext uri="{FF2B5EF4-FFF2-40B4-BE49-F238E27FC236}">
                <a16:creationId xmlns:a16="http://schemas.microsoft.com/office/drawing/2014/main" id="{ADF71645-A888-238A-F548-E4E05424164A}"/>
              </a:ext>
            </a:extLst>
          </p:cNvPr>
          <p:cNvSpPr>
            <a:spLocks noGrp="1"/>
          </p:cNvSpPr>
          <p:nvPr>
            <p:ph type="body" idx="16"/>
          </p:nvPr>
        </p:nvSpPr>
        <p:spPr>
          <a:xfrm>
            <a:off x="8232238" y="2888896"/>
            <a:ext cx="3265128" cy="1080642"/>
          </a:xfrm>
        </p:spPr>
        <p:txBody>
          <a:bodyPr anchor="ctr">
            <a:noAutofit/>
          </a:bodyPr>
          <a:lstStyle>
            <a:lvl1pPr marL="0" indent="0" algn="l">
              <a:buNone/>
              <a:defRPr sz="18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9" name="Text Placeholder 2">
            <a:extLst>
              <a:ext uri="{FF2B5EF4-FFF2-40B4-BE49-F238E27FC236}">
                <a16:creationId xmlns:a16="http://schemas.microsoft.com/office/drawing/2014/main" id="{618E29A2-42DB-D179-1F01-5641B0F01B4E}"/>
              </a:ext>
            </a:extLst>
          </p:cNvPr>
          <p:cNvSpPr>
            <a:spLocks noGrp="1"/>
          </p:cNvSpPr>
          <p:nvPr>
            <p:ph type="body" idx="18"/>
          </p:nvPr>
        </p:nvSpPr>
        <p:spPr>
          <a:xfrm>
            <a:off x="4458622" y="4599035"/>
            <a:ext cx="3180669" cy="1118720"/>
          </a:xfrm>
        </p:spPr>
        <p:txBody>
          <a:bodyPr anchor="ctr">
            <a:noAutofit/>
          </a:bodyPr>
          <a:lstStyle>
            <a:lvl1pPr marL="0" indent="0" algn="l">
              <a:buNone/>
              <a:defRPr sz="18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0" name="Text Placeholder 2">
            <a:extLst>
              <a:ext uri="{FF2B5EF4-FFF2-40B4-BE49-F238E27FC236}">
                <a16:creationId xmlns:a16="http://schemas.microsoft.com/office/drawing/2014/main" id="{FF27DAE6-FE5C-6627-BB91-1A4E01E1AA3D}"/>
              </a:ext>
            </a:extLst>
          </p:cNvPr>
          <p:cNvSpPr>
            <a:spLocks noGrp="1"/>
          </p:cNvSpPr>
          <p:nvPr>
            <p:ph type="body" idx="19"/>
          </p:nvPr>
        </p:nvSpPr>
        <p:spPr>
          <a:xfrm>
            <a:off x="8232238" y="4599035"/>
            <a:ext cx="2532218" cy="1142008"/>
          </a:xfrm>
        </p:spPr>
        <p:txBody>
          <a:bodyPr anchor="ctr">
            <a:noAutofit/>
          </a:bodyPr>
          <a:lstStyle>
            <a:lvl1pPr marL="0" indent="0" algn="l">
              <a:buNone/>
              <a:defRPr sz="18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31" name="Graphic 30">
            <a:extLst>
              <a:ext uri="{FF2B5EF4-FFF2-40B4-BE49-F238E27FC236}">
                <a16:creationId xmlns:a16="http://schemas.microsoft.com/office/drawing/2014/main" id="{0C4CF01F-4432-23D2-7585-1D2892197CA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rot="16200000">
            <a:off x="10556255" y="4803009"/>
            <a:ext cx="1449123" cy="719763"/>
          </a:xfrm>
          <a:prstGeom prst="rect">
            <a:avLst/>
          </a:prstGeom>
        </p:spPr>
      </p:pic>
      <p:sp>
        <p:nvSpPr>
          <p:cNvPr id="28" name="Text Placeholder 2">
            <a:extLst>
              <a:ext uri="{FF2B5EF4-FFF2-40B4-BE49-F238E27FC236}">
                <a16:creationId xmlns:a16="http://schemas.microsoft.com/office/drawing/2014/main" id="{B378389C-27C7-493E-B132-F0FED7BAD8B0}"/>
              </a:ext>
            </a:extLst>
          </p:cNvPr>
          <p:cNvSpPr>
            <a:spLocks noGrp="1"/>
          </p:cNvSpPr>
          <p:nvPr>
            <p:ph type="body" idx="17"/>
          </p:nvPr>
        </p:nvSpPr>
        <p:spPr>
          <a:xfrm>
            <a:off x="694634" y="4599035"/>
            <a:ext cx="2048566" cy="1118720"/>
          </a:xfrm>
        </p:spPr>
        <p:txBody>
          <a:bodyPr anchor="ctr">
            <a:noAutofit/>
          </a:bodyPr>
          <a:lstStyle>
            <a:lvl1pPr marL="0" indent="0" algn="l">
              <a:buNone/>
              <a:defRPr sz="18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1" name="Title 1">
            <a:extLst>
              <a:ext uri="{FF2B5EF4-FFF2-40B4-BE49-F238E27FC236}">
                <a16:creationId xmlns:a16="http://schemas.microsoft.com/office/drawing/2014/main" id="{311E6AFE-B281-30C1-0710-E6F3FE2A399F}"/>
              </a:ext>
            </a:extLst>
          </p:cNvPr>
          <p:cNvSpPr>
            <a:spLocks noGrp="1"/>
          </p:cNvSpPr>
          <p:nvPr>
            <p:ph type="title"/>
          </p:nvPr>
        </p:nvSpPr>
        <p:spPr>
          <a:xfrm>
            <a:off x="551301" y="512428"/>
            <a:ext cx="7294938" cy="1733844"/>
          </a:xfrm>
        </p:spPr>
        <p:txBody>
          <a:bodyPr anchor="t">
            <a:normAutofit/>
          </a:bodyPr>
          <a:lstStyle>
            <a:lvl1pPr>
              <a:defRPr sz="5400">
                <a:solidFill>
                  <a:schemeClr val="tx1"/>
                </a:solidFill>
              </a:defRPr>
            </a:lvl1pPr>
          </a:lstStyle>
          <a:p>
            <a:r>
              <a:rPr lang="en-US"/>
              <a:t>Click to edit Master title style</a:t>
            </a:r>
          </a:p>
        </p:txBody>
      </p:sp>
      <p:pic>
        <p:nvPicPr>
          <p:cNvPr id="43" name="Graphic 42">
            <a:extLst>
              <a:ext uri="{FF2B5EF4-FFF2-40B4-BE49-F238E27FC236}">
                <a16:creationId xmlns:a16="http://schemas.microsoft.com/office/drawing/2014/main" id="{AFF6E311-90D9-F451-4467-585CB63756C5}"/>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354519" y="2691132"/>
            <a:ext cx="1491720" cy="1491720"/>
          </a:xfrm>
          <a:prstGeom prst="rect">
            <a:avLst/>
          </a:prstGeom>
        </p:spPr>
      </p:pic>
      <p:sp>
        <p:nvSpPr>
          <p:cNvPr id="3" name="Picture Placeholder 12">
            <a:extLst>
              <a:ext uri="{FF2B5EF4-FFF2-40B4-BE49-F238E27FC236}">
                <a16:creationId xmlns:a16="http://schemas.microsoft.com/office/drawing/2014/main" id="{17C9D2A6-E2A2-2158-976E-77C23A586C51}"/>
              </a:ext>
            </a:extLst>
          </p:cNvPr>
          <p:cNvSpPr>
            <a:spLocks noGrp="1"/>
          </p:cNvSpPr>
          <p:nvPr>
            <p:ph type="pic" sz="quarter" idx="20"/>
          </p:nvPr>
        </p:nvSpPr>
        <p:spPr>
          <a:xfrm flipH="1">
            <a:off x="2617508" y="4400123"/>
            <a:ext cx="1487330" cy="1487330"/>
          </a:xfrm>
          <a:prstGeom prst="rtTriangle">
            <a:avLst/>
          </a:prstGeom>
          <a:solidFill>
            <a:schemeClr val="bg1">
              <a:lumMod val="95000"/>
            </a:schemeClr>
          </a:solidFill>
        </p:spPr>
        <p:txBody>
          <a:bodyPr anchor="ctr">
            <a:normAutofit/>
          </a:bodyPr>
          <a:lstStyle>
            <a:lvl1pPr>
              <a:spcBef>
                <a:spcPts val="200"/>
              </a:spcBef>
              <a:defRPr sz="800" b="0">
                <a:latin typeface="Sofia Pro" pitchFamily="2" charset="0"/>
              </a:defRPr>
            </a:lvl1pPr>
          </a:lstStyle>
          <a:p>
            <a:r>
              <a:rPr lang="en-US"/>
              <a:t>Click icon to add picture</a:t>
            </a:r>
          </a:p>
        </p:txBody>
      </p:sp>
      <p:pic>
        <p:nvPicPr>
          <p:cNvPr id="4" name="Graphic 3">
            <a:extLst>
              <a:ext uri="{FF2B5EF4-FFF2-40B4-BE49-F238E27FC236}">
                <a16:creationId xmlns:a16="http://schemas.microsoft.com/office/drawing/2014/main" id="{9CE569EA-80EA-6C14-DF9A-1B2EB9972F4C}"/>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1120674" y="448928"/>
            <a:ext cx="520024" cy="383120"/>
          </a:xfrm>
          <a:prstGeom prst="rect">
            <a:avLst/>
          </a:prstGeom>
        </p:spPr>
      </p:pic>
    </p:spTree>
    <p:extLst>
      <p:ext uri="{BB962C8B-B14F-4D97-AF65-F5344CB8AC3E}">
        <p14:creationId xmlns:p14="http://schemas.microsoft.com/office/powerpoint/2010/main" val="2654938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8">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26C937-E1DA-082B-96CA-1AD86FF7912C}"/>
              </a:ext>
            </a:extLst>
          </p:cNvPr>
          <p:cNvSpPr/>
          <p:nvPr userDrawn="1"/>
        </p:nvSpPr>
        <p:spPr>
          <a:xfrm>
            <a:off x="0" y="0"/>
            <a:ext cx="12192000"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pic>
        <p:nvPicPr>
          <p:cNvPr id="4" name="Graphic 3">
            <a:extLst>
              <a:ext uri="{FF2B5EF4-FFF2-40B4-BE49-F238E27FC236}">
                <a16:creationId xmlns:a16="http://schemas.microsoft.com/office/drawing/2014/main" id="{D5DA3741-A498-8F1D-A2D0-D8C852D2B92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203801" y="626093"/>
            <a:ext cx="8458821" cy="6231907"/>
          </a:xfrm>
          <a:prstGeom prst="rect">
            <a:avLst/>
          </a:prstGeom>
        </p:spPr>
      </p:pic>
      <p:sp>
        <p:nvSpPr>
          <p:cNvPr id="12" name="Title 11">
            <a:extLst>
              <a:ext uri="{FF2B5EF4-FFF2-40B4-BE49-F238E27FC236}">
                <a16:creationId xmlns:a16="http://schemas.microsoft.com/office/drawing/2014/main" id="{4B8D882F-59BA-85E3-F6F2-3A3711EE71B1}"/>
              </a:ext>
            </a:extLst>
          </p:cNvPr>
          <p:cNvSpPr>
            <a:spLocks noGrp="1"/>
          </p:cNvSpPr>
          <p:nvPr>
            <p:ph type="title"/>
          </p:nvPr>
        </p:nvSpPr>
        <p:spPr>
          <a:xfrm>
            <a:off x="5775158" y="1973179"/>
            <a:ext cx="5858042" cy="2428700"/>
          </a:xfrm>
        </p:spPr>
        <p:txBody>
          <a:bodyPr anchor="b">
            <a:noAutofit/>
          </a:bodyPr>
          <a:lstStyle>
            <a:lvl1pPr>
              <a:defRPr sz="5400">
                <a:solidFill>
                  <a:schemeClr val="accent6"/>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solidFill>
                  <a:schemeClr val="bg1"/>
                </a:solidFill>
              </a:rPr>
              <a:t>Click to edit Master title style</a:t>
            </a:r>
            <a:endParaRPr lang="en-US"/>
          </a:p>
        </p:txBody>
      </p:sp>
      <p:sp>
        <p:nvSpPr>
          <p:cNvPr id="6" name="Slide Number Placeholder 3">
            <a:extLst>
              <a:ext uri="{FF2B5EF4-FFF2-40B4-BE49-F238E27FC236}">
                <a16:creationId xmlns:a16="http://schemas.microsoft.com/office/drawing/2014/main" id="{DF75F9AE-EC3D-11D5-7C99-F9DCB6534F3C}"/>
              </a:ext>
            </a:extLst>
          </p:cNvPr>
          <p:cNvSpPr>
            <a:spLocks noGrp="1"/>
          </p:cNvSpPr>
          <p:nvPr>
            <p:ph type="sldNum" sz="quarter" idx="4"/>
          </p:nvPr>
        </p:nvSpPr>
        <p:spPr>
          <a:xfrm>
            <a:off x="551301" y="6356350"/>
            <a:ext cx="474309" cy="365125"/>
          </a:xfrm>
          <a:prstGeom prst="rect">
            <a:avLst/>
          </a:prstGeom>
        </p:spPr>
        <p:txBody>
          <a:bodyPr anchor="ctr"/>
          <a:lstStyle>
            <a:lvl1pPr algn="l">
              <a:defRPr sz="800" b="0" i="0">
                <a:solidFill>
                  <a:schemeClr val="bg1">
                    <a:lumMod val="65000"/>
                  </a:schemeClr>
                </a:solidFill>
                <a:latin typeface="Sofia Pro" pitchFamily="2" charset="0"/>
              </a:defRPr>
            </a:lvl1pPr>
          </a:lstStyle>
          <a:p>
            <a:fld id="{66E1101C-D44A-114C-BF42-E167825151EF}" type="slidenum">
              <a:rPr lang="en-US" smtClean="0"/>
              <a:pPr/>
              <a:t>‹#›</a:t>
            </a:fld>
            <a:endParaRPr lang="en-US"/>
          </a:p>
        </p:txBody>
      </p:sp>
      <p:sp>
        <p:nvSpPr>
          <p:cNvPr id="8" name="Content Placeholder 7">
            <a:extLst>
              <a:ext uri="{FF2B5EF4-FFF2-40B4-BE49-F238E27FC236}">
                <a16:creationId xmlns:a16="http://schemas.microsoft.com/office/drawing/2014/main" id="{598AE60C-CACA-CD15-A3F1-467EBB257030}"/>
              </a:ext>
            </a:extLst>
          </p:cNvPr>
          <p:cNvSpPr txBox="1">
            <a:spLocks/>
          </p:cNvSpPr>
          <p:nvPr userDrawn="1"/>
        </p:nvSpPr>
        <p:spPr>
          <a:xfrm>
            <a:off x="1275201" y="6348110"/>
            <a:ext cx="3646968" cy="373365"/>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800">
                <a:solidFill>
                  <a:schemeClr val="bg1">
                    <a:lumMod val="65000"/>
                  </a:schemeClr>
                </a:solidFill>
                <a:latin typeface="Sofia Pro" pitchFamily="2" charset="0"/>
              </a:rPr>
              <a:t>© 2023 Ellie Mental Health. All Rights Reserved.</a:t>
            </a:r>
          </a:p>
        </p:txBody>
      </p:sp>
      <p:pic>
        <p:nvPicPr>
          <p:cNvPr id="11" name="Graphic 10">
            <a:extLst>
              <a:ext uri="{FF2B5EF4-FFF2-40B4-BE49-F238E27FC236}">
                <a16:creationId xmlns:a16="http://schemas.microsoft.com/office/drawing/2014/main" id="{B011C8D3-7D61-EC5A-3741-B1C283EB21E6}"/>
              </a:ext>
            </a:extLst>
          </p:cNvPr>
          <p:cNvPicPr>
            <a:picLocks/>
          </p:cNvPicPr>
          <p:nvPr userDrawn="1"/>
        </p:nvPicPr>
        <p:blipFill>
          <a:blip>
            <a:extLst>
              <a:ext uri="{96DAC541-7B7A-43D3-8B79-37D633B846F1}">
                <asvg:svgBlip xmlns:asvg="http://schemas.microsoft.com/office/drawing/2016/SVG/main" r:embed="rId3"/>
              </a:ext>
            </a:extLst>
          </a:blip>
          <a:stretch>
            <a:fillRect/>
          </a:stretch>
        </p:blipFill>
        <p:spPr>
          <a:xfrm rot="10800000">
            <a:off x="3753852" y="-27396"/>
            <a:ext cx="3260203" cy="1632783"/>
          </a:xfrm>
          <a:prstGeom prst="rect">
            <a:avLst/>
          </a:prstGeom>
        </p:spPr>
      </p:pic>
      <p:pic>
        <p:nvPicPr>
          <p:cNvPr id="13" name="Graphic 12">
            <a:extLst>
              <a:ext uri="{FF2B5EF4-FFF2-40B4-BE49-F238E27FC236}">
                <a16:creationId xmlns:a16="http://schemas.microsoft.com/office/drawing/2014/main" id="{932BA6FF-1EC5-0B68-D54A-D05F56ADAD38}"/>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rot="16200000">
            <a:off x="9968351" y="4634350"/>
            <a:ext cx="2971425" cy="1475874"/>
          </a:xfrm>
          <a:prstGeom prst="rect">
            <a:avLst/>
          </a:prstGeom>
        </p:spPr>
      </p:pic>
    </p:spTree>
    <p:extLst>
      <p:ext uri="{BB962C8B-B14F-4D97-AF65-F5344CB8AC3E}">
        <p14:creationId xmlns:p14="http://schemas.microsoft.com/office/powerpoint/2010/main" val="94686120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oxes 15">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F8F1CA05-DD47-3E48-632B-16C11E2B0BEF}"/>
              </a:ext>
            </a:extLst>
          </p:cNvPr>
          <p:cNvSpPr>
            <a:spLocks noGrp="1"/>
          </p:cNvSpPr>
          <p:nvPr>
            <p:ph type="pic" sz="quarter" idx="22"/>
          </p:nvPr>
        </p:nvSpPr>
        <p:spPr>
          <a:xfrm>
            <a:off x="8087155" y="1727449"/>
            <a:ext cx="3553536" cy="3588550"/>
          </a:xfrm>
          <a:prstGeom prst="rect">
            <a:avLst/>
          </a:prstGeom>
          <a:solidFill>
            <a:schemeClr val="bg1">
              <a:lumMod val="95000"/>
            </a:schemeClr>
          </a:solidFill>
        </p:spPr>
        <p:txBody>
          <a:bodyPr anchor="ctr">
            <a:normAutofit/>
          </a:bodyPr>
          <a:lstStyle>
            <a:lvl1pPr algn="ctr">
              <a:defRPr sz="1000" b="0">
                <a:latin typeface="Sofia Pro" pitchFamily="2" charset="0"/>
              </a:defRPr>
            </a:lvl1pPr>
          </a:lstStyle>
          <a:p>
            <a:r>
              <a:rPr lang="en-US"/>
              <a:t>Click icon to add picture</a:t>
            </a:r>
          </a:p>
        </p:txBody>
      </p:sp>
      <p:sp>
        <p:nvSpPr>
          <p:cNvPr id="16" name="Rectangle 15">
            <a:extLst>
              <a:ext uri="{FF2B5EF4-FFF2-40B4-BE49-F238E27FC236}">
                <a16:creationId xmlns:a16="http://schemas.microsoft.com/office/drawing/2014/main" id="{B5F05876-ABC0-8890-0C4B-6EEFA142AB9B}"/>
              </a:ext>
            </a:extLst>
          </p:cNvPr>
          <p:cNvSpPr/>
          <p:nvPr userDrawn="1"/>
        </p:nvSpPr>
        <p:spPr>
          <a:xfrm>
            <a:off x="8087156" y="5315999"/>
            <a:ext cx="3553536" cy="591616"/>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18" name="Text Placeholder 2">
            <a:extLst>
              <a:ext uri="{FF2B5EF4-FFF2-40B4-BE49-F238E27FC236}">
                <a16:creationId xmlns:a16="http://schemas.microsoft.com/office/drawing/2014/main" id="{B1B4BBC1-55EB-D1B9-27E2-400FD8EF47DB}"/>
              </a:ext>
            </a:extLst>
          </p:cNvPr>
          <p:cNvSpPr>
            <a:spLocks noGrp="1"/>
          </p:cNvSpPr>
          <p:nvPr>
            <p:ph type="body" idx="23"/>
          </p:nvPr>
        </p:nvSpPr>
        <p:spPr>
          <a:xfrm>
            <a:off x="8183407" y="5442918"/>
            <a:ext cx="3361038" cy="323366"/>
          </a:xfrm>
        </p:spPr>
        <p:txBody>
          <a:bodyPr anchor="ctr">
            <a:normAutofit/>
          </a:bodyPr>
          <a:lstStyle>
            <a:lvl1pPr marL="0" indent="0" algn="ctr">
              <a:buNone/>
              <a:defRPr sz="1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Picture Placeholder 7">
            <a:extLst>
              <a:ext uri="{FF2B5EF4-FFF2-40B4-BE49-F238E27FC236}">
                <a16:creationId xmlns:a16="http://schemas.microsoft.com/office/drawing/2014/main" id="{7C1B55BD-0909-F613-0A15-0F9D85330526}"/>
              </a:ext>
            </a:extLst>
          </p:cNvPr>
          <p:cNvSpPr>
            <a:spLocks noGrp="1"/>
          </p:cNvSpPr>
          <p:nvPr>
            <p:ph type="pic" sz="quarter" idx="21"/>
          </p:nvPr>
        </p:nvSpPr>
        <p:spPr>
          <a:xfrm>
            <a:off x="4319229" y="1709739"/>
            <a:ext cx="3553536" cy="3588550"/>
          </a:xfrm>
          <a:prstGeom prst="rect">
            <a:avLst/>
          </a:prstGeom>
          <a:solidFill>
            <a:schemeClr val="bg1">
              <a:lumMod val="95000"/>
            </a:schemeClr>
          </a:solidFill>
        </p:spPr>
        <p:txBody>
          <a:bodyPr anchor="ctr">
            <a:normAutofit/>
          </a:bodyPr>
          <a:lstStyle>
            <a:lvl1pPr algn="ctr">
              <a:defRPr sz="1000" b="0">
                <a:latin typeface="Sofia Pro" pitchFamily="2" charset="0"/>
              </a:defRPr>
            </a:lvl1pPr>
          </a:lstStyle>
          <a:p>
            <a:r>
              <a:rPr lang="en-US"/>
              <a:t>Click icon to add picture</a:t>
            </a:r>
          </a:p>
        </p:txBody>
      </p:sp>
      <p:sp>
        <p:nvSpPr>
          <p:cNvPr id="12" name="Slide Number Placeholder 3">
            <a:extLst>
              <a:ext uri="{FF2B5EF4-FFF2-40B4-BE49-F238E27FC236}">
                <a16:creationId xmlns:a16="http://schemas.microsoft.com/office/drawing/2014/main" id="{BEBE51B6-1797-9E78-322E-8E70448FDB2C}"/>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sp>
        <p:nvSpPr>
          <p:cNvPr id="4" name="Rectangle 3">
            <a:extLst>
              <a:ext uri="{FF2B5EF4-FFF2-40B4-BE49-F238E27FC236}">
                <a16:creationId xmlns:a16="http://schemas.microsoft.com/office/drawing/2014/main" id="{9498F7E9-1BBF-F9D4-A792-5D40DAF40201}"/>
              </a:ext>
            </a:extLst>
          </p:cNvPr>
          <p:cNvSpPr/>
          <p:nvPr userDrawn="1"/>
        </p:nvSpPr>
        <p:spPr>
          <a:xfrm>
            <a:off x="4319230" y="5298289"/>
            <a:ext cx="3553536" cy="591616"/>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7" name="Text Placeholder 2">
            <a:extLst>
              <a:ext uri="{FF2B5EF4-FFF2-40B4-BE49-F238E27FC236}">
                <a16:creationId xmlns:a16="http://schemas.microsoft.com/office/drawing/2014/main" id="{7B3C57F6-F9D0-C949-C7E1-3EBD65F3DA7A}"/>
              </a:ext>
            </a:extLst>
          </p:cNvPr>
          <p:cNvSpPr>
            <a:spLocks noGrp="1"/>
          </p:cNvSpPr>
          <p:nvPr>
            <p:ph type="body" idx="12"/>
          </p:nvPr>
        </p:nvSpPr>
        <p:spPr>
          <a:xfrm>
            <a:off x="4415481" y="5425208"/>
            <a:ext cx="3361038" cy="323366"/>
          </a:xfrm>
        </p:spPr>
        <p:txBody>
          <a:bodyPr anchor="ctr">
            <a:normAutofit/>
          </a:bodyPr>
          <a:lstStyle>
            <a:lvl1pPr marL="0" indent="0" algn="ctr">
              <a:buNone/>
              <a:defRPr sz="1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2" name="Graphic 1">
            <a:extLst>
              <a:ext uri="{FF2B5EF4-FFF2-40B4-BE49-F238E27FC236}">
                <a16:creationId xmlns:a16="http://schemas.microsoft.com/office/drawing/2014/main" id="{16FD5C61-F22D-F57D-96D8-D303B3905BD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20674" y="448928"/>
            <a:ext cx="520024" cy="383120"/>
          </a:xfrm>
          <a:prstGeom prst="rect">
            <a:avLst/>
          </a:prstGeom>
        </p:spPr>
      </p:pic>
      <p:sp>
        <p:nvSpPr>
          <p:cNvPr id="5" name="Text Placeholder 2">
            <a:extLst>
              <a:ext uri="{FF2B5EF4-FFF2-40B4-BE49-F238E27FC236}">
                <a16:creationId xmlns:a16="http://schemas.microsoft.com/office/drawing/2014/main" id="{A5B7E3D6-1815-F6C1-305F-861EB77BACB8}"/>
              </a:ext>
            </a:extLst>
          </p:cNvPr>
          <p:cNvSpPr>
            <a:spLocks noGrp="1"/>
          </p:cNvSpPr>
          <p:nvPr>
            <p:ph type="body" idx="10" hasCustomPrompt="1"/>
          </p:nvPr>
        </p:nvSpPr>
        <p:spPr>
          <a:xfrm>
            <a:off x="551301" y="463591"/>
            <a:ext cx="6790793" cy="346150"/>
          </a:xfrm>
        </p:spPr>
        <p:txBody>
          <a:bodyPr>
            <a:normAutofit/>
          </a:bodyPr>
          <a:lstStyle>
            <a:lvl1pPr marL="0" indent="0">
              <a:buNone/>
              <a:defRPr sz="1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Title 1">
            <a:extLst>
              <a:ext uri="{FF2B5EF4-FFF2-40B4-BE49-F238E27FC236}">
                <a16:creationId xmlns:a16="http://schemas.microsoft.com/office/drawing/2014/main" id="{4E740747-1071-03EA-210F-9C502AEB0231}"/>
              </a:ext>
            </a:extLst>
          </p:cNvPr>
          <p:cNvSpPr>
            <a:spLocks noGrp="1"/>
          </p:cNvSpPr>
          <p:nvPr>
            <p:ph type="title"/>
          </p:nvPr>
        </p:nvSpPr>
        <p:spPr>
          <a:xfrm>
            <a:off x="551302" y="1709738"/>
            <a:ext cx="3553536" cy="4180167"/>
          </a:xfrm>
        </p:spPr>
        <p:txBody>
          <a:bodyPr anchor="t">
            <a:normAutofit/>
          </a:bodyPr>
          <a:lstStyle>
            <a:lvl1pPr>
              <a:defRPr sz="5400">
                <a:solidFill>
                  <a:schemeClr val="tx1"/>
                </a:solidFill>
              </a:defRPr>
            </a:lvl1pPr>
          </a:lstStyle>
          <a:p>
            <a:r>
              <a:rPr lang="en-US"/>
              <a:t>Click to edit Master title style</a:t>
            </a:r>
          </a:p>
        </p:txBody>
      </p:sp>
    </p:spTree>
    <p:extLst>
      <p:ext uri="{BB962C8B-B14F-4D97-AF65-F5344CB8AC3E}">
        <p14:creationId xmlns:p14="http://schemas.microsoft.com/office/powerpoint/2010/main" val="35861501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oxes 16">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9508FD1A-BE3B-DE64-29E5-2AB8B9D33CC9}"/>
              </a:ext>
            </a:extLst>
          </p:cNvPr>
          <p:cNvSpPr>
            <a:spLocks noGrp="1"/>
          </p:cNvSpPr>
          <p:nvPr>
            <p:ph type="pic" sz="quarter" idx="21"/>
          </p:nvPr>
        </p:nvSpPr>
        <p:spPr>
          <a:xfrm>
            <a:off x="551302" y="2370221"/>
            <a:ext cx="3553536" cy="2914789"/>
          </a:xfrm>
          <a:prstGeom prst="rect">
            <a:avLst/>
          </a:prstGeom>
          <a:solidFill>
            <a:schemeClr val="bg1">
              <a:lumMod val="95000"/>
            </a:schemeClr>
          </a:solidFill>
        </p:spPr>
        <p:txBody>
          <a:bodyPr anchor="ctr">
            <a:normAutofit/>
          </a:bodyPr>
          <a:lstStyle>
            <a:lvl1pPr algn="ctr">
              <a:defRPr sz="1000" b="0">
                <a:latin typeface="Sofia Pro" pitchFamily="2" charset="0"/>
              </a:defRPr>
            </a:lvl1pPr>
          </a:lstStyle>
          <a:p>
            <a:r>
              <a:rPr lang="en-US"/>
              <a:t>Click icon to add picture</a:t>
            </a:r>
          </a:p>
        </p:txBody>
      </p:sp>
      <p:sp>
        <p:nvSpPr>
          <p:cNvPr id="9" name="Picture Placeholder 7">
            <a:extLst>
              <a:ext uri="{FF2B5EF4-FFF2-40B4-BE49-F238E27FC236}">
                <a16:creationId xmlns:a16="http://schemas.microsoft.com/office/drawing/2014/main" id="{87BE7007-4B60-CAA9-F2FB-AEB0638C380C}"/>
              </a:ext>
            </a:extLst>
          </p:cNvPr>
          <p:cNvSpPr>
            <a:spLocks noGrp="1"/>
          </p:cNvSpPr>
          <p:nvPr>
            <p:ph type="pic" sz="quarter" idx="22"/>
          </p:nvPr>
        </p:nvSpPr>
        <p:spPr>
          <a:xfrm>
            <a:off x="4305967" y="2370221"/>
            <a:ext cx="3553536" cy="2914789"/>
          </a:xfrm>
          <a:prstGeom prst="rect">
            <a:avLst/>
          </a:prstGeom>
          <a:solidFill>
            <a:schemeClr val="bg1">
              <a:lumMod val="95000"/>
            </a:schemeClr>
          </a:solidFill>
        </p:spPr>
        <p:txBody>
          <a:bodyPr anchor="ctr">
            <a:normAutofit/>
          </a:bodyPr>
          <a:lstStyle>
            <a:lvl1pPr algn="ctr">
              <a:defRPr sz="1000" b="0">
                <a:latin typeface="Sofia Pro" pitchFamily="2" charset="0"/>
              </a:defRPr>
            </a:lvl1pPr>
          </a:lstStyle>
          <a:p>
            <a:r>
              <a:rPr lang="en-US"/>
              <a:t>Click icon to add picture</a:t>
            </a:r>
          </a:p>
        </p:txBody>
      </p:sp>
      <p:sp>
        <p:nvSpPr>
          <p:cNvPr id="10" name="Picture Placeholder 7">
            <a:extLst>
              <a:ext uri="{FF2B5EF4-FFF2-40B4-BE49-F238E27FC236}">
                <a16:creationId xmlns:a16="http://schemas.microsoft.com/office/drawing/2014/main" id="{40533A59-3996-3C98-0D37-4C1F06395725}"/>
              </a:ext>
            </a:extLst>
          </p:cNvPr>
          <p:cNvSpPr>
            <a:spLocks noGrp="1"/>
          </p:cNvSpPr>
          <p:nvPr>
            <p:ph type="pic" sz="quarter" idx="23"/>
          </p:nvPr>
        </p:nvSpPr>
        <p:spPr>
          <a:xfrm>
            <a:off x="8100427" y="2370221"/>
            <a:ext cx="3553536" cy="2914789"/>
          </a:xfrm>
          <a:prstGeom prst="rect">
            <a:avLst/>
          </a:prstGeom>
          <a:solidFill>
            <a:schemeClr val="bg1">
              <a:lumMod val="95000"/>
            </a:schemeClr>
          </a:solidFill>
        </p:spPr>
        <p:txBody>
          <a:bodyPr anchor="ctr">
            <a:normAutofit/>
          </a:bodyPr>
          <a:lstStyle>
            <a:lvl1pPr algn="ctr">
              <a:defRPr sz="1000" b="0">
                <a:latin typeface="Sofia Pro" pitchFamily="2" charset="0"/>
              </a:defRPr>
            </a:lvl1pPr>
          </a:lstStyle>
          <a:p>
            <a:r>
              <a:rPr lang="en-US"/>
              <a:t>Click icon to add picture</a:t>
            </a:r>
          </a:p>
        </p:txBody>
      </p:sp>
      <p:sp>
        <p:nvSpPr>
          <p:cNvPr id="12" name="Slide Number Placeholder 3">
            <a:extLst>
              <a:ext uri="{FF2B5EF4-FFF2-40B4-BE49-F238E27FC236}">
                <a16:creationId xmlns:a16="http://schemas.microsoft.com/office/drawing/2014/main" id="{BEBE51B6-1797-9E78-322E-8E70448FDB2C}"/>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sp>
        <p:nvSpPr>
          <p:cNvPr id="27" name="Title 1">
            <a:extLst>
              <a:ext uri="{FF2B5EF4-FFF2-40B4-BE49-F238E27FC236}">
                <a16:creationId xmlns:a16="http://schemas.microsoft.com/office/drawing/2014/main" id="{6695FBE8-4A74-2345-EE75-38EAFEC7DEBF}"/>
              </a:ext>
            </a:extLst>
          </p:cNvPr>
          <p:cNvSpPr>
            <a:spLocks noGrp="1"/>
          </p:cNvSpPr>
          <p:nvPr>
            <p:ph type="title"/>
          </p:nvPr>
        </p:nvSpPr>
        <p:spPr>
          <a:xfrm>
            <a:off x="551301" y="512428"/>
            <a:ext cx="7294937" cy="1582590"/>
          </a:xfrm>
        </p:spPr>
        <p:txBody>
          <a:bodyPr anchor="t">
            <a:normAutofit/>
          </a:bodyPr>
          <a:lstStyle>
            <a:lvl1pPr>
              <a:defRPr sz="5400">
                <a:solidFill>
                  <a:schemeClr val="tx1"/>
                </a:solidFill>
              </a:defRPr>
            </a:lvl1pPr>
          </a:lstStyle>
          <a:p>
            <a:r>
              <a:rPr lang="en-US"/>
              <a:t>Click to edit Master title style</a:t>
            </a:r>
          </a:p>
        </p:txBody>
      </p:sp>
      <p:sp>
        <p:nvSpPr>
          <p:cNvPr id="2" name="Rectangle 1">
            <a:extLst>
              <a:ext uri="{FF2B5EF4-FFF2-40B4-BE49-F238E27FC236}">
                <a16:creationId xmlns:a16="http://schemas.microsoft.com/office/drawing/2014/main" id="{49CEC213-DF76-F3E4-6C24-CCD0BC0B5FB0}"/>
              </a:ext>
            </a:extLst>
          </p:cNvPr>
          <p:cNvSpPr/>
          <p:nvPr userDrawn="1"/>
        </p:nvSpPr>
        <p:spPr>
          <a:xfrm>
            <a:off x="551301" y="5285010"/>
            <a:ext cx="3553537" cy="59161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4" name="Rectangle 3">
            <a:extLst>
              <a:ext uri="{FF2B5EF4-FFF2-40B4-BE49-F238E27FC236}">
                <a16:creationId xmlns:a16="http://schemas.microsoft.com/office/drawing/2014/main" id="{9498F7E9-1BBF-F9D4-A792-5D40DAF40201}"/>
              </a:ext>
            </a:extLst>
          </p:cNvPr>
          <p:cNvSpPr/>
          <p:nvPr userDrawn="1"/>
        </p:nvSpPr>
        <p:spPr>
          <a:xfrm>
            <a:off x="4319231" y="5298289"/>
            <a:ext cx="3553537" cy="591616"/>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5" name="Rectangle 4">
            <a:extLst>
              <a:ext uri="{FF2B5EF4-FFF2-40B4-BE49-F238E27FC236}">
                <a16:creationId xmlns:a16="http://schemas.microsoft.com/office/drawing/2014/main" id="{5E0C32CE-DE6B-0501-B2C4-D31F57E4891E}"/>
              </a:ext>
            </a:extLst>
          </p:cNvPr>
          <p:cNvSpPr/>
          <p:nvPr userDrawn="1"/>
        </p:nvSpPr>
        <p:spPr>
          <a:xfrm>
            <a:off x="8087161" y="5298289"/>
            <a:ext cx="3553537" cy="591616"/>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6" name="Text Placeholder 2">
            <a:extLst>
              <a:ext uri="{FF2B5EF4-FFF2-40B4-BE49-F238E27FC236}">
                <a16:creationId xmlns:a16="http://schemas.microsoft.com/office/drawing/2014/main" id="{54182E13-9D54-B41D-1822-88DA99CC5087}"/>
              </a:ext>
            </a:extLst>
          </p:cNvPr>
          <p:cNvSpPr>
            <a:spLocks noGrp="1"/>
          </p:cNvSpPr>
          <p:nvPr>
            <p:ph type="body" idx="13"/>
          </p:nvPr>
        </p:nvSpPr>
        <p:spPr>
          <a:xfrm>
            <a:off x="551300" y="5438115"/>
            <a:ext cx="3502593" cy="321489"/>
          </a:xfrm>
        </p:spPr>
        <p:txBody>
          <a:bodyPr anchor="ctr">
            <a:normAutofit/>
          </a:bodyPr>
          <a:lstStyle>
            <a:lvl1pPr marL="0" indent="0" algn="ctr">
              <a:buNone/>
              <a:defRPr sz="14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Text Placeholder 2">
            <a:extLst>
              <a:ext uri="{FF2B5EF4-FFF2-40B4-BE49-F238E27FC236}">
                <a16:creationId xmlns:a16="http://schemas.microsoft.com/office/drawing/2014/main" id="{7B3C57F6-F9D0-C949-C7E1-3EBD65F3DA7A}"/>
              </a:ext>
            </a:extLst>
          </p:cNvPr>
          <p:cNvSpPr>
            <a:spLocks noGrp="1"/>
          </p:cNvSpPr>
          <p:nvPr>
            <p:ph type="body" idx="12"/>
          </p:nvPr>
        </p:nvSpPr>
        <p:spPr>
          <a:xfrm>
            <a:off x="4319231" y="5408732"/>
            <a:ext cx="3553536" cy="323366"/>
          </a:xfrm>
        </p:spPr>
        <p:txBody>
          <a:bodyPr anchor="ctr">
            <a:normAutofit/>
          </a:bodyPr>
          <a:lstStyle>
            <a:lvl1pPr marL="0" indent="0" algn="ctr">
              <a:buNone/>
              <a:defRPr sz="1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Text Placeholder 2">
            <a:extLst>
              <a:ext uri="{FF2B5EF4-FFF2-40B4-BE49-F238E27FC236}">
                <a16:creationId xmlns:a16="http://schemas.microsoft.com/office/drawing/2014/main" id="{E1BEED55-1AEB-F3AA-75F1-A19711F9055E}"/>
              </a:ext>
            </a:extLst>
          </p:cNvPr>
          <p:cNvSpPr>
            <a:spLocks noGrp="1"/>
          </p:cNvSpPr>
          <p:nvPr>
            <p:ph type="body" idx="11"/>
          </p:nvPr>
        </p:nvSpPr>
        <p:spPr>
          <a:xfrm>
            <a:off x="8087161" y="5408731"/>
            <a:ext cx="3553537" cy="350873"/>
          </a:xfrm>
        </p:spPr>
        <p:txBody>
          <a:bodyPr anchor="ctr">
            <a:normAutofit/>
          </a:bodyPr>
          <a:lstStyle>
            <a:lvl1pPr marL="0" indent="0" algn="ctr">
              <a:buNone/>
              <a:defRPr sz="1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3" name="Graphic 12">
            <a:extLst>
              <a:ext uri="{FF2B5EF4-FFF2-40B4-BE49-F238E27FC236}">
                <a16:creationId xmlns:a16="http://schemas.microsoft.com/office/drawing/2014/main" id="{FF5EB6D2-F687-4063-A0C3-DDCE509CD1C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20674" y="448928"/>
            <a:ext cx="520024" cy="383120"/>
          </a:xfrm>
          <a:prstGeom prst="rect">
            <a:avLst/>
          </a:prstGeom>
        </p:spPr>
      </p:pic>
    </p:spTree>
    <p:extLst>
      <p:ext uri="{BB962C8B-B14F-4D97-AF65-F5344CB8AC3E}">
        <p14:creationId xmlns:p14="http://schemas.microsoft.com/office/powerpoint/2010/main" val="111779578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oxes 17">
    <p:spTree>
      <p:nvGrpSpPr>
        <p:cNvPr id="1" name=""/>
        <p:cNvGrpSpPr/>
        <p:nvPr/>
      </p:nvGrpSpPr>
      <p:grpSpPr>
        <a:xfrm>
          <a:off x="0" y="0"/>
          <a:ext cx="0" cy="0"/>
          <a:chOff x="0" y="0"/>
          <a:chExt cx="0" cy="0"/>
        </a:xfrm>
      </p:grpSpPr>
      <p:sp>
        <p:nvSpPr>
          <p:cNvPr id="19" name="Picture Placeholder 7">
            <a:extLst>
              <a:ext uri="{FF2B5EF4-FFF2-40B4-BE49-F238E27FC236}">
                <a16:creationId xmlns:a16="http://schemas.microsoft.com/office/drawing/2014/main" id="{5ED68A2F-C89F-6DC9-979D-6D8F04578053}"/>
              </a:ext>
            </a:extLst>
          </p:cNvPr>
          <p:cNvSpPr>
            <a:spLocks noGrp="1"/>
          </p:cNvSpPr>
          <p:nvPr>
            <p:ph type="pic" sz="quarter" idx="25"/>
          </p:nvPr>
        </p:nvSpPr>
        <p:spPr>
          <a:xfrm>
            <a:off x="9157138" y="2356189"/>
            <a:ext cx="2481066" cy="3013072"/>
          </a:xfrm>
          <a:prstGeom prst="rect">
            <a:avLst/>
          </a:prstGeom>
          <a:solidFill>
            <a:schemeClr val="bg1">
              <a:lumMod val="95000"/>
            </a:schemeClr>
          </a:solidFill>
        </p:spPr>
        <p:txBody>
          <a:bodyPr anchor="ctr">
            <a:normAutofit/>
          </a:bodyPr>
          <a:lstStyle>
            <a:lvl1pPr algn="ctr">
              <a:defRPr sz="1000" b="0">
                <a:latin typeface="Sofia Pro" pitchFamily="2" charset="0"/>
              </a:defRPr>
            </a:lvl1pPr>
          </a:lstStyle>
          <a:p>
            <a:r>
              <a:rPr lang="en-US"/>
              <a:t>Click icon to add picture</a:t>
            </a:r>
          </a:p>
        </p:txBody>
      </p:sp>
      <p:sp>
        <p:nvSpPr>
          <p:cNvPr id="18" name="Picture Placeholder 7">
            <a:extLst>
              <a:ext uri="{FF2B5EF4-FFF2-40B4-BE49-F238E27FC236}">
                <a16:creationId xmlns:a16="http://schemas.microsoft.com/office/drawing/2014/main" id="{4D7B2E7F-C69C-AB79-8F57-6326FAB837F3}"/>
              </a:ext>
            </a:extLst>
          </p:cNvPr>
          <p:cNvSpPr>
            <a:spLocks noGrp="1"/>
          </p:cNvSpPr>
          <p:nvPr>
            <p:ph type="pic" sz="quarter" idx="24"/>
          </p:nvPr>
        </p:nvSpPr>
        <p:spPr>
          <a:xfrm>
            <a:off x="6288526" y="2356189"/>
            <a:ext cx="2481066" cy="3013072"/>
          </a:xfrm>
          <a:prstGeom prst="rect">
            <a:avLst/>
          </a:prstGeom>
          <a:solidFill>
            <a:schemeClr val="bg1">
              <a:lumMod val="95000"/>
            </a:schemeClr>
          </a:solidFill>
        </p:spPr>
        <p:txBody>
          <a:bodyPr anchor="ctr">
            <a:normAutofit/>
          </a:bodyPr>
          <a:lstStyle>
            <a:lvl1pPr algn="ctr">
              <a:defRPr sz="1000" b="0">
                <a:latin typeface="Sofia Pro" pitchFamily="2" charset="0"/>
              </a:defRPr>
            </a:lvl1pPr>
          </a:lstStyle>
          <a:p>
            <a:r>
              <a:rPr lang="en-US"/>
              <a:t>Click icon to add picture</a:t>
            </a:r>
          </a:p>
        </p:txBody>
      </p:sp>
      <p:sp>
        <p:nvSpPr>
          <p:cNvPr id="13" name="Picture Placeholder 7">
            <a:extLst>
              <a:ext uri="{FF2B5EF4-FFF2-40B4-BE49-F238E27FC236}">
                <a16:creationId xmlns:a16="http://schemas.microsoft.com/office/drawing/2014/main" id="{A5DBBA56-D852-F01C-E976-4627F746D75C}"/>
              </a:ext>
            </a:extLst>
          </p:cNvPr>
          <p:cNvSpPr>
            <a:spLocks noGrp="1"/>
          </p:cNvSpPr>
          <p:nvPr>
            <p:ph type="pic" sz="quarter" idx="23"/>
          </p:nvPr>
        </p:nvSpPr>
        <p:spPr>
          <a:xfrm>
            <a:off x="3419913" y="2356189"/>
            <a:ext cx="2481066" cy="3013072"/>
          </a:xfrm>
          <a:prstGeom prst="rect">
            <a:avLst/>
          </a:prstGeom>
          <a:solidFill>
            <a:schemeClr val="bg1">
              <a:lumMod val="95000"/>
            </a:schemeClr>
          </a:solidFill>
        </p:spPr>
        <p:txBody>
          <a:bodyPr anchor="ctr">
            <a:normAutofit/>
          </a:bodyPr>
          <a:lstStyle>
            <a:lvl1pPr algn="ctr">
              <a:defRPr sz="1000" b="0">
                <a:latin typeface="Sofia Pro" pitchFamily="2" charset="0"/>
              </a:defRPr>
            </a:lvl1pPr>
          </a:lstStyle>
          <a:p>
            <a:r>
              <a:rPr lang="en-US"/>
              <a:t>Click icon to add picture</a:t>
            </a:r>
          </a:p>
        </p:txBody>
      </p:sp>
      <p:sp>
        <p:nvSpPr>
          <p:cNvPr id="3" name="Picture Placeholder 7">
            <a:extLst>
              <a:ext uri="{FF2B5EF4-FFF2-40B4-BE49-F238E27FC236}">
                <a16:creationId xmlns:a16="http://schemas.microsoft.com/office/drawing/2014/main" id="{141AAEC1-6E4E-493F-4564-7D56CC7876E5}"/>
              </a:ext>
            </a:extLst>
          </p:cNvPr>
          <p:cNvSpPr>
            <a:spLocks noGrp="1"/>
          </p:cNvSpPr>
          <p:nvPr>
            <p:ph type="pic" sz="quarter" idx="22"/>
          </p:nvPr>
        </p:nvSpPr>
        <p:spPr>
          <a:xfrm>
            <a:off x="551302" y="2356189"/>
            <a:ext cx="2481066" cy="3013072"/>
          </a:xfrm>
          <a:prstGeom prst="rect">
            <a:avLst/>
          </a:prstGeom>
          <a:solidFill>
            <a:schemeClr val="bg1">
              <a:lumMod val="95000"/>
            </a:schemeClr>
          </a:solidFill>
        </p:spPr>
        <p:txBody>
          <a:bodyPr anchor="ctr">
            <a:normAutofit/>
          </a:bodyPr>
          <a:lstStyle>
            <a:lvl1pPr algn="ctr">
              <a:defRPr sz="1000" b="0">
                <a:latin typeface="Sofia Pro" pitchFamily="2" charset="0"/>
              </a:defRPr>
            </a:lvl1pPr>
          </a:lstStyle>
          <a:p>
            <a:r>
              <a:rPr lang="en-US"/>
              <a:t>Click icon to add picture</a:t>
            </a:r>
          </a:p>
        </p:txBody>
      </p:sp>
      <p:sp>
        <p:nvSpPr>
          <p:cNvPr id="12" name="Slide Number Placeholder 3">
            <a:extLst>
              <a:ext uri="{FF2B5EF4-FFF2-40B4-BE49-F238E27FC236}">
                <a16:creationId xmlns:a16="http://schemas.microsoft.com/office/drawing/2014/main" id="{BEBE51B6-1797-9E78-322E-8E70448FDB2C}"/>
              </a:ext>
            </a:extLst>
          </p:cNvPr>
          <p:cNvSpPr>
            <a:spLocks noGrp="1"/>
          </p:cNvSpPr>
          <p:nvPr userDrawn="1">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sp>
        <p:nvSpPr>
          <p:cNvPr id="22" name="Title 1">
            <a:extLst>
              <a:ext uri="{FF2B5EF4-FFF2-40B4-BE49-F238E27FC236}">
                <a16:creationId xmlns:a16="http://schemas.microsoft.com/office/drawing/2014/main" id="{78174835-F0C7-1378-F2D4-EA8EC5AA4C5E}"/>
              </a:ext>
            </a:extLst>
          </p:cNvPr>
          <p:cNvSpPr>
            <a:spLocks noGrp="1"/>
          </p:cNvSpPr>
          <p:nvPr userDrawn="1">
            <p:ph type="title"/>
          </p:nvPr>
        </p:nvSpPr>
        <p:spPr>
          <a:xfrm>
            <a:off x="551301" y="512428"/>
            <a:ext cx="8218291" cy="1617314"/>
          </a:xfrm>
        </p:spPr>
        <p:txBody>
          <a:bodyPr anchor="t">
            <a:normAutofit/>
          </a:bodyPr>
          <a:lstStyle>
            <a:lvl1pPr>
              <a:defRPr sz="5400">
                <a:solidFill>
                  <a:schemeClr val="tx1"/>
                </a:solidFill>
              </a:defRPr>
            </a:lvl1pPr>
          </a:lstStyle>
          <a:p>
            <a:r>
              <a:rPr lang="en-US"/>
              <a:t>Click to edit Master title style</a:t>
            </a:r>
          </a:p>
        </p:txBody>
      </p:sp>
      <p:sp>
        <p:nvSpPr>
          <p:cNvPr id="2" name="Rectangle 1">
            <a:extLst>
              <a:ext uri="{FF2B5EF4-FFF2-40B4-BE49-F238E27FC236}">
                <a16:creationId xmlns:a16="http://schemas.microsoft.com/office/drawing/2014/main" id="{9186C99D-1033-DC3E-DFAF-72C0972BED9F}"/>
              </a:ext>
            </a:extLst>
          </p:cNvPr>
          <p:cNvSpPr/>
          <p:nvPr userDrawn="1"/>
        </p:nvSpPr>
        <p:spPr>
          <a:xfrm>
            <a:off x="551302" y="5361589"/>
            <a:ext cx="2481066" cy="59161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9" name="Rectangle 8">
            <a:extLst>
              <a:ext uri="{FF2B5EF4-FFF2-40B4-BE49-F238E27FC236}">
                <a16:creationId xmlns:a16="http://schemas.microsoft.com/office/drawing/2014/main" id="{B6716C4B-B9D5-AC87-719F-5CD6AC2B3B20}"/>
              </a:ext>
            </a:extLst>
          </p:cNvPr>
          <p:cNvSpPr/>
          <p:nvPr userDrawn="1"/>
        </p:nvSpPr>
        <p:spPr>
          <a:xfrm>
            <a:off x="3419914" y="5374868"/>
            <a:ext cx="2481066" cy="591616"/>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10" name="Rectangle 9">
            <a:extLst>
              <a:ext uri="{FF2B5EF4-FFF2-40B4-BE49-F238E27FC236}">
                <a16:creationId xmlns:a16="http://schemas.microsoft.com/office/drawing/2014/main" id="{5D00D80A-E0FB-98CB-2D44-9D342D4C0F2E}"/>
              </a:ext>
            </a:extLst>
          </p:cNvPr>
          <p:cNvSpPr/>
          <p:nvPr userDrawn="1"/>
        </p:nvSpPr>
        <p:spPr>
          <a:xfrm>
            <a:off x="6288526" y="5374868"/>
            <a:ext cx="2481066" cy="591616"/>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4" name="Rectangle 3">
            <a:extLst>
              <a:ext uri="{FF2B5EF4-FFF2-40B4-BE49-F238E27FC236}">
                <a16:creationId xmlns:a16="http://schemas.microsoft.com/office/drawing/2014/main" id="{47CBDC64-B54F-8828-93CF-B1F169F155FA}"/>
              </a:ext>
            </a:extLst>
          </p:cNvPr>
          <p:cNvSpPr/>
          <p:nvPr userDrawn="1"/>
        </p:nvSpPr>
        <p:spPr>
          <a:xfrm>
            <a:off x="9157138" y="5361589"/>
            <a:ext cx="2481066" cy="59161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FinalSix Black" pitchFamily="2" charset="77"/>
            </a:endParaRPr>
          </a:p>
        </p:txBody>
      </p:sp>
      <p:sp>
        <p:nvSpPr>
          <p:cNvPr id="8" name="Text Placeholder 2">
            <a:extLst>
              <a:ext uri="{FF2B5EF4-FFF2-40B4-BE49-F238E27FC236}">
                <a16:creationId xmlns:a16="http://schemas.microsoft.com/office/drawing/2014/main" id="{D0AB467B-E4DB-A2A1-BFBF-CD054A945C75}"/>
              </a:ext>
            </a:extLst>
          </p:cNvPr>
          <p:cNvSpPr>
            <a:spLocks noGrp="1"/>
          </p:cNvSpPr>
          <p:nvPr userDrawn="1">
            <p:ph type="body" idx="13"/>
          </p:nvPr>
        </p:nvSpPr>
        <p:spPr>
          <a:xfrm>
            <a:off x="637081" y="5514694"/>
            <a:ext cx="2300991" cy="350873"/>
          </a:xfrm>
        </p:spPr>
        <p:txBody>
          <a:bodyPr anchor="ctr">
            <a:normAutofit/>
          </a:bodyPr>
          <a:lstStyle>
            <a:lvl1pPr marL="0" indent="0" algn="ctr">
              <a:buNone/>
              <a:defRPr sz="14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Text Placeholder 2">
            <a:extLst>
              <a:ext uri="{FF2B5EF4-FFF2-40B4-BE49-F238E27FC236}">
                <a16:creationId xmlns:a16="http://schemas.microsoft.com/office/drawing/2014/main" id="{79414C61-219F-9E8A-E447-1B660C06C58D}"/>
              </a:ext>
            </a:extLst>
          </p:cNvPr>
          <p:cNvSpPr>
            <a:spLocks noGrp="1"/>
          </p:cNvSpPr>
          <p:nvPr userDrawn="1">
            <p:ph type="body" idx="12"/>
          </p:nvPr>
        </p:nvSpPr>
        <p:spPr>
          <a:xfrm>
            <a:off x="3492708" y="5485310"/>
            <a:ext cx="2315980" cy="365125"/>
          </a:xfrm>
        </p:spPr>
        <p:txBody>
          <a:bodyPr anchor="ctr">
            <a:normAutofit/>
          </a:bodyPr>
          <a:lstStyle>
            <a:lvl1pPr marL="0" indent="0" algn="ctr">
              <a:buNone/>
              <a:defRPr sz="1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Text Placeholder 2">
            <a:extLst>
              <a:ext uri="{FF2B5EF4-FFF2-40B4-BE49-F238E27FC236}">
                <a16:creationId xmlns:a16="http://schemas.microsoft.com/office/drawing/2014/main" id="{AA16ACDF-0160-D4FE-2CAC-1459914CFF05}"/>
              </a:ext>
            </a:extLst>
          </p:cNvPr>
          <p:cNvSpPr>
            <a:spLocks noGrp="1"/>
          </p:cNvSpPr>
          <p:nvPr userDrawn="1">
            <p:ph type="body" idx="11"/>
          </p:nvPr>
        </p:nvSpPr>
        <p:spPr>
          <a:xfrm>
            <a:off x="6370820" y="5485310"/>
            <a:ext cx="2308485" cy="365125"/>
          </a:xfrm>
        </p:spPr>
        <p:txBody>
          <a:bodyPr anchor="ctr">
            <a:normAutofit/>
          </a:bodyPr>
          <a:lstStyle>
            <a:lvl1pPr marL="0" indent="0" algn="ctr">
              <a:buNone/>
              <a:defRPr sz="1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5" name="Text Placeholder 2">
            <a:extLst>
              <a:ext uri="{FF2B5EF4-FFF2-40B4-BE49-F238E27FC236}">
                <a16:creationId xmlns:a16="http://schemas.microsoft.com/office/drawing/2014/main" id="{82E17988-CE23-B4DF-F570-ABD335A24FA9}"/>
              </a:ext>
            </a:extLst>
          </p:cNvPr>
          <p:cNvSpPr>
            <a:spLocks noGrp="1"/>
          </p:cNvSpPr>
          <p:nvPr userDrawn="1">
            <p:ph type="body" idx="17"/>
          </p:nvPr>
        </p:nvSpPr>
        <p:spPr>
          <a:xfrm>
            <a:off x="9235440" y="5492814"/>
            <a:ext cx="2319479" cy="365125"/>
          </a:xfrm>
        </p:spPr>
        <p:txBody>
          <a:bodyPr anchor="ctr">
            <a:normAutofit/>
          </a:bodyPr>
          <a:lstStyle>
            <a:lvl1pPr marL="0" indent="0" algn="ctr">
              <a:buNone/>
              <a:defRPr sz="1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5" name="Graphic 4">
            <a:extLst>
              <a:ext uri="{FF2B5EF4-FFF2-40B4-BE49-F238E27FC236}">
                <a16:creationId xmlns:a16="http://schemas.microsoft.com/office/drawing/2014/main" id="{A58FE58A-A467-202E-6FF9-7A91AF6DB49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20674" y="448928"/>
            <a:ext cx="520024" cy="383120"/>
          </a:xfrm>
          <a:prstGeom prst="rect">
            <a:avLst/>
          </a:prstGeom>
        </p:spPr>
      </p:pic>
    </p:spTree>
    <p:extLst>
      <p:ext uri="{BB962C8B-B14F-4D97-AF65-F5344CB8AC3E}">
        <p14:creationId xmlns:p14="http://schemas.microsoft.com/office/powerpoint/2010/main" val="11536836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oxes 18">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DFDCA59B-CA4E-E516-03D3-802682F14F3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14965" y="448928"/>
            <a:ext cx="520024" cy="383120"/>
          </a:xfrm>
          <a:prstGeom prst="rect">
            <a:avLst/>
          </a:prstGeom>
        </p:spPr>
      </p:pic>
      <p:pic>
        <p:nvPicPr>
          <p:cNvPr id="6" name="Picture 5" descr="A group of people sitting in chairs&#10;&#10;Description automatically generated">
            <a:extLst>
              <a:ext uri="{FF2B5EF4-FFF2-40B4-BE49-F238E27FC236}">
                <a16:creationId xmlns:a16="http://schemas.microsoft.com/office/drawing/2014/main" id="{CC522450-3D9E-5F8F-2704-B66A3F1AE14E}"/>
              </a:ext>
            </a:extLst>
          </p:cNvPr>
          <p:cNvPicPr>
            <a:picLocks noChangeAspect="1"/>
          </p:cNvPicPr>
          <p:nvPr userDrawn="1"/>
        </p:nvPicPr>
        <p:blipFill rotWithShape="1">
          <a:blip r:embed="rId3"/>
          <a:srcRect l="21110" t="586" r="27254" b="11255"/>
          <a:stretch/>
        </p:blipFill>
        <p:spPr>
          <a:xfrm>
            <a:off x="6018651" y="0"/>
            <a:ext cx="3554047" cy="6900864"/>
          </a:xfrm>
          <a:prstGeom prst="rect">
            <a:avLst/>
          </a:prstGeom>
        </p:spPr>
      </p:pic>
      <p:sp>
        <p:nvSpPr>
          <p:cNvPr id="9" name="Text Placeholder 2">
            <a:extLst>
              <a:ext uri="{FF2B5EF4-FFF2-40B4-BE49-F238E27FC236}">
                <a16:creationId xmlns:a16="http://schemas.microsoft.com/office/drawing/2014/main" id="{5C12105A-C879-A7CF-1BE6-3F80B887D411}"/>
              </a:ext>
            </a:extLst>
          </p:cNvPr>
          <p:cNvSpPr>
            <a:spLocks noGrp="1"/>
          </p:cNvSpPr>
          <p:nvPr>
            <p:ph type="body" idx="1"/>
          </p:nvPr>
        </p:nvSpPr>
        <p:spPr>
          <a:xfrm>
            <a:off x="551301" y="4773478"/>
            <a:ext cx="5015781" cy="1161898"/>
          </a:xfrm>
        </p:spPr>
        <p:txBody>
          <a:bodyPr/>
          <a:lstStyle>
            <a:lvl1pPr marL="0" indent="0">
              <a:buNone/>
              <a:defRPr sz="2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 name="Text Placeholder 2">
            <a:extLst>
              <a:ext uri="{FF2B5EF4-FFF2-40B4-BE49-F238E27FC236}">
                <a16:creationId xmlns:a16="http://schemas.microsoft.com/office/drawing/2014/main" id="{08212112-171C-C08F-7259-9DE2E37C33E3}"/>
              </a:ext>
            </a:extLst>
          </p:cNvPr>
          <p:cNvSpPr>
            <a:spLocks noGrp="1"/>
          </p:cNvSpPr>
          <p:nvPr>
            <p:ph type="body" idx="10" hasCustomPrompt="1"/>
          </p:nvPr>
        </p:nvSpPr>
        <p:spPr>
          <a:xfrm>
            <a:off x="1161288" y="463591"/>
            <a:ext cx="4405794" cy="346150"/>
          </a:xfrm>
        </p:spPr>
        <p:txBody>
          <a:bodyPr>
            <a:normAutofit/>
          </a:bodyPr>
          <a:lstStyle>
            <a:lvl1pPr marL="0" indent="0">
              <a:buNone/>
              <a:defRPr sz="1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3">
            <a:extLst>
              <a:ext uri="{FF2B5EF4-FFF2-40B4-BE49-F238E27FC236}">
                <a16:creationId xmlns:a16="http://schemas.microsoft.com/office/drawing/2014/main" id="{76F522C6-2EDE-9C6A-4833-2A7BC47EBC1B}"/>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sp>
        <p:nvSpPr>
          <p:cNvPr id="8" name="Title 1">
            <a:extLst>
              <a:ext uri="{FF2B5EF4-FFF2-40B4-BE49-F238E27FC236}">
                <a16:creationId xmlns:a16="http://schemas.microsoft.com/office/drawing/2014/main" id="{912CBEC8-4F24-B39F-9BC0-077016AB3D79}"/>
              </a:ext>
            </a:extLst>
          </p:cNvPr>
          <p:cNvSpPr>
            <a:spLocks noGrp="1"/>
          </p:cNvSpPr>
          <p:nvPr>
            <p:ph type="title"/>
          </p:nvPr>
        </p:nvSpPr>
        <p:spPr>
          <a:xfrm>
            <a:off x="551302" y="1709739"/>
            <a:ext cx="5015780" cy="2723716"/>
          </a:xfrm>
        </p:spPr>
        <p:txBody>
          <a:bodyPr anchor="t">
            <a:normAutofit/>
          </a:bodyPr>
          <a:lstStyle>
            <a:lvl1pPr>
              <a:defRPr sz="5400">
                <a:solidFill>
                  <a:schemeClr val="tx1"/>
                </a:solidFill>
              </a:defRPr>
            </a:lvl1pPr>
          </a:lstStyle>
          <a:p>
            <a:r>
              <a:rPr lang="en-US"/>
              <a:t>Click to edit Master title style</a:t>
            </a:r>
          </a:p>
        </p:txBody>
      </p:sp>
      <p:pic>
        <p:nvPicPr>
          <p:cNvPr id="4" name="Picture 3" descr="A group of people sitting in chairs&#10;&#10;Description automatically generated">
            <a:extLst>
              <a:ext uri="{FF2B5EF4-FFF2-40B4-BE49-F238E27FC236}">
                <a16:creationId xmlns:a16="http://schemas.microsoft.com/office/drawing/2014/main" id="{9C33E8E6-B27E-3386-FC92-937F208B3DFA}"/>
              </a:ext>
            </a:extLst>
          </p:cNvPr>
          <p:cNvPicPr>
            <a:picLocks noChangeAspect="1"/>
          </p:cNvPicPr>
          <p:nvPr userDrawn="1"/>
        </p:nvPicPr>
        <p:blipFill rotWithShape="1">
          <a:blip r:embed="rId3"/>
          <a:srcRect l="21110" t="586" r="27254" b="11255"/>
          <a:stretch/>
        </p:blipFill>
        <p:spPr>
          <a:xfrm>
            <a:off x="9563320" y="0"/>
            <a:ext cx="2628680" cy="3962400"/>
          </a:xfrm>
          <a:prstGeom prst="rect">
            <a:avLst/>
          </a:prstGeom>
        </p:spPr>
      </p:pic>
      <p:sp>
        <p:nvSpPr>
          <p:cNvPr id="5" name="Picture Placeholder 7">
            <a:extLst>
              <a:ext uri="{FF2B5EF4-FFF2-40B4-BE49-F238E27FC236}">
                <a16:creationId xmlns:a16="http://schemas.microsoft.com/office/drawing/2014/main" id="{FA7A3954-33B9-A690-DEB2-7169EBD8DACB}"/>
              </a:ext>
            </a:extLst>
          </p:cNvPr>
          <p:cNvSpPr>
            <a:spLocks noGrp="1"/>
          </p:cNvSpPr>
          <p:nvPr>
            <p:ph type="pic" sz="quarter" idx="21"/>
          </p:nvPr>
        </p:nvSpPr>
        <p:spPr>
          <a:xfrm>
            <a:off x="6009784" y="0"/>
            <a:ext cx="3553536" cy="6900864"/>
          </a:xfrm>
          <a:prstGeom prst="rect">
            <a:avLst/>
          </a:prstGeom>
          <a:solidFill>
            <a:schemeClr val="bg1">
              <a:lumMod val="95000"/>
            </a:schemeClr>
          </a:solidFill>
        </p:spPr>
        <p:txBody>
          <a:bodyPr anchor="ctr">
            <a:normAutofit/>
          </a:bodyPr>
          <a:lstStyle>
            <a:lvl1pPr algn="ctr">
              <a:defRPr sz="1000" b="0">
                <a:latin typeface="Sofia Pro" pitchFamily="2" charset="0"/>
              </a:defRPr>
            </a:lvl1pPr>
          </a:lstStyle>
          <a:p>
            <a:r>
              <a:rPr lang="en-US"/>
              <a:t>Click icon to add picture</a:t>
            </a:r>
          </a:p>
        </p:txBody>
      </p:sp>
      <p:sp>
        <p:nvSpPr>
          <p:cNvPr id="10" name="Picture Placeholder 7">
            <a:extLst>
              <a:ext uri="{FF2B5EF4-FFF2-40B4-BE49-F238E27FC236}">
                <a16:creationId xmlns:a16="http://schemas.microsoft.com/office/drawing/2014/main" id="{7ED697B1-EFE7-F2FC-F101-D71AAEAE5F00}"/>
              </a:ext>
            </a:extLst>
          </p:cNvPr>
          <p:cNvSpPr>
            <a:spLocks noGrp="1"/>
          </p:cNvSpPr>
          <p:nvPr>
            <p:ph type="pic" sz="quarter" idx="22"/>
          </p:nvPr>
        </p:nvSpPr>
        <p:spPr>
          <a:xfrm>
            <a:off x="9581565" y="0"/>
            <a:ext cx="2610435" cy="2878621"/>
          </a:xfrm>
          <a:prstGeom prst="rect">
            <a:avLst/>
          </a:prstGeom>
          <a:solidFill>
            <a:schemeClr val="bg1">
              <a:lumMod val="95000"/>
            </a:schemeClr>
          </a:solidFill>
        </p:spPr>
        <p:txBody>
          <a:bodyPr anchor="ctr">
            <a:normAutofit/>
          </a:bodyPr>
          <a:lstStyle>
            <a:lvl1pPr algn="ctr">
              <a:defRPr sz="1000" b="0">
                <a:latin typeface="Sofia Pro" pitchFamily="2" charset="0"/>
              </a:defRPr>
            </a:lvl1pPr>
          </a:lstStyle>
          <a:p>
            <a:r>
              <a:rPr lang="en-US"/>
              <a:t>Click icon to add picture</a:t>
            </a:r>
          </a:p>
        </p:txBody>
      </p:sp>
      <p:sp>
        <p:nvSpPr>
          <p:cNvPr id="11" name="Picture Placeholder 7">
            <a:extLst>
              <a:ext uri="{FF2B5EF4-FFF2-40B4-BE49-F238E27FC236}">
                <a16:creationId xmlns:a16="http://schemas.microsoft.com/office/drawing/2014/main" id="{A27FC999-5C7E-286E-D931-E12C5F8A0CB6}"/>
              </a:ext>
            </a:extLst>
          </p:cNvPr>
          <p:cNvSpPr>
            <a:spLocks noGrp="1"/>
          </p:cNvSpPr>
          <p:nvPr>
            <p:ph type="pic" sz="quarter" idx="23"/>
          </p:nvPr>
        </p:nvSpPr>
        <p:spPr>
          <a:xfrm>
            <a:off x="9581565" y="2895600"/>
            <a:ext cx="2610435" cy="3962400"/>
          </a:xfrm>
          <a:prstGeom prst="rect">
            <a:avLst/>
          </a:prstGeom>
          <a:solidFill>
            <a:schemeClr val="bg1">
              <a:lumMod val="95000"/>
            </a:schemeClr>
          </a:solidFill>
        </p:spPr>
        <p:txBody>
          <a:bodyPr anchor="ctr">
            <a:normAutofit/>
          </a:bodyPr>
          <a:lstStyle>
            <a:lvl1pPr algn="ctr">
              <a:defRPr sz="1000" b="0">
                <a:latin typeface="Sofia Pro" pitchFamily="2" charset="0"/>
              </a:defRPr>
            </a:lvl1pPr>
          </a:lstStyle>
          <a:p>
            <a:r>
              <a:rPr lang="en-US"/>
              <a:t>Click icon to add picture</a:t>
            </a:r>
          </a:p>
        </p:txBody>
      </p:sp>
      <p:pic>
        <p:nvPicPr>
          <p:cNvPr id="2" name="Graphic 1">
            <a:extLst>
              <a:ext uri="{FF2B5EF4-FFF2-40B4-BE49-F238E27FC236}">
                <a16:creationId xmlns:a16="http://schemas.microsoft.com/office/drawing/2014/main" id="{D2F7FC71-92A5-2DB0-6F0A-533CF3939F6C}"/>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rot="16200000">
            <a:off x="5008439" y="5908897"/>
            <a:ext cx="1325548" cy="658385"/>
          </a:xfrm>
          <a:prstGeom prst="rect">
            <a:avLst/>
          </a:prstGeom>
        </p:spPr>
      </p:pic>
    </p:spTree>
    <p:extLst>
      <p:ext uri="{BB962C8B-B14F-4D97-AF65-F5344CB8AC3E}">
        <p14:creationId xmlns:p14="http://schemas.microsoft.com/office/powerpoint/2010/main" val="409460150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ircle1">
    <p:spTree>
      <p:nvGrpSpPr>
        <p:cNvPr id="1" name=""/>
        <p:cNvGrpSpPr/>
        <p:nvPr/>
      </p:nvGrpSpPr>
      <p:grpSpPr>
        <a:xfrm>
          <a:off x="0" y="0"/>
          <a:ext cx="0" cy="0"/>
          <a:chOff x="0" y="0"/>
          <a:chExt cx="0" cy="0"/>
        </a:xfrm>
      </p:grpSpPr>
      <p:sp>
        <p:nvSpPr>
          <p:cNvPr id="3" name="Picture Placeholder 12">
            <a:extLst>
              <a:ext uri="{FF2B5EF4-FFF2-40B4-BE49-F238E27FC236}">
                <a16:creationId xmlns:a16="http://schemas.microsoft.com/office/drawing/2014/main" id="{ECD64AD4-592D-803E-0145-158C79598CCF}"/>
              </a:ext>
            </a:extLst>
          </p:cNvPr>
          <p:cNvSpPr>
            <a:spLocks noGrp="1"/>
          </p:cNvSpPr>
          <p:nvPr>
            <p:ph type="pic" sz="quarter" idx="17"/>
          </p:nvPr>
        </p:nvSpPr>
        <p:spPr>
          <a:xfrm>
            <a:off x="551301" y="4933383"/>
            <a:ext cx="731520" cy="731520"/>
          </a:xfrm>
          <a:prstGeom prst="ellipse">
            <a:avLst/>
          </a:prstGeom>
          <a:solidFill>
            <a:schemeClr val="bg1">
              <a:lumMod val="95000"/>
            </a:schemeClr>
          </a:solidFill>
        </p:spPr>
        <p:txBody>
          <a:bodyPr anchor="ctr">
            <a:normAutofit/>
          </a:bodyPr>
          <a:lstStyle>
            <a:lvl1pPr>
              <a:spcBef>
                <a:spcPts val="200"/>
              </a:spcBef>
              <a:defRPr sz="800" b="0">
                <a:latin typeface="Sofia Pro" pitchFamily="2" charset="0"/>
              </a:defRPr>
            </a:lvl1pPr>
          </a:lstStyle>
          <a:p>
            <a:r>
              <a:rPr lang="en-US"/>
              <a:t>Click icon to add picture</a:t>
            </a:r>
          </a:p>
        </p:txBody>
      </p:sp>
      <p:sp>
        <p:nvSpPr>
          <p:cNvPr id="12" name="Slide Number Placeholder 3">
            <a:extLst>
              <a:ext uri="{FF2B5EF4-FFF2-40B4-BE49-F238E27FC236}">
                <a16:creationId xmlns:a16="http://schemas.microsoft.com/office/drawing/2014/main" id="{BEBE51B6-1797-9E78-322E-8E70448FDB2C}"/>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pic>
        <p:nvPicPr>
          <p:cNvPr id="17" name="Graphic 16">
            <a:extLst>
              <a:ext uri="{FF2B5EF4-FFF2-40B4-BE49-F238E27FC236}">
                <a16:creationId xmlns:a16="http://schemas.microsoft.com/office/drawing/2014/main" id="{2FCC30E2-6C26-EA1D-4607-074F66E0540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20674" y="448928"/>
            <a:ext cx="520024" cy="383120"/>
          </a:xfrm>
          <a:prstGeom prst="rect">
            <a:avLst/>
          </a:prstGeom>
        </p:spPr>
      </p:pic>
      <p:sp>
        <p:nvSpPr>
          <p:cNvPr id="29" name="Text Placeholder 2">
            <a:extLst>
              <a:ext uri="{FF2B5EF4-FFF2-40B4-BE49-F238E27FC236}">
                <a16:creationId xmlns:a16="http://schemas.microsoft.com/office/drawing/2014/main" id="{3978AE7D-FD1A-F2C0-E785-6727A70670F8}"/>
              </a:ext>
            </a:extLst>
          </p:cNvPr>
          <p:cNvSpPr>
            <a:spLocks noGrp="1"/>
          </p:cNvSpPr>
          <p:nvPr>
            <p:ph type="body" idx="13"/>
          </p:nvPr>
        </p:nvSpPr>
        <p:spPr>
          <a:xfrm>
            <a:off x="1504391" y="4891068"/>
            <a:ext cx="2373342" cy="869058"/>
          </a:xfrm>
        </p:spPr>
        <p:txBody>
          <a:bodyPr anchor="ctr">
            <a:normAutofit/>
          </a:bodyPr>
          <a:lstStyle>
            <a:lvl1pPr marL="0" indent="0">
              <a:buNone/>
              <a:defRPr sz="18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31" name="Graphic 30">
            <a:extLst>
              <a:ext uri="{FF2B5EF4-FFF2-40B4-BE49-F238E27FC236}">
                <a16:creationId xmlns:a16="http://schemas.microsoft.com/office/drawing/2014/main" id="{89F32557-8A96-7260-5D69-E39ABF4605D4}"/>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103704" y="4832147"/>
            <a:ext cx="4088296" cy="2030611"/>
          </a:xfrm>
          <a:prstGeom prst="rect">
            <a:avLst/>
          </a:prstGeom>
        </p:spPr>
      </p:pic>
      <p:sp>
        <p:nvSpPr>
          <p:cNvPr id="4" name="Text Placeholder 2">
            <a:extLst>
              <a:ext uri="{FF2B5EF4-FFF2-40B4-BE49-F238E27FC236}">
                <a16:creationId xmlns:a16="http://schemas.microsoft.com/office/drawing/2014/main" id="{A3650342-C240-7B78-78A0-32B28870743E}"/>
              </a:ext>
            </a:extLst>
          </p:cNvPr>
          <p:cNvSpPr>
            <a:spLocks noGrp="1"/>
          </p:cNvSpPr>
          <p:nvPr>
            <p:ph type="body" idx="10" hasCustomPrompt="1"/>
          </p:nvPr>
        </p:nvSpPr>
        <p:spPr>
          <a:xfrm>
            <a:off x="551301" y="463591"/>
            <a:ext cx="6790793" cy="346150"/>
          </a:xfrm>
        </p:spPr>
        <p:txBody>
          <a:bodyPr>
            <a:normAutofit/>
          </a:bodyPr>
          <a:lstStyle>
            <a:lvl1pPr marL="0" indent="0">
              <a:buNone/>
              <a:defRPr sz="1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Title 1">
            <a:extLst>
              <a:ext uri="{FF2B5EF4-FFF2-40B4-BE49-F238E27FC236}">
                <a16:creationId xmlns:a16="http://schemas.microsoft.com/office/drawing/2014/main" id="{36B5002A-99A2-3A5E-5BA9-BF164EA17FC3}"/>
              </a:ext>
            </a:extLst>
          </p:cNvPr>
          <p:cNvSpPr>
            <a:spLocks noGrp="1"/>
          </p:cNvSpPr>
          <p:nvPr>
            <p:ph type="title"/>
          </p:nvPr>
        </p:nvSpPr>
        <p:spPr>
          <a:xfrm>
            <a:off x="551302" y="1709739"/>
            <a:ext cx="5544698" cy="2515898"/>
          </a:xfrm>
        </p:spPr>
        <p:txBody>
          <a:bodyPr anchor="b">
            <a:normAutofit/>
          </a:bodyPr>
          <a:lstStyle>
            <a:lvl1pPr>
              <a:defRPr sz="5400">
                <a:solidFill>
                  <a:schemeClr val="tx1"/>
                </a:solidFill>
              </a:defRPr>
            </a:lvl1pPr>
          </a:lstStyle>
          <a:p>
            <a:r>
              <a:rPr lang="en-US"/>
              <a:t>Click to edit Master title style</a:t>
            </a:r>
          </a:p>
        </p:txBody>
      </p:sp>
      <p:sp>
        <p:nvSpPr>
          <p:cNvPr id="2" name="Picture Placeholder 12">
            <a:extLst>
              <a:ext uri="{FF2B5EF4-FFF2-40B4-BE49-F238E27FC236}">
                <a16:creationId xmlns:a16="http://schemas.microsoft.com/office/drawing/2014/main" id="{EED19DA1-EEA9-1BB2-E4EC-C594E67E85D8}"/>
              </a:ext>
            </a:extLst>
          </p:cNvPr>
          <p:cNvSpPr>
            <a:spLocks noGrp="1"/>
          </p:cNvSpPr>
          <p:nvPr>
            <p:ph type="pic" sz="quarter" idx="16"/>
          </p:nvPr>
        </p:nvSpPr>
        <p:spPr>
          <a:xfrm>
            <a:off x="6354920" y="1010546"/>
            <a:ext cx="5137287" cy="5137287"/>
          </a:xfrm>
          <a:prstGeom prst="ellipse">
            <a:avLst/>
          </a:prstGeom>
          <a:solidFill>
            <a:schemeClr val="bg1">
              <a:lumMod val="95000"/>
            </a:schemeClr>
          </a:solidFill>
        </p:spPr>
        <p:txBody>
          <a:bodyPr anchor="ctr">
            <a:normAutofit/>
          </a:bodyPr>
          <a:lstStyle>
            <a:lvl1pPr algn="ctr">
              <a:spcBef>
                <a:spcPts val="200"/>
              </a:spcBef>
              <a:defRPr sz="800" b="0">
                <a:latin typeface="Sofia Pro" pitchFamily="2" charset="0"/>
              </a:defRPr>
            </a:lvl1pPr>
          </a:lstStyle>
          <a:p>
            <a:r>
              <a:rPr lang="en-US"/>
              <a:t>Click icon to add picture</a:t>
            </a:r>
          </a:p>
        </p:txBody>
      </p:sp>
    </p:spTree>
    <p:extLst>
      <p:ext uri="{BB962C8B-B14F-4D97-AF65-F5344CB8AC3E}">
        <p14:creationId xmlns:p14="http://schemas.microsoft.com/office/powerpoint/2010/main" val="32553234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ircle2">
    <p:spTree>
      <p:nvGrpSpPr>
        <p:cNvPr id="1" name=""/>
        <p:cNvGrpSpPr/>
        <p:nvPr/>
      </p:nvGrpSpPr>
      <p:grpSpPr>
        <a:xfrm>
          <a:off x="0" y="0"/>
          <a:ext cx="0" cy="0"/>
          <a:chOff x="0" y="0"/>
          <a:chExt cx="0" cy="0"/>
        </a:xfrm>
      </p:grpSpPr>
      <p:sp>
        <p:nvSpPr>
          <p:cNvPr id="5" name="Picture Placeholder 12">
            <a:extLst>
              <a:ext uri="{FF2B5EF4-FFF2-40B4-BE49-F238E27FC236}">
                <a16:creationId xmlns:a16="http://schemas.microsoft.com/office/drawing/2014/main" id="{99834CC4-0CBD-7F42-148B-C71762C32737}"/>
              </a:ext>
            </a:extLst>
          </p:cNvPr>
          <p:cNvSpPr>
            <a:spLocks noGrp="1"/>
          </p:cNvSpPr>
          <p:nvPr>
            <p:ph type="pic" sz="quarter" idx="18"/>
          </p:nvPr>
        </p:nvSpPr>
        <p:spPr>
          <a:xfrm>
            <a:off x="5081253" y="2846335"/>
            <a:ext cx="2746344" cy="2746344"/>
          </a:xfrm>
          <a:prstGeom prst="ellipse">
            <a:avLst/>
          </a:prstGeom>
          <a:solidFill>
            <a:schemeClr val="bg1">
              <a:lumMod val="95000"/>
            </a:schemeClr>
          </a:solidFill>
        </p:spPr>
        <p:txBody>
          <a:bodyPr anchor="ctr">
            <a:normAutofit/>
          </a:bodyPr>
          <a:lstStyle>
            <a:lvl1pPr algn="ctr">
              <a:spcBef>
                <a:spcPts val="200"/>
              </a:spcBef>
              <a:defRPr sz="800" b="0">
                <a:latin typeface="Sofia Pro" pitchFamily="2" charset="0"/>
              </a:defRPr>
            </a:lvl1pPr>
          </a:lstStyle>
          <a:p>
            <a:r>
              <a:rPr lang="en-US"/>
              <a:t>Click icon to add picture</a:t>
            </a:r>
          </a:p>
        </p:txBody>
      </p:sp>
      <p:sp>
        <p:nvSpPr>
          <p:cNvPr id="3" name="Picture Placeholder 12">
            <a:extLst>
              <a:ext uri="{FF2B5EF4-FFF2-40B4-BE49-F238E27FC236}">
                <a16:creationId xmlns:a16="http://schemas.microsoft.com/office/drawing/2014/main" id="{ECD64AD4-592D-803E-0145-158C79598CCF}"/>
              </a:ext>
            </a:extLst>
          </p:cNvPr>
          <p:cNvSpPr>
            <a:spLocks noGrp="1"/>
          </p:cNvSpPr>
          <p:nvPr>
            <p:ph type="pic" sz="quarter" idx="17"/>
          </p:nvPr>
        </p:nvSpPr>
        <p:spPr>
          <a:xfrm>
            <a:off x="551301" y="4933383"/>
            <a:ext cx="731520" cy="731520"/>
          </a:xfrm>
          <a:prstGeom prst="ellipse">
            <a:avLst/>
          </a:prstGeom>
          <a:solidFill>
            <a:schemeClr val="bg1">
              <a:lumMod val="95000"/>
            </a:schemeClr>
          </a:solidFill>
        </p:spPr>
        <p:txBody>
          <a:bodyPr anchor="ctr">
            <a:normAutofit/>
          </a:bodyPr>
          <a:lstStyle>
            <a:lvl1pPr>
              <a:spcBef>
                <a:spcPts val="200"/>
              </a:spcBef>
              <a:defRPr sz="800" b="0">
                <a:latin typeface="Sofia Pro" pitchFamily="2" charset="0"/>
              </a:defRPr>
            </a:lvl1pPr>
          </a:lstStyle>
          <a:p>
            <a:r>
              <a:rPr lang="en-US"/>
              <a:t>Click icon to add picture</a:t>
            </a:r>
          </a:p>
        </p:txBody>
      </p:sp>
      <p:sp>
        <p:nvSpPr>
          <p:cNvPr id="12" name="Slide Number Placeholder 3">
            <a:extLst>
              <a:ext uri="{FF2B5EF4-FFF2-40B4-BE49-F238E27FC236}">
                <a16:creationId xmlns:a16="http://schemas.microsoft.com/office/drawing/2014/main" id="{BEBE51B6-1797-9E78-322E-8E70448FDB2C}"/>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pic>
        <p:nvPicPr>
          <p:cNvPr id="17" name="Graphic 16">
            <a:extLst>
              <a:ext uri="{FF2B5EF4-FFF2-40B4-BE49-F238E27FC236}">
                <a16:creationId xmlns:a16="http://schemas.microsoft.com/office/drawing/2014/main" id="{2FCC30E2-6C26-EA1D-4607-074F66E0540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20674" y="448928"/>
            <a:ext cx="520024" cy="383120"/>
          </a:xfrm>
          <a:prstGeom prst="rect">
            <a:avLst/>
          </a:prstGeom>
        </p:spPr>
      </p:pic>
      <p:sp>
        <p:nvSpPr>
          <p:cNvPr id="29" name="Text Placeholder 2">
            <a:extLst>
              <a:ext uri="{FF2B5EF4-FFF2-40B4-BE49-F238E27FC236}">
                <a16:creationId xmlns:a16="http://schemas.microsoft.com/office/drawing/2014/main" id="{3978AE7D-FD1A-F2C0-E785-6727A70670F8}"/>
              </a:ext>
            </a:extLst>
          </p:cNvPr>
          <p:cNvSpPr>
            <a:spLocks noGrp="1"/>
          </p:cNvSpPr>
          <p:nvPr>
            <p:ph type="body" idx="13"/>
          </p:nvPr>
        </p:nvSpPr>
        <p:spPr>
          <a:xfrm>
            <a:off x="1504390" y="4891068"/>
            <a:ext cx="2204009" cy="869058"/>
          </a:xfrm>
        </p:spPr>
        <p:txBody>
          <a:bodyPr anchor="ctr">
            <a:normAutofit/>
          </a:bodyPr>
          <a:lstStyle>
            <a:lvl1pPr marL="0" indent="0">
              <a:buNone/>
              <a:defRPr sz="18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31" name="Graphic 30">
            <a:extLst>
              <a:ext uri="{FF2B5EF4-FFF2-40B4-BE49-F238E27FC236}">
                <a16:creationId xmlns:a16="http://schemas.microsoft.com/office/drawing/2014/main" id="{89F32557-8A96-7260-5D69-E39ABF4605D4}"/>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103704" y="4832147"/>
            <a:ext cx="4088296" cy="2030611"/>
          </a:xfrm>
          <a:prstGeom prst="rect">
            <a:avLst/>
          </a:prstGeom>
        </p:spPr>
      </p:pic>
      <p:sp>
        <p:nvSpPr>
          <p:cNvPr id="2" name="Text Placeholder 2">
            <a:extLst>
              <a:ext uri="{FF2B5EF4-FFF2-40B4-BE49-F238E27FC236}">
                <a16:creationId xmlns:a16="http://schemas.microsoft.com/office/drawing/2014/main" id="{79514664-7DDC-958F-DDB7-5BDBB6FCBC47}"/>
              </a:ext>
            </a:extLst>
          </p:cNvPr>
          <p:cNvSpPr>
            <a:spLocks noGrp="1"/>
          </p:cNvSpPr>
          <p:nvPr>
            <p:ph type="body" idx="10" hasCustomPrompt="1"/>
          </p:nvPr>
        </p:nvSpPr>
        <p:spPr>
          <a:xfrm>
            <a:off x="551301" y="463591"/>
            <a:ext cx="6790793" cy="346150"/>
          </a:xfrm>
        </p:spPr>
        <p:txBody>
          <a:bodyPr>
            <a:normAutofit/>
          </a:bodyPr>
          <a:lstStyle>
            <a:lvl1pPr marL="0" indent="0">
              <a:buNone/>
              <a:defRPr sz="1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Title 1">
            <a:extLst>
              <a:ext uri="{FF2B5EF4-FFF2-40B4-BE49-F238E27FC236}">
                <a16:creationId xmlns:a16="http://schemas.microsoft.com/office/drawing/2014/main" id="{49B1BCFE-40C9-8580-1678-AE2B36646D36}"/>
              </a:ext>
            </a:extLst>
          </p:cNvPr>
          <p:cNvSpPr>
            <a:spLocks noGrp="1"/>
          </p:cNvSpPr>
          <p:nvPr>
            <p:ph type="title"/>
          </p:nvPr>
        </p:nvSpPr>
        <p:spPr>
          <a:xfrm>
            <a:off x="551302" y="1709739"/>
            <a:ext cx="5544698" cy="2515898"/>
          </a:xfrm>
        </p:spPr>
        <p:txBody>
          <a:bodyPr anchor="b">
            <a:normAutofit/>
          </a:bodyPr>
          <a:lstStyle>
            <a:lvl1pPr>
              <a:defRPr sz="5400">
                <a:solidFill>
                  <a:schemeClr val="tx1"/>
                </a:solidFill>
              </a:defRPr>
            </a:lvl1pPr>
          </a:lstStyle>
          <a:p>
            <a:r>
              <a:rPr lang="en-US"/>
              <a:t>Click to edit Master title style</a:t>
            </a:r>
          </a:p>
        </p:txBody>
      </p:sp>
      <p:sp>
        <p:nvSpPr>
          <p:cNvPr id="4" name="Picture Placeholder 12">
            <a:extLst>
              <a:ext uri="{FF2B5EF4-FFF2-40B4-BE49-F238E27FC236}">
                <a16:creationId xmlns:a16="http://schemas.microsoft.com/office/drawing/2014/main" id="{3EFB79E2-7B3F-7B49-E2E7-E35426400126}"/>
              </a:ext>
            </a:extLst>
          </p:cNvPr>
          <p:cNvSpPr>
            <a:spLocks noGrp="1"/>
          </p:cNvSpPr>
          <p:nvPr>
            <p:ph type="pic" sz="quarter" idx="16"/>
          </p:nvPr>
        </p:nvSpPr>
        <p:spPr>
          <a:xfrm>
            <a:off x="6707507" y="1127051"/>
            <a:ext cx="4759547" cy="4759547"/>
          </a:xfrm>
          <a:prstGeom prst="ellipse">
            <a:avLst/>
          </a:prstGeom>
          <a:solidFill>
            <a:schemeClr val="bg1">
              <a:lumMod val="95000"/>
            </a:schemeClr>
          </a:solidFill>
        </p:spPr>
        <p:txBody>
          <a:bodyPr anchor="ctr">
            <a:normAutofit/>
          </a:bodyPr>
          <a:lstStyle>
            <a:lvl1pPr algn="ctr">
              <a:spcBef>
                <a:spcPts val="200"/>
              </a:spcBef>
              <a:defRPr sz="800" b="0">
                <a:latin typeface="Sofia Pro" pitchFamily="2" charset="0"/>
              </a:defRPr>
            </a:lvl1pPr>
          </a:lstStyle>
          <a:p>
            <a:r>
              <a:rPr lang="en-US"/>
              <a:t>Click icon to add picture</a:t>
            </a:r>
          </a:p>
        </p:txBody>
      </p:sp>
    </p:spTree>
    <p:extLst>
      <p:ext uri="{BB962C8B-B14F-4D97-AF65-F5344CB8AC3E}">
        <p14:creationId xmlns:p14="http://schemas.microsoft.com/office/powerpoint/2010/main" val="3028115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ircle3">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68B9088-19CF-BB0B-1189-B4FED242AD9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563668" y="-14894"/>
            <a:ext cx="3602347" cy="3602347"/>
          </a:xfrm>
          <a:prstGeom prst="rect">
            <a:avLst/>
          </a:prstGeom>
        </p:spPr>
      </p:pic>
      <p:pic>
        <p:nvPicPr>
          <p:cNvPr id="8" name="Graphic 7">
            <a:extLst>
              <a:ext uri="{FF2B5EF4-FFF2-40B4-BE49-F238E27FC236}">
                <a16:creationId xmlns:a16="http://schemas.microsoft.com/office/drawing/2014/main" id="{7BE91C7A-4B76-80EC-34D6-914D0D2300C4}"/>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7587911" y="3275809"/>
            <a:ext cx="3602347" cy="3602347"/>
          </a:xfrm>
          <a:prstGeom prst="rect">
            <a:avLst/>
          </a:prstGeom>
        </p:spPr>
      </p:pic>
      <p:sp>
        <p:nvSpPr>
          <p:cNvPr id="3" name="Picture Placeholder 12">
            <a:extLst>
              <a:ext uri="{FF2B5EF4-FFF2-40B4-BE49-F238E27FC236}">
                <a16:creationId xmlns:a16="http://schemas.microsoft.com/office/drawing/2014/main" id="{ECD64AD4-592D-803E-0145-158C79598CCF}"/>
              </a:ext>
            </a:extLst>
          </p:cNvPr>
          <p:cNvSpPr>
            <a:spLocks noGrp="1"/>
          </p:cNvSpPr>
          <p:nvPr>
            <p:ph type="pic" sz="quarter" idx="17"/>
          </p:nvPr>
        </p:nvSpPr>
        <p:spPr>
          <a:xfrm>
            <a:off x="551301" y="4933383"/>
            <a:ext cx="731520" cy="731520"/>
          </a:xfrm>
          <a:prstGeom prst="ellipse">
            <a:avLst/>
          </a:prstGeom>
          <a:solidFill>
            <a:schemeClr val="bg1">
              <a:lumMod val="95000"/>
            </a:schemeClr>
          </a:solidFill>
        </p:spPr>
        <p:txBody>
          <a:bodyPr anchor="ctr">
            <a:normAutofit/>
          </a:bodyPr>
          <a:lstStyle>
            <a:lvl1pPr>
              <a:spcBef>
                <a:spcPts val="200"/>
              </a:spcBef>
              <a:defRPr sz="800" b="0">
                <a:latin typeface="Sofia Pro" pitchFamily="2" charset="0"/>
              </a:defRPr>
            </a:lvl1pPr>
          </a:lstStyle>
          <a:p>
            <a:r>
              <a:rPr lang="en-US"/>
              <a:t>Click icon to add picture</a:t>
            </a:r>
          </a:p>
        </p:txBody>
      </p:sp>
      <p:sp>
        <p:nvSpPr>
          <p:cNvPr id="12" name="Slide Number Placeholder 3">
            <a:extLst>
              <a:ext uri="{FF2B5EF4-FFF2-40B4-BE49-F238E27FC236}">
                <a16:creationId xmlns:a16="http://schemas.microsoft.com/office/drawing/2014/main" id="{BEBE51B6-1797-9E78-322E-8E70448FDB2C}"/>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pic>
        <p:nvPicPr>
          <p:cNvPr id="17" name="Graphic 16">
            <a:extLst>
              <a:ext uri="{FF2B5EF4-FFF2-40B4-BE49-F238E27FC236}">
                <a16:creationId xmlns:a16="http://schemas.microsoft.com/office/drawing/2014/main" id="{2FCC30E2-6C26-EA1D-4607-074F66E05401}"/>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1120674" y="448928"/>
            <a:ext cx="520024" cy="383120"/>
          </a:xfrm>
          <a:prstGeom prst="rect">
            <a:avLst/>
          </a:prstGeom>
        </p:spPr>
      </p:pic>
      <p:sp>
        <p:nvSpPr>
          <p:cNvPr id="29" name="Text Placeholder 2">
            <a:extLst>
              <a:ext uri="{FF2B5EF4-FFF2-40B4-BE49-F238E27FC236}">
                <a16:creationId xmlns:a16="http://schemas.microsoft.com/office/drawing/2014/main" id="{3978AE7D-FD1A-F2C0-E785-6727A70670F8}"/>
              </a:ext>
            </a:extLst>
          </p:cNvPr>
          <p:cNvSpPr>
            <a:spLocks noGrp="1"/>
          </p:cNvSpPr>
          <p:nvPr>
            <p:ph type="body" idx="13"/>
          </p:nvPr>
        </p:nvSpPr>
        <p:spPr>
          <a:xfrm>
            <a:off x="1504391" y="4891068"/>
            <a:ext cx="2390276" cy="869058"/>
          </a:xfrm>
        </p:spPr>
        <p:txBody>
          <a:bodyPr anchor="ctr">
            <a:normAutofit/>
          </a:bodyPr>
          <a:lstStyle>
            <a:lvl1pPr marL="0" indent="0">
              <a:buNone/>
              <a:defRPr sz="18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ext Placeholder 2">
            <a:extLst>
              <a:ext uri="{FF2B5EF4-FFF2-40B4-BE49-F238E27FC236}">
                <a16:creationId xmlns:a16="http://schemas.microsoft.com/office/drawing/2014/main" id="{79514664-7DDC-958F-DDB7-5BDBB6FCBC47}"/>
              </a:ext>
            </a:extLst>
          </p:cNvPr>
          <p:cNvSpPr>
            <a:spLocks noGrp="1"/>
          </p:cNvSpPr>
          <p:nvPr>
            <p:ph type="body" idx="10" hasCustomPrompt="1"/>
          </p:nvPr>
        </p:nvSpPr>
        <p:spPr>
          <a:xfrm>
            <a:off x="551301" y="463591"/>
            <a:ext cx="6790793" cy="346150"/>
          </a:xfrm>
        </p:spPr>
        <p:txBody>
          <a:bodyPr>
            <a:normAutofit/>
          </a:bodyPr>
          <a:lstStyle>
            <a:lvl1pPr marL="0" indent="0">
              <a:buNone/>
              <a:defRPr sz="1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Title 1">
            <a:extLst>
              <a:ext uri="{FF2B5EF4-FFF2-40B4-BE49-F238E27FC236}">
                <a16:creationId xmlns:a16="http://schemas.microsoft.com/office/drawing/2014/main" id="{49B1BCFE-40C9-8580-1678-AE2B36646D36}"/>
              </a:ext>
            </a:extLst>
          </p:cNvPr>
          <p:cNvSpPr>
            <a:spLocks noGrp="1"/>
          </p:cNvSpPr>
          <p:nvPr>
            <p:ph type="title"/>
          </p:nvPr>
        </p:nvSpPr>
        <p:spPr>
          <a:xfrm>
            <a:off x="551302" y="1709739"/>
            <a:ext cx="5544698" cy="2515898"/>
          </a:xfrm>
        </p:spPr>
        <p:txBody>
          <a:bodyPr anchor="b">
            <a:normAutofit/>
          </a:bodyPr>
          <a:lstStyle>
            <a:lvl1pPr>
              <a:defRPr sz="5400">
                <a:solidFill>
                  <a:schemeClr val="tx1"/>
                </a:solidFill>
              </a:defRPr>
            </a:lvl1pPr>
          </a:lstStyle>
          <a:p>
            <a:r>
              <a:rPr lang="en-US"/>
              <a:t>Click to edit Master title style</a:t>
            </a:r>
          </a:p>
        </p:txBody>
      </p:sp>
      <p:sp>
        <p:nvSpPr>
          <p:cNvPr id="4" name="Picture Placeholder 12">
            <a:extLst>
              <a:ext uri="{FF2B5EF4-FFF2-40B4-BE49-F238E27FC236}">
                <a16:creationId xmlns:a16="http://schemas.microsoft.com/office/drawing/2014/main" id="{3EFB79E2-7B3F-7B49-E2E7-E35426400126}"/>
              </a:ext>
            </a:extLst>
          </p:cNvPr>
          <p:cNvSpPr>
            <a:spLocks noGrp="1"/>
          </p:cNvSpPr>
          <p:nvPr>
            <p:ph type="pic" sz="quarter" idx="16"/>
          </p:nvPr>
        </p:nvSpPr>
        <p:spPr>
          <a:xfrm>
            <a:off x="7502648" y="1709739"/>
            <a:ext cx="3687610" cy="3628803"/>
          </a:xfrm>
          <a:prstGeom prst="ellipse">
            <a:avLst/>
          </a:prstGeom>
          <a:solidFill>
            <a:schemeClr val="bg1">
              <a:lumMod val="95000"/>
            </a:schemeClr>
          </a:solidFill>
        </p:spPr>
        <p:txBody>
          <a:bodyPr anchor="ctr">
            <a:normAutofit/>
          </a:bodyPr>
          <a:lstStyle>
            <a:lvl1pPr algn="ctr">
              <a:spcBef>
                <a:spcPts val="200"/>
              </a:spcBef>
              <a:defRPr sz="800" b="0">
                <a:latin typeface="Sofia Pro" pitchFamily="2" charset="0"/>
              </a:defRPr>
            </a:lvl1pPr>
          </a:lstStyle>
          <a:p>
            <a:r>
              <a:rPr lang="en-US"/>
              <a:t>Click icon to add picture</a:t>
            </a:r>
          </a:p>
        </p:txBody>
      </p:sp>
    </p:spTree>
    <p:extLst>
      <p:ext uri="{BB962C8B-B14F-4D97-AF65-F5344CB8AC3E}">
        <p14:creationId xmlns:p14="http://schemas.microsoft.com/office/powerpoint/2010/main" val="222924773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ircle4">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A1BDBC56-8059-F379-C413-74050B0430C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509392" y="5193024"/>
            <a:ext cx="1685435" cy="1685435"/>
          </a:xfrm>
          <a:prstGeom prst="rect">
            <a:avLst/>
          </a:prstGeom>
        </p:spPr>
      </p:pic>
      <p:sp>
        <p:nvSpPr>
          <p:cNvPr id="4" name="Oval 3">
            <a:extLst>
              <a:ext uri="{FF2B5EF4-FFF2-40B4-BE49-F238E27FC236}">
                <a16:creationId xmlns:a16="http://schemas.microsoft.com/office/drawing/2014/main" id="{E9480278-95D1-B509-E207-42A3F7A35164}"/>
              </a:ext>
            </a:extLst>
          </p:cNvPr>
          <p:cNvSpPr/>
          <p:nvPr userDrawn="1"/>
        </p:nvSpPr>
        <p:spPr>
          <a:xfrm>
            <a:off x="5400234" y="836575"/>
            <a:ext cx="4836905" cy="4836905"/>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45B585A7-EC6A-068F-888D-42253192B508}"/>
              </a:ext>
            </a:extLst>
          </p:cNvPr>
          <p:cNvSpPr/>
          <p:nvPr userDrawn="1"/>
        </p:nvSpPr>
        <p:spPr>
          <a:xfrm>
            <a:off x="1998613" y="1244438"/>
            <a:ext cx="4836905" cy="4836905"/>
          </a:xfrm>
          <a:prstGeom prst="ellipse">
            <a:avLst/>
          </a:prstGeom>
          <a:solidFill>
            <a:schemeClr val="tx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ED0B39E4-BA0C-984C-9C5B-5C313CD33B85}"/>
              </a:ext>
            </a:extLst>
          </p:cNvPr>
          <p:cNvSpPr/>
          <p:nvPr userDrawn="1"/>
        </p:nvSpPr>
        <p:spPr>
          <a:xfrm>
            <a:off x="8897257" y="1314636"/>
            <a:ext cx="2627086" cy="869058"/>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12">
            <a:extLst>
              <a:ext uri="{FF2B5EF4-FFF2-40B4-BE49-F238E27FC236}">
                <a16:creationId xmlns:a16="http://schemas.microsoft.com/office/drawing/2014/main" id="{110089EC-63EA-C02B-2A25-72FEC1B1DD20}"/>
              </a:ext>
            </a:extLst>
          </p:cNvPr>
          <p:cNvSpPr>
            <a:spLocks noGrp="1"/>
          </p:cNvSpPr>
          <p:nvPr>
            <p:ph type="pic" sz="quarter" idx="17"/>
          </p:nvPr>
        </p:nvSpPr>
        <p:spPr>
          <a:xfrm>
            <a:off x="8496833" y="1723348"/>
            <a:ext cx="731520" cy="731520"/>
          </a:xfrm>
          <a:prstGeom prst="ellipse">
            <a:avLst/>
          </a:prstGeom>
          <a:solidFill>
            <a:schemeClr val="bg1">
              <a:lumMod val="95000"/>
            </a:schemeClr>
          </a:solidFill>
        </p:spPr>
        <p:txBody>
          <a:bodyPr anchor="ctr">
            <a:normAutofit/>
          </a:bodyPr>
          <a:lstStyle>
            <a:lvl1pPr>
              <a:spcBef>
                <a:spcPts val="200"/>
              </a:spcBef>
              <a:defRPr sz="800" b="0">
                <a:latin typeface="Sofia Pro" pitchFamily="2" charset="0"/>
              </a:defRPr>
            </a:lvl1pPr>
          </a:lstStyle>
          <a:p>
            <a:r>
              <a:rPr lang="en-US"/>
              <a:t>Click icon to add picture</a:t>
            </a:r>
          </a:p>
        </p:txBody>
      </p:sp>
      <p:sp>
        <p:nvSpPr>
          <p:cNvPr id="9" name="Text Placeholder 2">
            <a:extLst>
              <a:ext uri="{FF2B5EF4-FFF2-40B4-BE49-F238E27FC236}">
                <a16:creationId xmlns:a16="http://schemas.microsoft.com/office/drawing/2014/main" id="{1C24F4D4-A31A-F816-BE77-17144B8973E6}"/>
              </a:ext>
            </a:extLst>
          </p:cNvPr>
          <p:cNvSpPr>
            <a:spLocks noGrp="1"/>
          </p:cNvSpPr>
          <p:nvPr>
            <p:ph type="body" idx="18"/>
          </p:nvPr>
        </p:nvSpPr>
        <p:spPr>
          <a:xfrm>
            <a:off x="9330565" y="1436911"/>
            <a:ext cx="1992502" cy="652072"/>
          </a:xfrm>
        </p:spPr>
        <p:txBody>
          <a:bodyPr anchor="ctr">
            <a:normAutofit/>
          </a:bodyPr>
          <a:lstStyle>
            <a:lvl1pPr marL="0" indent="0">
              <a:buNone/>
              <a:defRPr sz="1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2" name="Rounded Rectangle 31">
            <a:extLst>
              <a:ext uri="{FF2B5EF4-FFF2-40B4-BE49-F238E27FC236}">
                <a16:creationId xmlns:a16="http://schemas.microsoft.com/office/drawing/2014/main" id="{E6933E7E-5A9C-C337-7977-DD9E0F1925B0}"/>
              </a:ext>
            </a:extLst>
          </p:cNvPr>
          <p:cNvSpPr/>
          <p:nvPr userDrawn="1"/>
        </p:nvSpPr>
        <p:spPr>
          <a:xfrm>
            <a:off x="810876" y="4746366"/>
            <a:ext cx="2627086" cy="869058"/>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12">
            <a:extLst>
              <a:ext uri="{FF2B5EF4-FFF2-40B4-BE49-F238E27FC236}">
                <a16:creationId xmlns:a16="http://schemas.microsoft.com/office/drawing/2014/main" id="{8EB20360-BDEE-8012-4110-DAD9D3CB8293}"/>
              </a:ext>
            </a:extLst>
          </p:cNvPr>
          <p:cNvSpPr>
            <a:spLocks noGrp="1"/>
          </p:cNvSpPr>
          <p:nvPr>
            <p:ph type="pic" sz="quarter" idx="16"/>
          </p:nvPr>
        </p:nvSpPr>
        <p:spPr>
          <a:xfrm>
            <a:off x="410452" y="5155078"/>
            <a:ext cx="731520" cy="731520"/>
          </a:xfrm>
          <a:prstGeom prst="ellipse">
            <a:avLst/>
          </a:prstGeom>
          <a:solidFill>
            <a:schemeClr val="bg1">
              <a:lumMod val="95000"/>
            </a:schemeClr>
          </a:solidFill>
        </p:spPr>
        <p:txBody>
          <a:bodyPr anchor="ctr">
            <a:normAutofit/>
          </a:bodyPr>
          <a:lstStyle>
            <a:lvl1pPr>
              <a:spcBef>
                <a:spcPts val="200"/>
              </a:spcBef>
              <a:defRPr sz="800" b="0">
                <a:latin typeface="Sofia Pro" pitchFamily="2" charset="0"/>
              </a:defRPr>
            </a:lvl1pPr>
          </a:lstStyle>
          <a:p>
            <a:r>
              <a:rPr lang="en-US"/>
              <a:t>Click icon to add picture</a:t>
            </a:r>
          </a:p>
        </p:txBody>
      </p:sp>
      <p:sp>
        <p:nvSpPr>
          <p:cNvPr id="12" name="Slide Number Placeholder 3">
            <a:extLst>
              <a:ext uri="{FF2B5EF4-FFF2-40B4-BE49-F238E27FC236}">
                <a16:creationId xmlns:a16="http://schemas.microsoft.com/office/drawing/2014/main" id="{BEBE51B6-1797-9E78-322E-8E70448FDB2C}"/>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sp>
        <p:nvSpPr>
          <p:cNvPr id="33" name="Text Placeholder 2">
            <a:extLst>
              <a:ext uri="{FF2B5EF4-FFF2-40B4-BE49-F238E27FC236}">
                <a16:creationId xmlns:a16="http://schemas.microsoft.com/office/drawing/2014/main" id="{18B64D6E-C478-B86A-FC35-E0BEA1D14B95}"/>
              </a:ext>
            </a:extLst>
          </p:cNvPr>
          <p:cNvSpPr>
            <a:spLocks noGrp="1"/>
          </p:cNvSpPr>
          <p:nvPr>
            <p:ph type="body" idx="13"/>
          </p:nvPr>
        </p:nvSpPr>
        <p:spPr>
          <a:xfrm>
            <a:off x="1244184" y="4868641"/>
            <a:ext cx="1992502" cy="652072"/>
          </a:xfrm>
        </p:spPr>
        <p:txBody>
          <a:bodyPr anchor="ctr">
            <a:normAutofit/>
          </a:bodyPr>
          <a:lstStyle>
            <a:lvl1pPr marL="0" indent="0">
              <a:buNone/>
              <a:defRPr sz="1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2" name="Graphic 1">
            <a:extLst>
              <a:ext uri="{FF2B5EF4-FFF2-40B4-BE49-F238E27FC236}">
                <a16:creationId xmlns:a16="http://schemas.microsoft.com/office/drawing/2014/main" id="{ACD77E6E-46DA-EFBC-14BA-E89329F3ABE4}"/>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1120674" y="448928"/>
            <a:ext cx="520024" cy="383120"/>
          </a:xfrm>
          <a:prstGeom prst="rect">
            <a:avLst/>
          </a:prstGeom>
        </p:spPr>
      </p:pic>
      <p:sp>
        <p:nvSpPr>
          <p:cNvPr id="10" name="Text Placeholder 2">
            <a:extLst>
              <a:ext uri="{FF2B5EF4-FFF2-40B4-BE49-F238E27FC236}">
                <a16:creationId xmlns:a16="http://schemas.microsoft.com/office/drawing/2014/main" id="{DB7F8781-33FC-1621-F087-B6B6D3999313}"/>
              </a:ext>
            </a:extLst>
          </p:cNvPr>
          <p:cNvSpPr>
            <a:spLocks noGrp="1"/>
          </p:cNvSpPr>
          <p:nvPr>
            <p:ph type="body" idx="10" hasCustomPrompt="1"/>
          </p:nvPr>
        </p:nvSpPr>
        <p:spPr>
          <a:xfrm>
            <a:off x="551301" y="463591"/>
            <a:ext cx="6790793" cy="346150"/>
          </a:xfrm>
        </p:spPr>
        <p:txBody>
          <a:bodyPr>
            <a:normAutofit/>
          </a:bodyPr>
          <a:lstStyle>
            <a:lvl1pPr marL="0" indent="0">
              <a:buNone/>
              <a:defRPr sz="1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173010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EditableMap">
    <p:spTree>
      <p:nvGrpSpPr>
        <p:cNvPr id="1" name=""/>
        <p:cNvGrpSpPr/>
        <p:nvPr/>
      </p:nvGrpSpPr>
      <p:grpSpPr>
        <a:xfrm>
          <a:off x="0" y="0"/>
          <a:ext cx="0" cy="0"/>
          <a:chOff x="0" y="0"/>
          <a:chExt cx="0" cy="0"/>
        </a:xfrm>
      </p:grpSpPr>
      <p:sp>
        <p:nvSpPr>
          <p:cNvPr id="12" name="Slide Number Placeholder 3">
            <a:extLst>
              <a:ext uri="{FF2B5EF4-FFF2-40B4-BE49-F238E27FC236}">
                <a16:creationId xmlns:a16="http://schemas.microsoft.com/office/drawing/2014/main" id="{BEBE51B6-1797-9E78-322E-8E70448FDB2C}"/>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sp>
        <p:nvSpPr>
          <p:cNvPr id="5" name="Text Placeholder 2">
            <a:extLst>
              <a:ext uri="{FF2B5EF4-FFF2-40B4-BE49-F238E27FC236}">
                <a16:creationId xmlns:a16="http://schemas.microsoft.com/office/drawing/2014/main" id="{7D156DD7-7A82-1BDF-505D-E742EAD8389F}"/>
              </a:ext>
            </a:extLst>
          </p:cNvPr>
          <p:cNvSpPr>
            <a:spLocks noGrp="1"/>
          </p:cNvSpPr>
          <p:nvPr>
            <p:ph type="body" idx="10" hasCustomPrompt="1"/>
          </p:nvPr>
        </p:nvSpPr>
        <p:spPr>
          <a:xfrm>
            <a:off x="551301" y="463591"/>
            <a:ext cx="9086969" cy="346150"/>
          </a:xfrm>
        </p:spPr>
        <p:txBody>
          <a:bodyPr>
            <a:normAutofit/>
          </a:bodyPr>
          <a:lstStyle>
            <a:lvl1pPr marL="0" indent="0">
              <a:buNone/>
              <a:defRPr sz="1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205" name="Group 204">
            <a:extLst>
              <a:ext uri="{FF2B5EF4-FFF2-40B4-BE49-F238E27FC236}">
                <a16:creationId xmlns:a16="http://schemas.microsoft.com/office/drawing/2014/main" id="{38FC17D5-EADA-9BF0-A60A-AC73A8927091}"/>
              </a:ext>
            </a:extLst>
          </p:cNvPr>
          <p:cNvGrpSpPr/>
          <p:nvPr userDrawn="1"/>
        </p:nvGrpSpPr>
        <p:grpSpPr>
          <a:xfrm>
            <a:off x="442499" y="484669"/>
            <a:ext cx="8685723" cy="5909739"/>
            <a:chOff x="243720" y="605693"/>
            <a:chExt cx="7863840" cy="5350532"/>
          </a:xfrm>
        </p:grpSpPr>
        <p:sp>
          <p:nvSpPr>
            <p:cNvPr id="2" name="Graphic 13">
              <a:extLst>
                <a:ext uri="{FF2B5EF4-FFF2-40B4-BE49-F238E27FC236}">
                  <a16:creationId xmlns:a16="http://schemas.microsoft.com/office/drawing/2014/main" id="{4E1E0467-1D45-6BBF-FEEC-9E5F265D39EF}"/>
                </a:ext>
              </a:extLst>
            </p:cNvPr>
            <p:cNvSpPr/>
            <p:nvPr userDrawn="1"/>
          </p:nvSpPr>
          <p:spPr>
            <a:xfrm>
              <a:off x="3514480" y="605693"/>
              <a:ext cx="9519" cy="9519"/>
            </a:xfrm>
            <a:custGeom>
              <a:avLst/>
              <a:gdLst/>
              <a:ahLst/>
              <a:cxnLst/>
              <a:rect l="l" t="t" r="r" b="b"/>
              <a:pathLst>
                <a:path w="9519" h="9519"/>
              </a:pathLst>
            </a:custGeom>
            <a:solidFill>
              <a:srgbClr val="00AEBD"/>
            </a:solidFill>
            <a:ln w="4754" cap="flat">
              <a:solidFill>
                <a:srgbClr val="FFFFFF"/>
              </a:solidFill>
              <a:prstDash val="solid"/>
              <a:miter/>
            </a:ln>
          </p:spPr>
          <p:txBody>
            <a:bodyPr rtlCol="0" anchor="ctr"/>
            <a:lstStyle/>
            <a:p>
              <a:endParaRPr lang="en-US"/>
            </a:p>
          </p:txBody>
        </p:sp>
        <p:sp>
          <p:nvSpPr>
            <p:cNvPr id="6" name="Graphic 13">
              <a:extLst>
                <a:ext uri="{FF2B5EF4-FFF2-40B4-BE49-F238E27FC236}">
                  <a16:creationId xmlns:a16="http://schemas.microsoft.com/office/drawing/2014/main" id="{4DB2E215-0952-50AD-6EDB-DC86964DF3B8}"/>
                </a:ext>
              </a:extLst>
            </p:cNvPr>
            <p:cNvSpPr/>
            <p:nvPr userDrawn="1"/>
          </p:nvSpPr>
          <p:spPr>
            <a:xfrm>
              <a:off x="7949555" y="1890914"/>
              <a:ext cx="29910" cy="36113"/>
            </a:xfrm>
            <a:custGeom>
              <a:avLst/>
              <a:gdLst>
                <a:gd name="connsiteX0" fmla="*/ 5759 w 15754"/>
                <a:gd name="connsiteY0" fmla="*/ 533 h 19021"/>
                <a:gd name="connsiteX1" fmla="*/ 11661 w 15754"/>
                <a:gd name="connsiteY1" fmla="*/ 1581 h 19021"/>
                <a:gd name="connsiteX2" fmla="*/ 15755 w 15754"/>
                <a:gd name="connsiteY2" fmla="*/ 5960 h 19021"/>
                <a:gd name="connsiteX3" fmla="*/ 11947 w 15754"/>
                <a:gd name="connsiteY3" fmla="*/ 11100 h 19021"/>
                <a:gd name="connsiteX4" fmla="*/ 7282 w 15754"/>
                <a:gd name="connsiteY4" fmla="*/ 13195 h 19021"/>
                <a:gd name="connsiteX5" fmla="*/ 9567 w 15754"/>
                <a:gd name="connsiteY5" fmla="*/ 18049 h 19021"/>
                <a:gd name="connsiteX6" fmla="*/ 4712 w 15754"/>
                <a:gd name="connsiteY6" fmla="*/ 18049 h 19021"/>
                <a:gd name="connsiteX7" fmla="*/ 47 w 15754"/>
                <a:gd name="connsiteY7" fmla="*/ 11386 h 19021"/>
                <a:gd name="connsiteX8" fmla="*/ 2142 w 15754"/>
                <a:gd name="connsiteY8" fmla="*/ 5008 h 19021"/>
                <a:gd name="connsiteX9" fmla="*/ 5759 w 15754"/>
                <a:gd name="connsiteY9" fmla="*/ 533 h 1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 h="19021">
                  <a:moveTo>
                    <a:pt x="5759" y="533"/>
                  </a:moveTo>
                  <a:cubicBezTo>
                    <a:pt x="7948" y="-514"/>
                    <a:pt x="10900" y="57"/>
                    <a:pt x="11661" y="1581"/>
                  </a:cubicBezTo>
                  <a:cubicBezTo>
                    <a:pt x="12423" y="3104"/>
                    <a:pt x="15755" y="3389"/>
                    <a:pt x="15755" y="5960"/>
                  </a:cubicBezTo>
                  <a:cubicBezTo>
                    <a:pt x="15755" y="8530"/>
                    <a:pt x="14231" y="11100"/>
                    <a:pt x="11947" y="11100"/>
                  </a:cubicBezTo>
                  <a:cubicBezTo>
                    <a:pt x="9662" y="11100"/>
                    <a:pt x="6330" y="11100"/>
                    <a:pt x="7282" y="13195"/>
                  </a:cubicBezTo>
                  <a:cubicBezTo>
                    <a:pt x="8234" y="15289"/>
                    <a:pt x="10138" y="16526"/>
                    <a:pt x="9567" y="18049"/>
                  </a:cubicBezTo>
                  <a:cubicBezTo>
                    <a:pt x="9091" y="19573"/>
                    <a:pt x="7282" y="19097"/>
                    <a:pt x="4712" y="18049"/>
                  </a:cubicBezTo>
                  <a:cubicBezTo>
                    <a:pt x="2142" y="17002"/>
                    <a:pt x="333" y="15194"/>
                    <a:pt x="47" y="11386"/>
                  </a:cubicBezTo>
                  <a:cubicBezTo>
                    <a:pt x="-238" y="7483"/>
                    <a:pt x="809" y="6721"/>
                    <a:pt x="2142" y="5008"/>
                  </a:cubicBezTo>
                  <a:cubicBezTo>
                    <a:pt x="3474" y="3104"/>
                    <a:pt x="4712" y="1009"/>
                    <a:pt x="5759" y="533"/>
                  </a:cubicBezTo>
                  <a:close/>
                </a:path>
              </a:pathLst>
            </a:custGeom>
            <a:solidFill>
              <a:srgbClr val="DCDDDE"/>
            </a:solidFill>
            <a:ln w="4754" cap="flat">
              <a:solidFill>
                <a:srgbClr val="FFFFFF"/>
              </a:solidFill>
              <a:prstDash val="solid"/>
              <a:miter/>
            </a:ln>
          </p:spPr>
          <p:txBody>
            <a:bodyPr rtlCol="0" anchor="ctr"/>
            <a:lstStyle/>
            <a:p>
              <a:endParaRPr lang="en-US"/>
            </a:p>
          </p:txBody>
        </p:sp>
        <p:sp>
          <p:nvSpPr>
            <p:cNvPr id="7" name="Graphic 13">
              <a:extLst>
                <a:ext uri="{FF2B5EF4-FFF2-40B4-BE49-F238E27FC236}">
                  <a16:creationId xmlns:a16="http://schemas.microsoft.com/office/drawing/2014/main" id="{81925512-58E9-D695-FC70-A4A4E0FE6DA6}"/>
                </a:ext>
              </a:extLst>
            </p:cNvPr>
            <p:cNvSpPr/>
            <p:nvPr userDrawn="1"/>
          </p:nvSpPr>
          <p:spPr>
            <a:xfrm>
              <a:off x="7917199" y="1935413"/>
              <a:ext cx="13347" cy="24450"/>
            </a:xfrm>
            <a:custGeom>
              <a:avLst/>
              <a:gdLst>
                <a:gd name="connsiteX0" fmla="*/ 3095 w 7030"/>
                <a:gd name="connsiteY0" fmla="*/ 228 h 12878"/>
                <a:gd name="connsiteX1" fmla="*/ 49 w 7030"/>
                <a:gd name="connsiteY1" fmla="*/ 4893 h 12878"/>
                <a:gd name="connsiteX2" fmla="*/ 3667 w 7030"/>
                <a:gd name="connsiteY2" fmla="*/ 12127 h 12878"/>
                <a:gd name="connsiteX3" fmla="*/ 6522 w 7030"/>
                <a:gd name="connsiteY3" fmla="*/ 9557 h 12878"/>
                <a:gd name="connsiteX4" fmla="*/ 5190 w 7030"/>
                <a:gd name="connsiteY4" fmla="*/ 2608 h 12878"/>
                <a:gd name="connsiteX5" fmla="*/ 3095 w 7030"/>
                <a:gd name="connsiteY5" fmla="*/ 228 h 1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0" h="12878">
                  <a:moveTo>
                    <a:pt x="3095" y="228"/>
                  </a:moveTo>
                  <a:cubicBezTo>
                    <a:pt x="716" y="1275"/>
                    <a:pt x="-236" y="2322"/>
                    <a:pt x="49" y="4893"/>
                  </a:cubicBezTo>
                  <a:cubicBezTo>
                    <a:pt x="335" y="7463"/>
                    <a:pt x="2143" y="10509"/>
                    <a:pt x="3667" y="12127"/>
                  </a:cubicBezTo>
                  <a:cubicBezTo>
                    <a:pt x="5190" y="13651"/>
                    <a:pt x="8236" y="12889"/>
                    <a:pt x="6522" y="9557"/>
                  </a:cubicBezTo>
                  <a:cubicBezTo>
                    <a:pt x="4714" y="6225"/>
                    <a:pt x="4714" y="4416"/>
                    <a:pt x="5190" y="2608"/>
                  </a:cubicBezTo>
                  <a:cubicBezTo>
                    <a:pt x="5666" y="704"/>
                    <a:pt x="4809" y="-534"/>
                    <a:pt x="3095" y="228"/>
                  </a:cubicBezTo>
                  <a:close/>
                </a:path>
              </a:pathLst>
            </a:custGeom>
            <a:solidFill>
              <a:srgbClr val="00AEBD"/>
            </a:solidFill>
            <a:ln w="4754" cap="flat">
              <a:solidFill>
                <a:srgbClr val="FFFFFF"/>
              </a:solidFill>
              <a:prstDash val="solid"/>
              <a:miter/>
            </a:ln>
          </p:spPr>
          <p:txBody>
            <a:bodyPr rtlCol="0" anchor="ctr"/>
            <a:lstStyle/>
            <a:p>
              <a:endParaRPr lang="en-US"/>
            </a:p>
          </p:txBody>
        </p:sp>
        <p:sp>
          <p:nvSpPr>
            <p:cNvPr id="8" name="Graphic 13">
              <a:extLst>
                <a:ext uri="{FF2B5EF4-FFF2-40B4-BE49-F238E27FC236}">
                  <a16:creationId xmlns:a16="http://schemas.microsoft.com/office/drawing/2014/main" id="{62A16403-BBFE-6107-EF14-4CAB69421B0D}"/>
                </a:ext>
              </a:extLst>
            </p:cNvPr>
            <p:cNvSpPr/>
            <p:nvPr userDrawn="1"/>
          </p:nvSpPr>
          <p:spPr>
            <a:xfrm>
              <a:off x="6036467" y="5137577"/>
              <a:ext cx="15044" cy="13824"/>
            </a:xfrm>
            <a:custGeom>
              <a:avLst/>
              <a:gdLst>
                <a:gd name="connsiteX0" fmla="*/ 405 w 7924"/>
                <a:gd name="connsiteY0" fmla="*/ 2231 h 7281"/>
                <a:gd name="connsiteX1" fmla="*/ 6783 w 7924"/>
                <a:gd name="connsiteY1" fmla="*/ 231 h 7281"/>
                <a:gd name="connsiteX2" fmla="*/ 7545 w 7924"/>
                <a:gd name="connsiteY2" fmla="*/ 4897 h 7281"/>
                <a:gd name="connsiteX3" fmla="*/ 3737 w 7924"/>
                <a:gd name="connsiteY3" fmla="*/ 6705 h 7281"/>
                <a:gd name="connsiteX4" fmla="*/ 405 w 7924"/>
                <a:gd name="connsiteY4" fmla="*/ 2231 h 7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4" h="7281">
                  <a:moveTo>
                    <a:pt x="405" y="2231"/>
                  </a:moveTo>
                  <a:cubicBezTo>
                    <a:pt x="1833" y="1088"/>
                    <a:pt x="5260" y="-625"/>
                    <a:pt x="6783" y="231"/>
                  </a:cubicBezTo>
                  <a:cubicBezTo>
                    <a:pt x="8306" y="993"/>
                    <a:pt x="8021" y="3278"/>
                    <a:pt x="7545" y="4897"/>
                  </a:cubicBezTo>
                  <a:cubicBezTo>
                    <a:pt x="7069" y="6419"/>
                    <a:pt x="5545" y="8228"/>
                    <a:pt x="3737" y="6705"/>
                  </a:cubicBezTo>
                  <a:cubicBezTo>
                    <a:pt x="2023" y="5087"/>
                    <a:pt x="-1118" y="3564"/>
                    <a:pt x="405" y="2231"/>
                  </a:cubicBezTo>
                  <a:close/>
                </a:path>
              </a:pathLst>
            </a:custGeom>
            <a:solidFill>
              <a:srgbClr val="00AEBD"/>
            </a:solidFill>
            <a:ln w="4754" cap="flat">
              <a:solidFill>
                <a:srgbClr val="FFFFFF"/>
              </a:solidFill>
              <a:prstDash val="solid"/>
              <a:miter/>
            </a:ln>
          </p:spPr>
          <p:txBody>
            <a:bodyPr rtlCol="0" anchor="ctr"/>
            <a:lstStyle/>
            <a:p>
              <a:endParaRPr lang="en-US"/>
            </a:p>
          </p:txBody>
        </p:sp>
        <p:sp>
          <p:nvSpPr>
            <p:cNvPr id="9" name="Graphic 13">
              <a:extLst>
                <a:ext uri="{FF2B5EF4-FFF2-40B4-BE49-F238E27FC236}">
                  <a16:creationId xmlns:a16="http://schemas.microsoft.com/office/drawing/2014/main" id="{AC28902C-2537-BA14-E99F-E50C8A2D5DB5}"/>
                </a:ext>
              </a:extLst>
            </p:cNvPr>
            <p:cNvSpPr/>
            <p:nvPr userDrawn="1"/>
          </p:nvSpPr>
          <p:spPr>
            <a:xfrm>
              <a:off x="4091818" y="5493624"/>
              <a:ext cx="88630" cy="63199"/>
            </a:xfrm>
            <a:custGeom>
              <a:avLst/>
              <a:gdLst>
                <a:gd name="connsiteX0" fmla="*/ 1392 w 46682"/>
                <a:gd name="connsiteY0" fmla="*/ 27177 h 33287"/>
                <a:gd name="connsiteX1" fmla="*/ 630 w 46682"/>
                <a:gd name="connsiteY1" fmla="*/ 33080 h 33287"/>
                <a:gd name="connsiteX2" fmla="*/ 7294 w 46682"/>
                <a:gd name="connsiteY2" fmla="*/ 28986 h 33287"/>
                <a:gd name="connsiteX3" fmla="*/ 21383 w 46682"/>
                <a:gd name="connsiteY3" fmla="*/ 15658 h 33287"/>
                <a:gd name="connsiteX4" fmla="*/ 37091 w 46682"/>
                <a:gd name="connsiteY4" fmla="*/ 5092 h 33287"/>
                <a:gd name="connsiteX5" fmla="*/ 46325 w 46682"/>
                <a:gd name="connsiteY5" fmla="*/ 523 h 33287"/>
                <a:gd name="connsiteX6" fmla="*/ 40708 w 46682"/>
                <a:gd name="connsiteY6" fmla="*/ 998 h 33287"/>
                <a:gd name="connsiteX7" fmla="*/ 31474 w 46682"/>
                <a:gd name="connsiteY7" fmla="*/ 5378 h 33287"/>
                <a:gd name="connsiteX8" fmla="*/ 23287 w 46682"/>
                <a:gd name="connsiteY8" fmla="*/ 10518 h 33287"/>
                <a:gd name="connsiteX9" fmla="*/ 18432 w 46682"/>
                <a:gd name="connsiteY9" fmla="*/ 14897 h 33287"/>
                <a:gd name="connsiteX10" fmla="*/ 13006 w 46682"/>
                <a:gd name="connsiteY10" fmla="*/ 15373 h 33287"/>
                <a:gd name="connsiteX11" fmla="*/ 9864 w 46682"/>
                <a:gd name="connsiteY11" fmla="*/ 22798 h 33287"/>
                <a:gd name="connsiteX12" fmla="*/ 3677 w 46682"/>
                <a:gd name="connsiteY12" fmla="*/ 22037 h 33287"/>
                <a:gd name="connsiteX13" fmla="*/ 1392 w 46682"/>
                <a:gd name="connsiteY13" fmla="*/ 27177 h 33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82" h="33287">
                  <a:moveTo>
                    <a:pt x="1392" y="27177"/>
                  </a:moveTo>
                  <a:cubicBezTo>
                    <a:pt x="154" y="28986"/>
                    <a:pt x="-607" y="32033"/>
                    <a:pt x="630" y="33080"/>
                  </a:cubicBezTo>
                  <a:cubicBezTo>
                    <a:pt x="1868" y="34127"/>
                    <a:pt x="5485" y="30986"/>
                    <a:pt x="7294" y="28986"/>
                  </a:cubicBezTo>
                  <a:cubicBezTo>
                    <a:pt x="9103" y="26892"/>
                    <a:pt x="18337" y="17467"/>
                    <a:pt x="21383" y="15658"/>
                  </a:cubicBezTo>
                  <a:cubicBezTo>
                    <a:pt x="24430" y="13850"/>
                    <a:pt x="33949" y="6615"/>
                    <a:pt x="37091" y="5092"/>
                  </a:cubicBezTo>
                  <a:cubicBezTo>
                    <a:pt x="40137" y="3569"/>
                    <a:pt x="44802" y="1189"/>
                    <a:pt x="46325" y="523"/>
                  </a:cubicBezTo>
                  <a:cubicBezTo>
                    <a:pt x="47848" y="-239"/>
                    <a:pt x="44230" y="-239"/>
                    <a:pt x="40708" y="998"/>
                  </a:cubicBezTo>
                  <a:cubicBezTo>
                    <a:pt x="37091" y="2236"/>
                    <a:pt x="32521" y="3854"/>
                    <a:pt x="31474" y="5378"/>
                  </a:cubicBezTo>
                  <a:cubicBezTo>
                    <a:pt x="30427" y="6901"/>
                    <a:pt x="24810" y="9471"/>
                    <a:pt x="23287" y="10518"/>
                  </a:cubicBezTo>
                  <a:cubicBezTo>
                    <a:pt x="21764" y="11565"/>
                    <a:pt x="19670" y="13564"/>
                    <a:pt x="18432" y="14897"/>
                  </a:cubicBezTo>
                  <a:cubicBezTo>
                    <a:pt x="17099" y="16135"/>
                    <a:pt x="12816" y="13374"/>
                    <a:pt x="13006" y="15373"/>
                  </a:cubicBezTo>
                  <a:cubicBezTo>
                    <a:pt x="13292" y="17467"/>
                    <a:pt x="11673" y="22798"/>
                    <a:pt x="9864" y="22798"/>
                  </a:cubicBezTo>
                  <a:cubicBezTo>
                    <a:pt x="8056" y="22798"/>
                    <a:pt x="6818" y="19181"/>
                    <a:pt x="3677" y="22037"/>
                  </a:cubicBezTo>
                  <a:cubicBezTo>
                    <a:pt x="630" y="24893"/>
                    <a:pt x="1392" y="27177"/>
                    <a:pt x="1392" y="27177"/>
                  </a:cubicBezTo>
                  <a:close/>
                </a:path>
              </a:pathLst>
            </a:custGeom>
            <a:solidFill>
              <a:srgbClr val="00AEBD"/>
            </a:solidFill>
            <a:ln w="4754" cap="flat">
              <a:solidFill>
                <a:srgbClr val="FFFFFF"/>
              </a:solidFill>
              <a:prstDash val="solid"/>
              <a:miter/>
            </a:ln>
          </p:spPr>
          <p:txBody>
            <a:bodyPr rtlCol="0" anchor="ctr"/>
            <a:lstStyle/>
            <a:p>
              <a:endParaRPr lang="en-US"/>
            </a:p>
          </p:txBody>
        </p:sp>
        <p:sp>
          <p:nvSpPr>
            <p:cNvPr id="10" name="Graphic 13">
              <a:extLst>
                <a:ext uri="{FF2B5EF4-FFF2-40B4-BE49-F238E27FC236}">
                  <a16:creationId xmlns:a16="http://schemas.microsoft.com/office/drawing/2014/main" id="{DADE285D-8026-E438-6FAD-1504CC705FB2}"/>
                </a:ext>
              </a:extLst>
            </p:cNvPr>
            <p:cNvSpPr/>
            <p:nvPr userDrawn="1"/>
          </p:nvSpPr>
          <p:spPr>
            <a:xfrm>
              <a:off x="353305" y="1532951"/>
              <a:ext cx="1208348" cy="1023376"/>
            </a:xfrm>
            <a:custGeom>
              <a:avLst/>
              <a:gdLst>
                <a:gd name="connsiteX0" fmla="*/ 636113 w 636443"/>
                <a:gd name="connsiteY0" fmla="*/ 190312 h 539017"/>
                <a:gd name="connsiteX1" fmla="*/ 634590 w 636443"/>
                <a:gd name="connsiteY1" fmla="*/ 182125 h 539017"/>
                <a:gd name="connsiteX2" fmla="*/ 628402 w 636443"/>
                <a:gd name="connsiteY2" fmla="*/ 175461 h 539017"/>
                <a:gd name="connsiteX3" fmla="*/ 623833 w 636443"/>
                <a:gd name="connsiteY3" fmla="*/ 170797 h 539017"/>
                <a:gd name="connsiteX4" fmla="*/ 620215 w 636443"/>
                <a:gd name="connsiteY4" fmla="*/ 166132 h 539017"/>
                <a:gd name="connsiteX5" fmla="*/ 615075 w 636443"/>
                <a:gd name="connsiteY5" fmla="*/ 155851 h 539017"/>
                <a:gd name="connsiteX6" fmla="*/ 614408 w 636443"/>
                <a:gd name="connsiteY6" fmla="*/ 150329 h 539017"/>
                <a:gd name="connsiteX7" fmla="*/ 613551 w 636443"/>
                <a:gd name="connsiteY7" fmla="*/ 150139 h 539017"/>
                <a:gd name="connsiteX8" fmla="*/ 475326 w 636443"/>
                <a:gd name="connsiteY8" fmla="*/ 116725 h 539017"/>
                <a:gd name="connsiteX9" fmla="*/ 469138 w 636443"/>
                <a:gd name="connsiteY9" fmla="*/ 118819 h 539017"/>
                <a:gd name="connsiteX10" fmla="*/ 456287 w 636443"/>
                <a:gd name="connsiteY10" fmla="*/ 118819 h 539017"/>
                <a:gd name="connsiteX11" fmla="*/ 445529 w 636443"/>
                <a:gd name="connsiteY11" fmla="*/ 116725 h 539017"/>
                <a:gd name="connsiteX12" fmla="*/ 434772 w 636443"/>
                <a:gd name="connsiteY12" fmla="*/ 114154 h 539017"/>
                <a:gd name="connsiteX13" fmla="*/ 427061 w 636443"/>
                <a:gd name="connsiteY13" fmla="*/ 115201 h 539017"/>
                <a:gd name="connsiteX14" fmla="*/ 419350 w 636443"/>
                <a:gd name="connsiteY14" fmla="*/ 117772 h 539017"/>
                <a:gd name="connsiteX15" fmla="*/ 406499 w 636443"/>
                <a:gd name="connsiteY15" fmla="*/ 117772 h 539017"/>
                <a:gd name="connsiteX16" fmla="*/ 396217 w 636443"/>
                <a:gd name="connsiteY16" fmla="*/ 118819 h 539017"/>
                <a:gd name="connsiteX17" fmla="*/ 385936 w 636443"/>
                <a:gd name="connsiteY17" fmla="*/ 121389 h 539017"/>
                <a:gd name="connsiteX18" fmla="*/ 370514 w 636443"/>
                <a:gd name="connsiteY18" fmla="*/ 120913 h 539017"/>
                <a:gd name="connsiteX19" fmla="*/ 360709 w 636443"/>
                <a:gd name="connsiteY19" fmla="*/ 113202 h 539017"/>
                <a:gd name="connsiteX20" fmla="*/ 346334 w 636443"/>
                <a:gd name="connsiteY20" fmla="*/ 114726 h 539017"/>
                <a:gd name="connsiteX21" fmla="*/ 339100 w 636443"/>
                <a:gd name="connsiteY21" fmla="*/ 116249 h 539017"/>
                <a:gd name="connsiteX22" fmla="*/ 328818 w 636443"/>
                <a:gd name="connsiteY22" fmla="*/ 114726 h 539017"/>
                <a:gd name="connsiteX23" fmla="*/ 321107 w 636443"/>
                <a:gd name="connsiteY23" fmla="*/ 114726 h 539017"/>
                <a:gd name="connsiteX24" fmla="*/ 315491 w 636443"/>
                <a:gd name="connsiteY24" fmla="*/ 114250 h 539017"/>
                <a:gd name="connsiteX25" fmla="*/ 312444 w 636443"/>
                <a:gd name="connsiteY25" fmla="*/ 107110 h 539017"/>
                <a:gd name="connsiteX26" fmla="*/ 304258 w 636443"/>
                <a:gd name="connsiteY26" fmla="*/ 103492 h 539017"/>
                <a:gd name="connsiteX27" fmla="*/ 292453 w 636443"/>
                <a:gd name="connsiteY27" fmla="*/ 97305 h 539017"/>
                <a:gd name="connsiteX28" fmla="*/ 285789 w 636443"/>
                <a:gd name="connsiteY28" fmla="*/ 96829 h 539017"/>
                <a:gd name="connsiteX29" fmla="*/ 276555 w 636443"/>
                <a:gd name="connsiteY29" fmla="*/ 95305 h 539017"/>
                <a:gd name="connsiteX30" fmla="*/ 268368 w 636443"/>
                <a:gd name="connsiteY30" fmla="*/ 96829 h 539017"/>
                <a:gd name="connsiteX31" fmla="*/ 251899 w 636443"/>
                <a:gd name="connsiteY31" fmla="*/ 100922 h 539017"/>
                <a:gd name="connsiteX32" fmla="*/ 239619 w 636443"/>
                <a:gd name="connsiteY32" fmla="*/ 99875 h 539017"/>
                <a:gd name="connsiteX33" fmla="*/ 230385 w 636443"/>
                <a:gd name="connsiteY33" fmla="*/ 94258 h 539017"/>
                <a:gd name="connsiteX34" fmla="*/ 220104 w 636443"/>
                <a:gd name="connsiteY34" fmla="*/ 89118 h 539017"/>
                <a:gd name="connsiteX35" fmla="*/ 212393 w 636443"/>
                <a:gd name="connsiteY35" fmla="*/ 83501 h 539017"/>
                <a:gd name="connsiteX36" fmla="*/ 213916 w 636443"/>
                <a:gd name="connsiteY36" fmla="*/ 73220 h 539017"/>
                <a:gd name="connsiteX37" fmla="*/ 215439 w 636443"/>
                <a:gd name="connsiteY37" fmla="*/ 63986 h 539017"/>
                <a:gd name="connsiteX38" fmla="*/ 218009 w 636443"/>
                <a:gd name="connsiteY38" fmla="*/ 54181 h 539017"/>
                <a:gd name="connsiteX39" fmla="*/ 214963 w 636443"/>
                <a:gd name="connsiteY39" fmla="*/ 47517 h 539017"/>
                <a:gd name="connsiteX40" fmla="*/ 215439 w 636443"/>
                <a:gd name="connsiteY40" fmla="*/ 38759 h 539017"/>
                <a:gd name="connsiteX41" fmla="*/ 211346 w 636443"/>
                <a:gd name="connsiteY41" fmla="*/ 32571 h 539017"/>
                <a:gd name="connsiteX42" fmla="*/ 206205 w 636443"/>
                <a:gd name="connsiteY42" fmla="*/ 28953 h 539017"/>
                <a:gd name="connsiteX43" fmla="*/ 200588 w 636443"/>
                <a:gd name="connsiteY43" fmla="*/ 22766 h 539017"/>
                <a:gd name="connsiteX44" fmla="*/ 194496 w 636443"/>
                <a:gd name="connsiteY44" fmla="*/ 23527 h 539017"/>
                <a:gd name="connsiteX45" fmla="*/ 196114 w 636443"/>
                <a:gd name="connsiteY45" fmla="*/ 23432 h 539017"/>
                <a:gd name="connsiteX46" fmla="*/ 190022 w 636443"/>
                <a:gd name="connsiteY46" fmla="*/ 24574 h 539017"/>
                <a:gd name="connsiteX47" fmla="*/ 183072 w 636443"/>
                <a:gd name="connsiteY47" fmla="*/ 18958 h 539017"/>
                <a:gd name="connsiteX48" fmla="*/ 179740 w 636443"/>
                <a:gd name="connsiteY48" fmla="*/ 12294 h 539017"/>
                <a:gd name="connsiteX49" fmla="*/ 174124 w 636443"/>
                <a:gd name="connsiteY49" fmla="*/ 11818 h 539017"/>
                <a:gd name="connsiteX50" fmla="*/ 167174 w 636443"/>
                <a:gd name="connsiteY50" fmla="*/ 13627 h 539017"/>
                <a:gd name="connsiteX51" fmla="*/ 161272 w 636443"/>
                <a:gd name="connsiteY51" fmla="*/ 10009 h 539017"/>
                <a:gd name="connsiteX52" fmla="*/ 155370 w 636443"/>
                <a:gd name="connsiteY52" fmla="*/ 8677 h 539017"/>
                <a:gd name="connsiteX53" fmla="*/ 146136 w 636443"/>
                <a:gd name="connsiteY53" fmla="*/ 2203 h 539017"/>
                <a:gd name="connsiteX54" fmla="*/ 144803 w 636443"/>
                <a:gd name="connsiteY54" fmla="*/ 6582 h 539017"/>
                <a:gd name="connsiteX55" fmla="*/ 144518 w 636443"/>
                <a:gd name="connsiteY55" fmla="*/ 18672 h 539017"/>
                <a:gd name="connsiteX56" fmla="*/ 140615 w 636443"/>
                <a:gd name="connsiteY56" fmla="*/ 26669 h 539017"/>
                <a:gd name="connsiteX57" fmla="*/ 137759 w 636443"/>
                <a:gd name="connsiteY57" fmla="*/ 33618 h 539017"/>
                <a:gd name="connsiteX58" fmla="*/ 134427 w 636443"/>
                <a:gd name="connsiteY58" fmla="*/ 45137 h 539017"/>
                <a:gd name="connsiteX59" fmla="*/ 135474 w 636443"/>
                <a:gd name="connsiteY59" fmla="*/ 52277 h 539017"/>
                <a:gd name="connsiteX60" fmla="*/ 133380 w 636443"/>
                <a:gd name="connsiteY60" fmla="*/ 55609 h 539017"/>
                <a:gd name="connsiteX61" fmla="*/ 130524 w 636443"/>
                <a:gd name="connsiteY61" fmla="*/ 63319 h 539017"/>
                <a:gd name="connsiteX62" fmla="*/ 131761 w 636443"/>
                <a:gd name="connsiteY62" fmla="*/ 69507 h 539017"/>
                <a:gd name="connsiteX63" fmla="*/ 130238 w 636443"/>
                <a:gd name="connsiteY63" fmla="*/ 75695 h 539017"/>
                <a:gd name="connsiteX64" fmla="*/ 126906 w 636443"/>
                <a:gd name="connsiteY64" fmla="*/ 73125 h 539017"/>
                <a:gd name="connsiteX65" fmla="*/ 122242 w 636443"/>
                <a:gd name="connsiteY65" fmla="*/ 82644 h 539017"/>
                <a:gd name="connsiteX66" fmla="*/ 119195 w 636443"/>
                <a:gd name="connsiteY66" fmla="*/ 93973 h 539017"/>
                <a:gd name="connsiteX67" fmla="*/ 112246 w 636443"/>
                <a:gd name="connsiteY67" fmla="*/ 108823 h 539017"/>
                <a:gd name="connsiteX68" fmla="*/ 107581 w 636443"/>
                <a:gd name="connsiteY68" fmla="*/ 121389 h 539017"/>
                <a:gd name="connsiteX69" fmla="*/ 99394 w 636443"/>
                <a:gd name="connsiteY69" fmla="*/ 133194 h 539017"/>
                <a:gd name="connsiteX70" fmla="*/ 94539 w 636443"/>
                <a:gd name="connsiteY70" fmla="*/ 149853 h 539017"/>
                <a:gd name="connsiteX71" fmla="*/ 89875 w 636443"/>
                <a:gd name="connsiteY71" fmla="*/ 161467 h 539017"/>
                <a:gd name="connsiteX72" fmla="*/ 83211 w 636443"/>
                <a:gd name="connsiteY72" fmla="*/ 177365 h 539017"/>
                <a:gd name="connsiteX73" fmla="*/ 75976 w 636443"/>
                <a:gd name="connsiteY73" fmla="*/ 198689 h 539017"/>
                <a:gd name="connsiteX74" fmla="*/ 70074 w 636443"/>
                <a:gd name="connsiteY74" fmla="*/ 212017 h 539017"/>
                <a:gd name="connsiteX75" fmla="*/ 65219 w 636443"/>
                <a:gd name="connsiteY75" fmla="*/ 224868 h 539017"/>
                <a:gd name="connsiteX76" fmla="*/ 62173 w 636443"/>
                <a:gd name="connsiteY76" fmla="*/ 231056 h 539017"/>
                <a:gd name="connsiteX77" fmla="*/ 64457 w 636443"/>
                <a:gd name="connsiteY77" fmla="*/ 237720 h 539017"/>
                <a:gd name="connsiteX78" fmla="*/ 58269 w 636443"/>
                <a:gd name="connsiteY78" fmla="*/ 240766 h 539017"/>
                <a:gd name="connsiteX79" fmla="*/ 54176 w 636443"/>
                <a:gd name="connsiteY79" fmla="*/ 245907 h 539017"/>
                <a:gd name="connsiteX80" fmla="*/ 49035 w 636443"/>
                <a:gd name="connsiteY80" fmla="*/ 255141 h 539017"/>
                <a:gd name="connsiteX81" fmla="*/ 44371 w 636443"/>
                <a:gd name="connsiteY81" fmla="*/ 266469 h 539017"/>
                <a:gd name="connsiteX82" fmla="*/ 41039 w 636443"/>
                <a:gd name="connsiteY82" fmla="*/ 269801 h 539017"/>
                <a:gd name="connsiteX83" fmla="*/ 37993 w 636443"/>
                <a:gd name="connsiteY83" fmla="*/ 268278 h 539017"/>
                <a:gd name="connsiteX84" fmla="*/ 34375 w 636443"/>
                <a:gd name="connsiteY84" fmla="*/ 263708 h 539017"/>
                <a:gd name="connsiteX85" fmla="*/ 32281 w 636443"/>
                <a:gd name="connsiteY85" fmla="*/ 271419 h 539017"/>
                <a:gd name="connsiteX86" fmla="*/ 29425 w 636443"/>
                <a:gd name="connsiteY86" fmla="*/ 280653 h 539017"/>
                <a:gd name="connsiteX87" fmla="*/ 21238 w 636443"/>
                <a:gd name="connsiteY87" fmla="*/ 295504 h 539017"/>
                <a:gd name="connsiteX88" fmla="*/ 8101 w 636443"/>
                <a:gd name="connsiteY88" fmla="*/ 311687 h 539017"/>
                <a:gd name="connsiteX89" fmla="*/ 7815 w 636443"/>
                <a:gd name="connsiteY89" fmla="*/ 320922 h 539017"/>
                <a:gd name="connsiteX90" fmla="*/ 10100 w 636443"/>
                <a:gd name="connsiteY90" fmla="*/ 330441 h 539017"/>
                <a:gd name="connsiteX91" fmla="*/ 9814 w 636443"/>
                <a:gd name="connsiteY91" fmla="*/ 341960 h 539017"/>
                <a:gd name="connsiteX92" fmla="*/ 5150 w 636443"/>
                <a:gd name="connsiteY92" fmla="*/ 350433 h 539017"/>
                <a:gd name="connsiteX93" fmla="*/ 580 w 636443"/>
                <a:gd name="connsiteY93" fmla="*/ 368710 h 539017"/>
                <a:gd name="connsiteX94" fmla="*/ 104 w 636443"/>
                <a:gd name="connsiteY94" fmla="*/ 382323 h 539017"/>
                <a:gd name="connsiteX95" fmla="*/ 4198 w 636443"/>
                <a:gd name="connsiteY95" fmla="*/ 398221 h 539017"/>
                <a:gd name="connsiteX96" fmla="*/ 4769 w 636443"/>
                <a:gd name="connsiteY96" fmla="*/ 401363 h 539017"/>
                <a:gd name="connsiteX97" fmla="*/ 304448 w 636443"/>
                <a:gd name="connsiteY97" fmla="*/ 487611 h 539017"/>
                <a:gd name="connsiteX98" fmla="*/ 517688 w 636443"/>
                <a:gd name="connsiteY98" fmla="*/ 539017 h 539017"/>
                <a:gd name="connsiteX99" fmla="*/ 558242 w 636443"/>
                <a:gd name="connsiteY99" fmla="*/ 360238 h 539017"/>
                <a:gd name="connsiteX100" fmla="*/ 563383 w 636443"/>
                <a:gd name="connsiteY100" fmla="*/ 354621 h 539017"/>
                <a:gd name="connsiteX101" fmla="*/ 565477 w 636443"/>
                <a:gd name="connsiteY101" fmla="*/ 346910 h 539017"/>
                <a:gd name="connsiteX102" fmla="*/ 568523 w 636443"/>
                <a:gd name="connsiteY102" fmla="*/ 340246 h 539017"/>
                <a:gd name="connsiteX103" fmla="*/ 571570 w 636443"/>
                <a:gd name="connsiteY103" fmla="*/ 333107 h 539017"/>
                <a:gd name="connsiteX104" fmla="*/ 576139 w 636443"/>
                <a:gd name="connsiteY104" fmla="*/ 329489 h 539017"/>
                <a:gd name="connsiteX105" fmla="*/ 572046 w 636443"/>
                <a:gd name="connsiteY105" fmla="*/ 322826 h 539017"/>
                <a:gd name="connsiteX106" fmla="*/ 565382 w 636443"/>
                <a:gd name="connsiteY106" fmla="*/ 318732 h 539017"/>
                <a:gd name="connsiteX107" fmla="*/ 560241 w 636443"/>
                <a:gd name="connsiteY107" fmla="*/ 315686 h 539017"/>
                <a:gd name="connsiteX108" fmla="*/ 558147 w 636443"/>
                <a:gd name="connsiteY108" fmla="*/ 310545 h 539017"/>
                <a:gd name="connsiteX109" fmla="*/ 556053 w 636443"/>
                <a:gd name="connsiteY109" fmla="*/ 302358 h 539017"/>
                <a:gd name="connsiteX110" fmla="*/ 559670 w 636443"/>
                <a:gd name="connsiteY110" fmla="*/ 295123 h 539017"/>
                <a:gd name="connsiteX111" fmla="*/ 564335 w 636443"/>
                <a:gd name="connsiteY111" fmla="*/ 289983 h 539017"/>
                <a:gd name="connsiteX112" fmla="*/ 573093 w 636443"/>
                <a:gd name="connsiteY112" fmla="*/ 277131 h 539017"/>
                <a:gd name="connsiteX113" fmla="*/ 582327 w 636443"/>
                <a:gd name="connsiteY113" fmla="*/ 269896 h 539017"/>
                <a:gd name="connsiteX114" fmla="*/ 592608 w 636443"/>
                <a:gd name="connsiteY114" fmla="*/ 260662 h 539017"/>
                <a:gd name="connsiteX115" fmla="*/ 596702 w 636443"/>
                <a:gd name="connsiteY115" fmla="*/ 248858 h 539017"/>
                <a:gd name="connsiteX116" fmla="*/ 602889 w 636443"/>
                <a:gd name="connsiteY116" fmla="*/ 241623 h 539017"/>
                <a:gd name="connsiteX117" fmla="*/ 610124 w 636443"/>
                <a:gd name="connsiteY117" fmla="*/ 233436 h 539017"/>
                <a:gd name="connsiteX118" fmla="*/ 618311 w 636443"/>
                <a:gd name="connsiteY118" fmla="*/ 216015 h 539017"/>
                <a:gd name="connsiteX119" fmla="*/ 626022 w 636443"/>
                <a:gd name="connsiteY119" fmla="*/ 207828 h 539017"/>
                <a:gd name="connsiteX120" fmla="*/ 632686 w 636443"/>
                <a:gd name="connsiteY120" fmla="*/ 197547 h 539017"/>
                <a:gd name="connsiteX121" fmla="*/ 636113 w 636443"/>
                <a:gd name="connsiteY121" fmla="*/ 190312 h 539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636443" h="539017">
                  <a:moveTo>
                    <a:pt x="636113" y="190312"/>
                  </a:moveTo>
                  <a:cubicBezTo>
                    <a:pt x="635066" y="186218"/>
                    <a:pt x="634114" y="184695"/>
                    <a:pt x="634590" y="182125"/>
                  </a:cubicBezTo>
                  <a:cubicBezTo>
                    <a:pt x="635066" y="179554"/>
                    <a:pt x="632496" y="176508"/>
                    <a:pt x="628402" y="175461"/>
                  </a:cubicBezTo>
                  <a:cubicBezTo>
                    <a:pt x="624309" y="174414"/>
                    <a:pt x="625832" y="172415"/>
                    <a:pt x="623833" y="170797"/>
                  </a:cubicBezTo>
                  <a:cubicBezTo>
                    <a:pt x="621738" y="169273"/>
                    <a:pt x="619739" y="169749"/>
                    <a:pt x="620215" y="166132"/>
                  </a:cubicBezTo>
                  <a:cubicBezTo>
                    <a:pt x="620691" y="162514"/>
                    <a:pt x="615551" y="159944"/>
                    <a:pt x="615075" y="155851"/>
                  </a:cubicBezTo>
                  <a:cubicBezTo>
                    <a:pt x="614884" y="153947"/>
                    <a:pt x="614599" y="152138"/>
                    <a:pt x="614408" y="150329"/>
                  </a:cubicBezTo>
                  <a:lnTo>
                    <a:pt x="613551" y="150139"/>
                  </a:lnTo>
                  <a:lnTo>
                    <a:pt x="475326" y="116725"/>
                  </a:lnTo>
                  <a:cubicBezTo>
                    <a:pt x="475326" y="116725"/>
                    <a:pt x="472280" y="117201"/>
                    <a:pt x="469138" y="118819"/>
                  </a:cubicBezTo>
                  <a:cubicBezTo>
                    <a:pt x="466092" y="120342"/>
                    <a:pt x="458381" y="119866"/>
                    <a:pt x="456287" y="118819"/>
                  </a:cubicBezTo>
                  <a:cubicBezTo>
                    <a:pt x="454192" y="117772"/>
                    <a:pt x="449623" y="115678"/>
                    <a:pt x="445529" y="116725"/>
                  </a:cubicBezTo>
                  <a:cubicBezTo>
                    <a:pt x="441436" y="117772"/>
                    <a:pt x="436295" y="115678"/>
                    <a:pt x="434772" y="114154"/>
                  </a:cubicBezTo>
                  <a:cubicBezTo>
                    <a:pt x="433249" y="112631"/>
                    <a:pt x="427537" y="112060"/>
                    <a:pt x="427061" y="115201"/>
                  </a:cubicBezTo>
                  <a:cubicBezTo>
                    <a:pt x="426585" y="118248"/>
                    <a:pt x="422397" y="118248"/>
                    <a:pt x="419350" y="117772"/>
                  </a:cubicBezTo>
                  <a:cubicBezTo>
                    <a:pt x="416304" y="117296"/>
                    <a:pt x="408022" y="118248"/>
                    <a:pt x="406499" y="117772"/>
                  </a:cubicBezTo>
                  <a:cubicBezTo>
                    <a:pt x="404976" y="117296"/>
                    <a:pt x="398788" y="118819"/>
                    <a:pt x="396217" y="118819"/>
                  </a:cubicBezTo>
                  <a:cubicBezTo>
                    <a:pt x="393647" y="118819"/>
                    <a:pt x="387459" y="119295"/>
                    <a:pt x="385936" y="121389"/>
                  </a:cubicBezTo>
                  <a:cubicBezTo>
                    <a:pt x="384413" y="123484"/>
                    <a:pt x="375179" y="120913"/>
                    <a:pt x="370514" y="120913"/>
                  </a:cubicBezTo>
                  <a:cubicBezTo>
                    <a:pt x="365850" y="120913"/>
                    <a:pt x="362328" y="115773"/>
                    <a:pt x="360709" y="113202"/>
                  </a:cubicBezTo>
                  <a:cubicBezTo>
                    <a:pt x="359186" y="110632"/>
                    <a:pt x="350428" y="114726"/>
                    <a:pt x="346334" y="114726"/>
                  </a:cubicBezTo>
                  <a:cubicBezTo>
                    <a:pt x="342241" y="114726"/>
                    <a:pt x="341194" y="115201"/>
                    <a:pt x="339100" y="116249"/>
                  </a:cubicBezTo>
                  <a:cubicBezTo>
                    <a:pt x="337005" y="117296"/>
                    <a:pt x="331865" y="115773"/>
                    <a:pt x="328818" y="114726"/>
                  </a:cubicBezTo>
                  <a:cubicBezTo>
                    <a:pt x="325772" y="113679"/>
                    <a:pt x="322631" y="113202"/>
                    <a:pt x="321107" y="114726"/>
                  </a:cubicBezTo>
                  <a:cubicBezTo>
                    <a:pt x="319584" y="116249"/>
                    <a:pt x="315491" y="116820"/>
                    <a:pt x="315491" y="114250"/>
                  </a:cubicBezTo>
                  <a:cubicBezTo>
                    <a:pt x="315491" y="111679"/>
                    <a:pt x="314444" y="108633"/>
                    <a:pt x="312444" y="107110"/>
                  </a:cubicBezTo>
                  <a:cubicBezTo>
                    <a:pt x="310350" y="105587"/>
                    <a:pt x="306828" y="103492"/>
                    <a:pt x="304258" y="103492"/>
                  </a:cubicBezTo>
                  <a:cubicBezTo>
                    <a:pt x="301687" y="103492"/>
                    <a:pt x="296547" y="99399"/>
                    <a:pt x="292453" y="97305"/>
                  </a:cubicBezTo>
                  <a:cubicBezTo>
                    <a:pt x="288360" y="95210"/>
                    <a:pt x="287789" y="95210"/>
                    <a:pt x="285789" y="96829"/>
                  </a:cubicBezTo>
                  <a:cubicBezTo>
                    <a:pt x="283695" y="98352"/>
                    <a:pt x="278554" y="96353"/>
                    <a:pt x="276555" y="95305"/>
                  </a:cubicBezTo>
                  <a:cubicBezTo>
                    <a:pt x="274461" y="94258"/>
                    <a:pt x="270939" y="95305"/>
                    <a:pt x="268368" y="96829"/>
                  </a:cubicBezTo>
                  <a:cubicBezTo>
                    <a:pt x="265798" y="98352"/>
                    <a:pt x="257040" y="99875"/>
                    <a:pt x="251899" y="100922"/>
                  </a:cubicBezTo>
                  <a:cubicBezTo>
                    <a:pt x="246759" y="101969"/>
                    <a:pt x="241618" y="101398"/>
                    <a:pt x="239619" y="99875"/>
                  </a:cubicBezTo>
                  <a:cubicBezTo>
                    <a:pt x="237525" y="98352"/>
                    <a:pt x="234478" y="93211"/>
                    <a:pt x="230385" y="94258"/>
                  </a:cubicBezTo>
                  <a:cubicBezTo>
                    <a:pt x="226292" y="95305"/>
                    <a:pt x="224197" y="90165"/>
                    <a:pt x="220104" y="89118"/>
                  </a:cubicBezTo>
                  <a:cubicBezTo>
                    <a:pt x="216010" y="88071"/>
                    <a:pt x="214963" y="85024"/>
                    <a:pt x="212393" y="83501"/>
                  </a:cubicBezTo>
                  <a:cubicBezTo>
                    <a:pt x="209822" y="81978"/>
                    <a:pt x="212869" y="76361"/>
                    <a:pt x="213916" y="73220"/>
                  </a:cubicBezTo>
                  <a:cubicBezTo>
                    <a:pt x="214963" y="70174"/>
                    <a:pt x="215439" y="68079"/>
                    <a:pt x="215439" y="63986"/>
                  </a:cubicBezTo>
                  <a:cubicBezTo>
                    <a:pt x="215439" y="59892"/>
                    <a:pt x="215915" y="56751"/>
                    <a:pt x="218009" y="54181"/>
                  </a:cubicBezTo>
                  <a:cubicBezTo>
                    <a:pt x="220104" y="51610"/>
                    <a:pt x="217533" y="50087"/>
                    <a:pt x="214963" y="47517"/>
                  </a:cubicBezTo>
                  <a:cubicBezTo>
                    <a:pt x="212393" y="44947"/>
                    <a:pt x="215439" y="42376"/>
                    <a:pt x="215439" y="38759"/>
                  </a:cubicBezTo>
                  <a:cubicBezTo>
                    <a:pt x="215439" y="35141"/>
                    <a:pt x="213916" y="33142"/>
                    <a:pt x="211346" y="32571"/>
                  </a:cubicBezTo>
                  <a:cubicBezTo>
                    <a:pt x="208775" y="32095"/>
                    <a:pt x="206205" y="31524"/>
                    <a:pt x="206205" y="28953"/>
                  </a:cubicBezTo>
                  <a:cubicBezTo>
                    <a:pt x="206205" y="26383"/>
                    <a:pt x="202588" y="24289"/>
                    <a:pt x="200588" y="22766"/>
                  </a:cubicBezTo>
                  <a:cubicBezTo>
                    <a:pt x="198970" y="21528"/>
                    <a:pt x="195733" y="22861"/>
                    <a:pt x="194496" y="23527"/>
                  </a:cubicBezTo>
                  <a:cubicBezTo>
                    <a:pt x="195162" y="23622"/>
                    <a:pt x="195829" y="23527"/>
                    <a:pt x="196114" y="23432"/>
                  </a:cubicBezTo>
                  <a:cubicBezTo>
                    <a:pt x="195353" y="23718"/>
                    <a:pt x="192497" y="24574"/>
                    <a:pt x="190022" y="24574"/>
                  </a:cubicBezTo>
                  <a:cubicBezTo>
                    <a:pt x="187166" y="24574"/>
                    <a:pt x="185357" y="21242"/>
                    <a:pt x="183072" y="18958"/>
                  </a:cubicBezTo>
                  <a:cubicBezTo>
                    <a:pt x="180788" y="16673"/>
                    <a:pt x="180502" y="14293"/>
                    <a:pt x="179740" y="12294"/>
                  </a:cubicBezTo>
                  <a:cubicBezTo>
                    <a:pt x="178979" y="10200"/>
                    <a:pt x="176123" y="10009"/>
                    <a:pt x="174124" y="11818"/>
                  </a:cubicBezTo>
                  <a:cubicBezTo>
                    <a:pt x="172029" y="13627"/>
                    <a:pt x="168698" y="13627"/>
                    <a:pt x="167174" y="13627"/>
                  </a:cubicBezTo>
                  <a:cubicBezTo>
                    <a:pt x="165651" y="13627"/>
                    <a:pt x="161558" y="11818"/>
                    <a:pt x="161272" y="10009"/>
                  </a:cubicBezTo>
                  <a:cubicBezTo>
                    <a:pt x="160987" y="8200"/>
                    <a:pt x="157369" y="8200"/>
                    <a:pt x="155370" y="8677"/>
                  </a:cubicBezTo>
                  <a:cubicBezTo>
                    <a:pt x="153276" y="9153"/>
                    <a:pt x="148897" y="7439"/>
                    <a:pt x="146136" y="2203"/>
                  </a:cubicBezTo>
                  <a:cubicBezTo>
                    <a:pt x="143280" y="-2937"/>
                    <a:pt x="144327" y="1917"/>
                    <a:pt x="144803" y="6582"/>
                  </a:cubicBezTo>
                  <a:cubicBezTo>
                    <a:pt x="145279" y="11247"/>
                    <a:pt x="144518" y="15055"/>
                    <a:pt x="144518" y="18672"/>
                  </a:cubicBezTo>
                  <a:cubicBezTo>
                    <a:pt x="144518" y="22290"/>
                    <a:pt x="142709" y="24860"/>
                    <a:pt x="140615" y="26669"/>
                  </a:cubicBezTo>
                  <a:cubicBezTo>
                    <a:pt x="138615" y="28477"/>
                    <a:pt x="137568" y="30476"/>
                    <a:pt x="137759" y="33618"/>
                  </a:cubicBezTo>
                  <a:cubicBezTo>
                    <a:pt x="138044" y="36664"/>
                    <a:pt x="135950" y="41805"/>
                    <a:pt x="134427" y="45137"/>
                  </a:cubicBezTo>
                  <a:cubicBezTo>
                    <a:pt x="132904" y="48469"/>
                    <a:pt x="135474" y="49706"/>
                    <a:pt x="135474" y="52277"/>
                  </a:cubicBezTo>
                  <a:cubicBezTo>
                    <a:pt x="135474" y="54847"/>
                    <a:pt x="135188" y="54847"/>
                    <a:pt x="133380" y="55609"/>
                  </a:cubicBezTo>
                  <a:cubicBezTo>
                    <a:pt x="131571" y="56370"/>
                    <a:pt x="131571" y="59512"/>
                    <a:pt x="130524" y="63319"/>
                  </a:cubicBezTo>
                  <a:cubicBezTo>
                    <a:pt x="129477" y="67127"/>
                    <a:pt x="130809" y="66651"/>
                    <a:pt x="131761" y="69507"/>
                  </a:cubicBezTo>
                  <a:cubicBezTo>
                    <a:pt x="132808" y="72363"/>
                    <a:pt x="131761" y="76647"/>
                    <a:pt x="130238" y="75695"/>
                  </a:cubicBezTo>
                  <a:cubicBezTo>
                    <a:pt x="128715" y="74648"/>
                    <a:pt x="127953" y="70840"/>
                    <a:pt x="126906" y="73125"/>
                  </a:cubicBezTo>
                  <a:cubicBezTo>
                    <a:pt x="125859" y="75409"/>
                    <a:pt x="124812" y="78265"/>
                    <a:pt x="122242" y="82644"/>
                  </a:cubicBezTo>
                  <a:cubicBezTo>
                    <a:pt x="119671" y="87023"/>
                    <a:pt x="120433" y="89118"/>
                    <a:pt x="119195" y="93973"/>
                  </a:cubicBezTo>
                  <a:cubicBezTo>
                    <a:pt x="117958" y="98828"/>
                    <a:pt x="114531" y="105777"/>
                    <a:pt x="112246" y="108823"/>
                  </a:cubicBezTo>
                  <a:cubicBezTo>
                    <a:pt x="109961" y="111870"/>
                    <a:pt x="110152" y="116249"/>
                    <a:pt x="107581" y="121389"/>
                  </a:cubicBezTo>
                  <a:cubicBezTo>
                    <a:pt x="105011" y="126530"/>
                    <a:pt x="101679" y="129862"/>
                    <a:pt x="99394" y="133194"/>
                  </a:cubicBezTo>
                  <a:cubicBezTo>
                    <a:pt x="97110" y="136526"/>
                    <a:pt x="95015" y="145284"/>
                    <a:pt x="94539" y="149853"/>
                  </a:cubicBezTo>
                  <a:cubicBezTo>
                    <a:pt x="94063" y="154518"/>
                    <a:pt x="91969" y="158040"/>
                    <a:pt x="89875" y="161467"/>
                  </a:cubicBezTo>
                  <a:cubicBezTo>
                    <a:pt x="87780" y="164799"/>
                    <a:pt x="85781" y="172796"/>
                    <a:pt x="83211" y="177365"/>
                  </a:cubicBezTo>
                  <a:cubicBezTo>
                    <a:pt x="80641" y="182030"/>
                    <a:pt x="77785" y="195072"/>
                    <a:pt x="75976" y="198689"/>
                  </a:cubicBezTo>
                  <a:cubicBezTo>
                    <a:pt x="74167" y="202307"/>
                    <a:pt x="71121" y="208494"/>
                    <a:pt x="70074" y="212017"/>
                  </a:cubicBezTo>
                  <a:cubicBezTo>
                    <a:pt x="69027" y="215634"/>
                    <a:pt x="66742" y="222774"/>
                    <a:pt x="65219" y="224868"/>
                  </a:cubicBezTo>
                  <a:cubicBezTo>
                    <a:pt x="63696" y="226867"/>
                    <a:pt x="62173" y="228962"/>
                    <a:pt x="62173" y="231056"/>
                  </a:cubicBezTo>
                  <a:cubicBezTo>
                    <a:pt x="62173" y="233150"/>
                    <a:pt x="64457" y="237720"/>
                    <a:pt x="64457" y="237720"/>
                  </a:cubicBezTo>
                  <a:cubicBezTo>
                    <a:pt x="64457" y="237720"/>
                    <a:pt x="60554" y="240290"/>
                    <a:pt x="58269" y="240766"/>
                  </a:cubicBezTo>
                  <a:cubicBezTo>
                    <a:pt x="55985" y="241242"/>
                    <a:pt x="54462" y="243622"/>
                    <a:pt x="54176" y="245907"/>
                  </a:cubicBezTo>
                  <a:cubicBezTo>
                    <a:pt x="53890" y="248191"/>
                    <a:pt x="50273" y="253332"/>
                    <a:pt x="49035" y="255141"/>
                  </a:cubicBezTo>
                  <a:cubicBezTo>
                    <a:pt x="47703" y="256949"/>
                    <a:pt x="44371" y="264089"/>
                    <a:pt x="44371" y="266469"/>
                  </a:cubicBezTo>
                  <a:cubicBezTo>
                    <a:pt x="44371" y="268754"/>
                    <a:pt x="41324" y="270848"/>
                    <a:pt x="41039" y="269801"/>
                  </a:cubicBezTo>
                  <a:cubicBezTo>
                    <a:pt x="40753" y="268754"/>
                    <a:pt x="39706" y="267707"/>
                    <a:pt x="37993" y="268278"/>
                  </a:cubicBezTo>
                  <a:cubicBezTo>
                    <a:pt x="36184" y="268849"/>
                    <a:pt x="35137" y="266279"/>
                    <a:pt x="34375" y="263708"/>
                  </a:cubicBezTo>
                  <a:cubicBezTo>
                    <a:pt x="33614" y="261138"/>
                    <a:pt x="32566" y="268087"/>
                    <a:pt x="32281" y="271419"/>
                  </a:cubicBezTo>
                  <a:cubicBezTo>
                    <a:pt x="31995" y="274751"/>
                    <a:pt x="30758" y="277797"/>
                    <a:pt x="29425" y="280653"/>
                  </a:cubicBezTo>
                  <a:cubicBezTo>
                    <a:pt x="28187" y="283509"/>
                    <a:pt x="24855" y="287317"/>
                    <a:pt x="21238" y="295504"/>
                  </a:cubicBezTo>
                  <a:cubicBezTo>
                    <a:pt x="17620" y="303691"/>
                    <a:pt x="10481" y="309403"/>
                    <a:pt x="8101" y="311687"/>
                  </a:cubicBezTo>
                  <a:cubicBezTo>
                    <a:pt x="5816" y="313972"/>
                    <a:pt x="7339" y="318351"/>
                    <a:pt x="7815" y="320922"/>
                  </a:cubicBezTo>
                  <a:cubicBezTo>
                    <a:pt x="8291" y="323492"/>
                    <a:pt x="10100" y="327871"/>
                    <a:pt x="10100" y="330441"/>
                  </a:cubicBezTo>
                  <a:cubicBezTo>
                    <a:pt x="10100" y="333011"/>
                    <a:pt x="10100" y="338438"/>
                    <a:pt x="9814" y="341960"/>
                  </a:cubicBezTo>
                  <a:cubicBezTo>
                    <a:pt x="9529" y="345577"/>
                    <a:pt x="6958" y="348624"/>
                    <a:pt x="5150" y="350433"/>
                  </a:cubicBezTo>
                  <a:cubicBezTo>
                    <a:pt x="3341" y="352241"/>
                    <a:pt x="771" y="365283"/>
                    <a:pt x="580" y="368710"/>
                  </a:cubicBezTo>
                  <a:cubicBezTo>
                    <a:pt x="295" y="372042"/>
                    <a:pt x="866" y="377754"/>
                    <a:pt x="104" y="382323"/>
                  </a:cubicBezTo>
                  <a:cubicBezTo>
                    <a:pt x="-657" y="386988"/>
                    <a:pt x="2960" y="395651"/>
                    <a:pt x="4198" y="398221"/>
                  </a:cubicBezTo>
                  <a:cubicBezTo>
                    <a:pt x="4674" y="399173"/>
                    <a:pt x="4864" y="400220"/>
                    <a:pt x="4769" y="401363"/>
                  </a:cubicBezTo>
                  <a:cubicBezTo>
                    <a:pt x="49131" y="414405"/>
                    <a:pt x="245807" y="472094"/>
                    <a:pt x="304448" y="487611"/>
                  </a:cubicBezTo>
                  <a:cubicBezTo>
                    <a:pt x="370705" y="505032"/>
                    <a:pt x="517688" y="539017"/>
                    <a:pt x="517688" y="539017"/>
                  </a:cubicBezTo>
                  <a:cubicBezTo>
                    <a:pt x="517688" y="539017"/>
                    <a:pt x="556243" y="363284"/>
                    <a:pt x="558242" y="360238"/>
                  </a:cubicBezTo>
                  <a:cubicBezTo>
                    <a:pt x="560337" y="357096"/>
                    <a:pt x="563383" y="356144"/>
                    <a:pt x="563383" y="354621"/>
                  </a:cubicBezTo>
                  <a:cubicBezTo>
                    <a:pt x="563383" y="353098"/>
                    <a:pt x="564906" y="348433"/>
                    <a:pt x="565477" y="346910"/>
                  </a:cubicBezTo>
                  <a:cubicBezTo>
                    <a:pt x="565953" y="345387"/>
                    <a:pt x="568523" y="342817"/>
                    <a:pt x="568523" y="340246"/>
                  </a:cubicBezTo>
                  <a:cubicBezTo>
                    <a:pt x="568523" y="337676"/>
                    <a:pt x="570047" y="334630"/>
                    <a:pt x="571570" y="333107"/>
                  </a:cubicBezTo>
                  <a:cubicBezTo>
                    <a:pt x="573093" y="331583"/>
                    <a:pt x="577186" y="331583"/>
                    <a:pt x="576139" y="329489"/>
                  </a:cubicBezTo>
                  <a:cubicBezTo>
                    <a:pt x="575092" y="327395"/>
                    <a:pt x="572046" y="325396"/>
                    <a:pt x="572046" y="322826"/>
                  </a:cubicBezTo>
                  <a:cubicBezTo>
                    <a:pt x="572046" y="320255"/>
                    <a:pt x="566429" y="320255"/>
                    <a:pt x="565382" y="318732"/>
                  </a:cubicBezTo>
                  <a:cubicBezTo>
                    <a:pt x="564335" y="317209"/>
                    <a:pt x="562336" y="315686"/>
                    <a:pt x="560241" y="315686"/>
                  </a:cubicBezTo>
                  <a:cubicBezTo>
                    <a:pt x="558147" y="315686"/>
                    <a:pt x="556624" y="313591"/>
                    <a:pt x="558147" y="310545"/>
                  </a:cubicBezTo>
                  <a:cubicBezTo>
                    <a:pt x="559670" y="307499"/>
                    <a:pt x="555101" y="304357"/>
                    <a:pt x="556053" y="302358"/>
                  </a:cubicBezTo>
                  <a:cubicBezTo>
                    <a:pt x="557100" y="300359"/>
                    <a:pt x="558623" y="298265"/>
                    <a:pt x="559670" y="295123"/>
                  </a:cubicBezTo>
                  <a:cubicBezTo>
                    <a:pt x="560717" y="292077"/>
                    <a:pt x="561765" y="291030"/>
                    <a:pt x="564335" y="289983"/>
                  </a:cubicBezTo>
                  <a:cubicBezTo>
                    <a:pt x="566905" y="288935"/>
                    <a:pt x="569475" y="284366"/>
                    <a:pt x="573093" y="277131"/>
                  </a:cubicBezTo>
                  <a:cubicBezTo>
                    <a:pt x="576710" y="269896"/>
                    <a:pt x="579281" y="270943"/>
                    <a:pt x="582327" y="269896"/>
                  </a:cubicBezTo>
                  <a:cubicBezTo>
                    <a:pt x="585373" y="268849"/>
                    <a:pt x="587944" y="265803"/>
                    <a:pt x="592608" y="260662"/>
                  </a:cubicBezTo>
                  <a:cubicBezTo>
                    <a:pt x="597273" y="255521"/>
                    <a:pt x="596226" y="253998"/>
                    <a:pt x="596702" y="248858"/>
                  </a:cubicBezTo>
                  <a:cubicBezTo>
                    <a:pt x="597178" y="243717"/>
                    <a:pt x="599748" y="244193"/>
                    <a:pt x="602889" y="241623"/>
                  </a:cubicBezTo>
                  <a:cubicBezTo>
                    <a:pt x="605936" y="239052"/>
                    <a:pt x="608030" y="236482"/>
                    <a:pt x="610124" y="233436"/>
                  </a:cubicBezTo>
                  <a:cubicBezTo>
                    <a:pt x="612219" y="230389"/>
                    <a:pt x="616788" y="219537"/>
                    <a:pt x="618311" y="216015"/>
                  </a:cubicBezTo>
                  <a:cubicBezTo>
                    <a:pt x="619834" y="212397"/>
                    <a:pt x="623452" y="211350"/>
                    <a:pt x="626022" y="207828"/>
                  </a:cubicBezTo>
                  <a:cubicBezTo>
                    <a:pt x="628593" y="204210"/>
                    <a:pt x="630116" y="201164"/>
                    <a:pt x="632686" y="197547"/>
                  </a:cubicBezTo>
                  <a:cubicBezTo>
                    <a:pt x="635637" y="193929"/>
                    <a:pt x="637160" y="194500"/>
                    <a:pt x="636113" y="190312"/>
                  </a:cubicBezTo>
                  <a:close/>
                </a:path>
              </a:pathLst>
            </a:custGeom>
            <a:solidFill>
              <a:schemeClr val="bg1">
                <a:lumMod val="85000"/>
              </a:schemeClr>
            </a:solidFill>
            <a:ln w="4754" cap="flat">
              <a:solidFill>
                <a:srgbClr val="FFFFFF"/>
              </a:solidFill>
              <a:prstDash val="solid"/>
              <a:miter/>
            </a:ln>
          </p:spPr>
          <p:txBody>
            <a:bodyPr rtlCol="0" anchor="ctr"/>
            <a:lstStyle/>
            <a:p>
              <a:endParaRPr lang="en-US"/>
            </a:p>
          </p:txBody>
        </p:sp>
        <p:grpSp>
          <p:nvGrpSpPr>
            <p:cNvPr id="13" name="Graphic 13">
              <a:extLst>
                <a:ext uri="{FF2B5EF4-FFF2-40B4-BE49-F238E27FC236}">
                  <a16:creationId xmlns:a16="http://schemas.microsoft.com/office/drawing/2014/main" id="{6B72D074-8C3D-5E4D-8FBF-B1283E0D5556}"/>
                </a:ext>
              </a:extLst>
            </p:cNvPr>
            <p:cNvGrpSpPr/>
            <p:nvPr userDrawn="1"/>
          </p:nvGrpSpPr>
          <p:grpSpPr>
            <a:xfrm>
              <a:off x="628590" y="1080946"/>
              <a:ext cx="1001660" cy="736695"/>
              <a:chOff x="3729887" y="3417100"/>
              <a:chExt cx="527579" cy="388021"/>
            </a:xfrm>
            <a:solidFill>
              <a:schemeClr val="accent1"/>
            </a:solidFill>
          </p:grpSpPr>
          <p:sp>
            <p:nvSpPr>
              <p:cNvPr id="14" name="Graphic 13">
                <a:extLst>
                  <a:ext uri="{FF2B5EF4-FFF2-40B4-BE49-F238E27FC236}">
                    <a16:creationId xmlns:a16="http://schemas.microsoft.com/office/drawing/2014/main" id="{8A3B8D83-74B3-99B1-FDB8-F12CDE1BC50B}"/>
                  </a:ext>
                </a:extLst>
              </p:cNvPr>
              <p:cNvSpPr/>
              <p:nvPr/>
            </p:nvSpPr>
            <p:spPr>
              <a:xfrm>
                <a:off x="3823283" y="3525761"/>
                <a:ext cx="49666" cy="58200"/>
              </a:xfrm>
              <a:custGeom>
                <a:avLst/>
                <a:gdLst>
                  <a:gd name="connsiteX0" fmla="*/ 6751 w 49666"/>
                  <a:gd name="connsiteY0" fmla="*/ 30230 h 58200"/>
                  <a:gd name="connsiteX1" fmla="*/ 849 w 49666"/>
                  <a:gd name="connsiteY1" fmla="*/ 37370 h 58200"/>
                  <a:gd name="connsiteX2" fmla="*/ 12939 w 49666"/>
                  <a:gd name="connsiteY2" fmla="*/ 37656 h 58200"/>
                  <a:gd name="connsiteX3" fmla="*/ 18556 w 49666"/>
                  <a:gd name="connsiteY3" fmla="*/ 38132 h 58200"/>
                  <a:gd name="connsiteX4" fmla="*/ 18556 w 49666"/>
                  <a:gd name="connsiteY4" fmla="*/ 44320 h 58200"/>
                  <a:gd name="connsiteX5" fmla="*/ 18841 w 49666"/>
                  <a:gd name="connsiteY5" fmla="*/ 50983 h 58200"/>
                  <a:gd name="connsiteX6" fmla="*/ 15509 w 49666"/>
                  <a:gd name="connsiteY6" fmla="*/ 56409 h 58200"/>
                  <a:gd name="connsiteX7" fmla="*/ 19603 w 49666"/>
                  <a:gd name="connsiteY7" fmla="*/ 56124 h 58200"/>
                  <a:gd name="connsiteX8" fmla="*/ 23696 w 49666"/>
                  <a:gd name="connsiteY8" fmla="*/ 49174 h 58200"/>
                  <a:gd name="connsiteX9" fmla="*/ 27790 w 49666"/>
                  <a:gd name="connsiteY9" fmla="*/ 47080 h 58200"/>
                  <a:gd name="connsiteX10" fmla="*/ 29027 w 49666"/>
                  <a:gd name="connsiteY10" fmla="*/ 52697 h 58200"/>
                  <a:gd name="connsiteX11" fmla="*/ 34168 w 49666"/>
                  <a:gd name="connsiteY11" fmla="*/ 49651 h 58200"/>
                  <a:gd name="connsiteX12" fmla="*/ 38261 w 49666"/>
                  <a:gd name="connsiteY12" fmla="*/ 40416 h 58200"/>
                  <a:gd name="connsiteX13" fmla="*/ 39023 w 49666"/>
                  <a:gd name="connsiteY13" fmla="*/ 35752 h 58200"/>
                  <a:gd name="connsiteX14" fmla="*/ 37976 w 49666"/>
                  <a:gd name="connsiteY14" fmla="*/ 31658 h 58200"/>
                  <a:gd name="connsiteX15" fmla="*/ 32359 w 49666"/>
                  <a:gd name="connsiteY15" fmla="*/ 33943 h 58200"/>
                  <a:gd name="connsiteX16" fmla="*/ 32359 w 49666"/>
                  <a:gd name="connsiteY16" fmla="*/ 29374 h 58200"/>
                  <a:gd name="connsiteX17" fmla="*/ 36738 w 49666"/>
                  <a:gd name="connsiteY17" fmla="*/ 27850 h 58200"/>
                  <a:gd name="connsiteX18" fmla="*/ 37500 w 49666"/>
                  <a:gd name="connsiteY18" fmla="*/ 20425 h 58200"/>
                  <a:gd name="connsiteX19" fmla="*/ 41117 w 49666"/>
                  <a:gd name="connsiteY19" fmla="*/ 18140 h 58200"/>
                  <a:gd name="connsiteX20" fmla="*/ 44735 w 49666"/>
                  <a:gd name="connsiteY20" fmla="*/ 14047 h 58200"/>
                  <a:gd name="connsiteX21" fmla="*/ 49114 w 49666"/>
                  <a:gd name="connsiteY21" fmla="*/ 15094 h 58200"/>
                  <a:gd name="connsiteX22" fmla="*/ 49399 w 49666"/>
                  <a:gd name="connsiteY22" fmla="*/ 7098 h 58200"/>
                  <a:gd name="connsiteX23" fmla="*/ 48352 w 49666"/>
                  <a:gd name="connsiteY23" fmla="*/ 719 h 58200"/>
                  <a:gd name="connsiteX24" fmla="*/ 43688 w 49666"/>
                  <a:gd name="connsiteY24" fmla="*/ 4527 h 58200"/>
                  <a:gd name="connsiteX25" fmla="*/ 37785 w 49666"/>
                  <a:gd name="connsiteY25" fmla="*/ 8906 h 58200"/>
                  <a:gd name="connsiteX26" fmla="*/ 33406 w 49666"/>
                  <a:gd name="connsiteY26" fmla="*/ 12524 h 58200"/>
                  <a:gd name="connsiteX27" fmla="*/ 30550 w 49666"/>
                  <a:gd name="connsiteY27" fmla="*/ 17379 h 58200"/>
                  <a:gd name="connsiteX28" fmla="*/ 25124 w 49666"/>
                  <a:gd name="connsiteY28" fmla="*/ 19949 h 58200"/>
                  <a:gd name="connsiteX29" fmla="*/ 18175 w 49666"/>
                  <a:gd name="connsiteY29" fmla="*/ 20425 h 58200"/>
                  <a:gd name="connsiteX30" fmla="*/ 11511 w 49666"/>
                  <a:gd name="connsiteY30" fmla="*/ 25090 h 58200"/>
                  <a:gd name="connsiteX31" fmla="*/ 6751 w 49666"/>
                  <a:gd name="connsiteY31" fmla="*/ 30230 h 5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9666" h="58200">
                    <a:moveTo>
                      <a:pt x="6751" y="30230"/>
                    </a:moveTo>
                    <a:cubicBezTo>
                      <a:pt x="4943" y="32039"/>
                      <a:pt x="-2483" y="37941"/>
                      <a:pt x="849" y="37370"/>
                    </a:cubicBezTo>
                    <a:cubicBezTo>
                      <a:pt x="4181" y="36894"/>
                      <a:pt x="10083" y="38608"/>
                      <a:pt x="12939" y="37656"/>
                    </a:cubicBezTo>
                    <a:cubicBezTo>
                      <a:pt x="15795" y="36609"/>
                      <a:pt x="19127" y="35847"/>
                      <a:pt x="18556" y="38132"/>
                    </a:cubicBezTo>
                    <a:cubicBezTo>
                      <a:pt x="18080" y="40416"/>
                      <a:pt x="18270" y="41178"/>
                      <a:pt x="18556" y="44320"/>
                    </a:cubicBezTo>
                    <a:cubicBezTo>
                      <a:pt x="18841" y="47366"/>
                      <a:pt x="19603" y="49174"/>
                      <a:pt x="18841" y="50983"/>
                    </a:cubicBezTo>
                    <a:cubicBezTo>
                      <a:pt x="18080" y="52792"/>
                      <a:pt x="14462" y="53839"/>
                      <a:pt x="15509" y="56409"/>
                    </a:cubicBezTo>
                    <a:cubicBezTo>
                      <a:pt x="16557" y="58980"/>
                      <a:pt x="18365" y="58694"/>
                      <a:pt x="19603" y="56124"/>
                    </a:cubicBezTo>
                    <a:cubicBezTo>
                      <a:pt x="20936" y="53554"/>
                      <a:pt x="21697" y="50698"/>
                      <a:pt x="23696" y="49174"/>
                    </a:cubicBezTo>
                    <a:cubicBezTo>
                      <a:pt x="25791" y="47651"/>
                      <a:pt x="27790" y="44510"/>
                      <a:pt x="27790" y="47080"/>
                    </a:cubicBezTo>
                    <a:cubicBezTo>
                      <a:pt x="27790" y="49651"/>
                      <a:pt x="27028" y="53458"/>
                      <a:pt x="29027" y="52697"/>
                    </a:cubicBezTo>
                    <a:cubicBezTo>
                      <a:pt x="31122" y="51935"/>
                      <a:pt x="33406" y="52697"/>
                      <a:pt x="34168" y="49651"/>
                    </a:cubicBezTo>
                    <a:cubicBezTo>
                      <a:pt x="34930" y="46509"/>
                      <a:pt x="36738" y="41654"/>
                      <a:pt x="38261" y="40416"/>
                    </a:cubicBezTo>
                    <a:cubicBezTo>
                      <a:pt x="39785" y="39179"/>
                      <a:pt x="38737" y="38132"/>
                      <a:pt x="39023" y="35752"/>
                    </a:cubicBezTo>
                    <a:cubicBezTo>
                      <a:pt x="39309" y="33467"/>
                      <a:pt x="40070" y="30135"/>
                      <a:pt x="37976" y="31658"/>
                    </a:cubicBezTo>
                    <a:cubicBezTo>
                      <a:pt x="35881" y="33181"/>
                      <a:pt x="33882" y="35752"/>
                      <a:pt x="32359" y="33943"/>
                    </a:cubicBezTo>
                    <a:cubicBezTo>
                      <a:pt x="30836" y="32134"/>
                      <a:pt x="30265" y="29849"/>
                      <a:pt x="32359" y="29374"/>
                    </a:cubicBezTo>
                    <a:cubicBezTo>
                      <a:pt x="34454" y="28898"/>
                      <a:pt x="36738" y="29849"/>
                      <a:pt x="36738" y="27850"/>
                    </a:cubicBezTo>
                    <a:cubicBezTo>
                      <a:pt x="36738" y="25851"/>
                      <a:pt x="36262" y="22424"/>
                      <a:pt x="37500" y="20425"/>
                    </a:cubicBezTo>
                    <a:cubicBezTo>
                      <a:pt x="38737" y="18331"/>
                      <a:pt x="39785" y="18902"/>
                      <a:pt x="41117" y="18140"/>
                    </a:cubicBezTo>
                    <a:cubicBezTo>
                      <a:pt x="42450" y="17379"/>
                      <a:pt x="43402" y="12714"/>
                      <a:pt x="44735" y="14047"/>
                    </a:cubicBezTo>
                    <a:cubicBezTo>
                      <a:pt x="46068" y="15284"/>
                      <a:pt x="48067" y="16332"/>
                      <a:pt x="49114" y="15094"/>
                    </a:cubicBezTo>
                    <a:cubicBezTo>
                      <a:pt x="50161" y="13761"/>
                      <a:pt x="49399" y="9953"/>
                      <a:pt x="49399" y="7098"/>
                    </a:cubicBezTo>
                    <a:cubicBezTo>
                      <a:pt x="49399" y="4242"/>
                      <a:pt x="49114" y="-2136"/>
                      <a:pt x="48352" y="719"/>
                    </a:cubicBezTo>
                    <a:cubicBezTo>
                      <a:pt x="47591" y="3575"/>
                      <a:pt x="45020" y="4051"/>
                      <a:pt x="43688" y="4527"/>
                    </a:cubicBezTo>
                    <a:cubicBezTo>
                      <a:pt x="42450" y="5003"/>
                      <a:pt x="38547" y="7098"/>
                      <a:pt x="37785" y="8906"/>
                    </a:cubicBezTo>
                    <a:cubicBezTo>
                      <a:pt x="37024" y="10715"/>
                      <a:pt x="34739" y="11001"/>
                      <a:pt x="33406" y="12524"/>
                    </a:cubicBezTo>
                    <a:cubicBezTo>
                      <a:pt x="32169" y="14047"/>
                      <a:pt x="31122" y="15570"/>
                      <a:pt x="30550" y="17379"/>
                    </a:cubicBezTo>
                    <a:cubicBezTo>
                      <a:pt x="30074" y="19187"/>
                      <a:pt x="26647" y="19949"/>
                      <a:pt x="25124" y="19949"/>
                    </a:cubicBezTo>
                    <a:cubicBezTo>
                      <a:pt x="23601" y="19949"/>
                      <a:pt x="19698" y="19473"/>
                      <a:pt x="18175" y="20425"/>
                    </a:cubicBezTo>
                    <a:cubicBezTo>
                      <a:pt x="16652" y="21472"/>
                      <a:pt x="12273" y="23281"/>
                      <a:pt x="11511" y="25090"/>
                    </a:cubicBezTo>
                    <a:cubicBezTo>
                      <a:pt x="10845" y="26898"/>
                      <a:pt x="7227" y="29754"/>
                      <a:pt x="6751" y="30230"/>
                    </a:cubicBezTo>
                    <a:close/>
                  </a:path>
                </a:pathLst>
              </a:custGeom>
              <a:grpFill/>
              <a:ln w="4754" cap="flat">
                <a:solidFill>
                  <a:srgbClr val="FFFFFF"/>
                </a:solidFill>
                <a:prstDash val="solid"/>
                <a:miter/>
              </a:ln>
            </p:spPr>
            <p:txBody>
              <a:bodyPr rtlCol="0" anchor="ctr"/>
              <a:lstStyle/>
              <a:p>
                <a:endParaRPr lang="en-US"/>
              </a:p>
            </p:txBody>
          </p:sp>
          <p:sp>
            <p:nvSpPr>
              <p:cNvPr id="15" name="Graphic 13">
                <a:extLst>
                  <a:ext uri="{FF2B5EF4-FFF2-40B4-BE49-F238E27FC236}">
                    <a16:creationId xmlns:a16="http://schemas.microsoft.com/office/drawing/2014/main" id="{1F83A658-46BA-6AAA-147E-70E8E8DFBBB3}"/>
                  </a:ext>
                </a:extLst>
              </p:cNvPr>
              <p:cNvSpPr/>
              <p:nvPr/>
            </p:nvSpPr>
            <p:spPr>
              <a:xfrm>
                <a:off x="3859516" y="3565154"/>
                <a:ext cx="9778" cy="16059"/>
              </a:xfrm>
              <a:custGeom>
                <a:avLst/>
                <a:gdLst>
                  <a:gd name="connsiteX0" fmla="*/ 5741 w 9778"/>
                  <a:gd name="connsiteY0" fmla="*/ 2166 h 16059"/>
                  <a:gd name="connsiteX1" fmla="*/ 2123 w 9778"/>
                  <a:gd name="connsiteY1" fmla="*/ 10162 h 16059"/>
                  <a:gd name="connsiteX2" fmla="*/ 886 w 9778"/>
                  <a:gd name="connsiteY2" fmla="*/ 15588 h 16059"/>
                  <a:gd name="connsiteX3" fmla="*/ 4979 w 9778"/>
                  <a:gd name="connsiteY3" fmla="*/ 11781 h 16059"/>
                  <a:gd name="connsiteX4" fmla="*/ 9358 w 9778"/>
                  <a:gd name="connsiteY4" fmla="*/ 12257 h 16059"/>
                  <a:gd name="connsiteX5" fmla="*/ 8597 w 9778"/>
                  <a:gd name="connsiteY5" fmla="*/ 8639 h 16059"/>
                  <a:gd name="connsiteX6" fmla="*/ 8311 w 9778"/>
                  <a:gd name="connsiteY6" fmla="*/ 928 h 16059"/>
                  <a:gd name="connsiteX7" fmla="*/ 5741 w 9778"/>
                  <a:gd name="connsiteY7" fmla="*/ 2166 h 16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78" h="16059">
                    <a:moveTo>
                      <a:pt x="5741" y="2166"/>
                    </a:moveTo>
                    <a:cubicBezTo>
                      <a:pt x="4979" y="3879"/>
                      <a:pt x="3932" y="7592"/>
                      <a:pt x="2123" y="10162"/>
                    </a:cubicBezTo>
                    <a:cubicBezTo>
                      <a:pt x="315" y="12733"/>
                      <a:pt x="-923" y="17588"/>
                      <a:pt x="886" y="15588"/>
                    </a:cubicBezTo>
                    <a:cubicBezTo>
                      <a:pt x="2695" y="13589"/>
                      <a:pt x="3742" y="10448"/>
                      <a:pt x="4979" y="11781"/>
                    </a:cubicBezTo>
                    <a:cubicBezTo>
                      <a:pt x="6312" y="13113"/>
                      <a:pt x="8597" y="13113"/>
                      <a:pt x="9358" y="12257"/>
                    </a:cubicBezTo>
                    <a:cubicBezTo>
                      <a:pt x="10120" y="11495"/>
                      <a:pt x="9834" y="11495"/>
                      <a:pt x="8597" y="8639"/>
                    </a:cubicBezTo>
                    <a:cubicBezTo>
                      <a:pt x="7359" y="5783"/>
                      <a:pt x="8311" y="2737"/>
                      <a:pt x="8311" y="928"/>
                    </a:cubicBezTo>
                    <a:cubicBezTo>
                      <a:pt x="8311" y="-976"/>
                      <a:pt x="6503" y="357"/>
                      <a:pt x="5741" y="2166"/>
                    </a:cubicBezTo>
                    <a:close/>
                  </a:path>
                </a:pathLst>
              </a:custGeom>
              <a:grpFill/>
              <a:ln w="4754" cap="flat">
                <a:solidFill>
                  <a:srgbClr val="FFFFFF"/>
                </a:solidFill>
                <a:prstDash val="solid"/>
                <a:miter/>
              </a:ln>
            </p:spPr>
            <p:txBody>
              <a:bodyPr rtlCol="0" anchor="ctr"/>
              <a:lstStyle/>
              <a:p>
                <a:endParaRPr lang="en-US"/>
              </a:p>
            </p:txBody>
          </p:sp>
          <p:sp>
            <p:nvSpPr>
              <p:cNvPr id="16" name="Graphic 13">
                <a:extLst>
                  <a:ext uri="{FF2B5EF4-FFF2-40B4-BE49-F238E27FC236}">
                    <a16:creationId xmlns:a16="http://schemas.microsoft.com/office/drawing/2014/main" id="{93B46AD5-F467-3023-BBAA-AF5FC70B20DB}"/>
                  </a:ext>
                </a:extLst>
              </p:cNvPr>
              <p:cNvSpPr/>
              <p:nvPr/>
            </p:nvSpPr>
            <p:spPr>
              <a:xfrm>
                <a:off x="3863924" y="3544352"/>
                <a:ext cx="5630" cy="13663"/>
              </a:xfrm>
              <a:custGeom>
                <a:avLst/>
                <a:gdLst>
                  <a:gd name="connsiteX0" fmla="*/ 2094 w 5630"/>
                  <a:gd name="connsiteY0" fmla="*/ 3168 h 13663"/>
                  <a:gd name="connsiteX1" fmla="*/ 0 w 5630"/>
                  <a:gd name="connsiteY1" fmla="*/ 7832 h 13663"/>
                  <a:gd name="connsiteX2" fmla="*/ 3046 w 5630"/>
                  <a:gd name="connsiteY2" fmla="*/ 12687 h 13663"/>
                  <a:gd name="connsiteX3" fmla="*/ 4093 w 5630"/>
                  <a:gd name="connsiteY3" fmla="*/ 4215 h 13663"/>
                  <a:gd name="connsiteX4" fmla="*/ 5141 w 5630"/>
                  <a:gd name="connsiteY4" fmla="*/ 311 h 13663"/>
                  <a:gd name="connsiteX5" fmla="*/ 2094 w 5630"/>
                  <a:gd name="connsiteY5" fmla="*/ 3168 h 1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30" h="13663">
                    <a:moveTo>
                      <a:pt x="2094" y="3168"/>
                    </a:moveTo>
                    <a:cubicBezTo>
                      <a:pt x="952" y="4595"/>
                      <a:pt x="0" y="5738"/>
                      <a:pt x="0" y="7832"/>
                    </a:cubicBezTo>
                    <a:cubicBezTo>
                      <a:pt x="0" y="9926"/>
                      <a:pt x="2285" y="16019"/>
                      <a:pt x="3046" y="12687"/>
                    </a:cubicBezTo>
                    <a:cubicBezTo>
                      <a:pt x="3808" y="9355"/>
                      <a:pt x="2761" y="5452"/>
                      <a:pt x="4093" y="4215"/>
                    </a:cubicBezTo>
                    <a:cubicBezTo>
                      <a:pt x="5426" y="2977"/>
                      <a:pt x="6188" y="1644"/>
                      <a:pt x="5141" y="311"/>
                    </a:cubicBezTo>
                    <a:cubicBezTo>
                      <a:pt x="4093" y="-926"/>
                      <a:pt x="3046" y="1835"/>
                      <a:pt x="2094" y="3168"/>
                    </a:cubicBezTo>
                    <a:close/>
                  </a:path>
                </a:pathLst>
              </a:custGeom>
              <a:grpFill/>
              <a:ln w="4754" cap="flat">
                <a:solidFill>
                  <a:srgbClr val="FFFFFF"/>
                </a:solidFill>
                <a:prstDash val="solid"/>
                <a:miter/>
              </a:ln>
            </p:spPr>
            <p:txBody>
              <a:bodyPr rtlCol="0" anchor="ctr"/>
              <a:lstStyle/>
              <a:p>
                <a:endParaRPr lang="en-US"/>
              </a:p>
            </p:txBody>
          </p:sp>
          <p:sp>
            <p:nvSpPr>
              <p:cNvPr id="17" name="Graphic 13">
                <a:extLst>
                  <a:ext uri="{FF2B5EF4-FFF2-40B4-BE49-F238E27FC236}">
                    <a16:creationId xmlns:a16="http://schemas.microsoft.com/office/drawing/2014/main" id="{E60E00DA-CA86-27DE-3C83-5180C2E78999}"/>
                  </a:ext>
                </a:extLst>
              </p:cNvPr>
              <p:cNvSpPr/>
              <p:nvPr/>
            </p:nvSpPr>
            <p:spPr>
              <a:xfrm>
                <a:off x="3865323" y="3503341"/>
                <a:ext cx="4080" cy="9258"/>
              </a:xfrm>
              <a:custGeom>
                <a:avLst/>
                <a:gdLst>
                  <a:gd name="connsiteX0" fmla="*/ 3742 w 4080"/>
                  <a:gd name="connsiteY0" fmla="*/ 8 h 9258"/>
                  <a:gd name="connsiteX1" fmla="*/ 124 w 4080"/>
                  <a:gd name="connsiteY1" fmla="*/ 4672 h 9258"/>
                  <a:gd name="connsiteX2" fmla="*/ 1933 w 4080"/>
                  <a:gd name="connsiteY2" fmla="*/ 9051 h 9258"/>
                  <a:gd name="connsiteX3" fmla="*/ 3742 w 4080"/>
                  <a:gd name="connsiteY3" fmla="*/ 2673 h 9258"/>
                  <a:gd name="connsiteX4" fmla="*/ 3742 w 4080"/>
                  <a:gd name="connsiteY4" fmla="*/ 8 h 9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0" h="9258">
                    <a:moveTo>
                      <a:pt x="3742" y="8"/>
                    </a:moveTo>
                    <a:cubicBezTo>
                      <a:pt x="1457" y="8"/>
                      <a:pt x="696" y="2292"/>
                      <a:pt x="124" y="4672"/>
                    </a:cubicBezTo>
                    <a:cubicBezTo>
                      <a:pt x="-352" y="6957"/>
                      <a:pt x="600" y="10098"/>
                      <a:pt x="1933" y="9051"/>
                    </a:cubicBezTo>
                    <a:cubicBezTo>
                      <a:pt x="3266" y="8004"/>
                      <a:pt x="2980" y="5434"/>
                      <a:pt x="3742" y="2673"/>
                    </a:cubicBezTo>
                    <a:cubicBezTo>
                      <a:pt x="4503" y="-278"/>
                      <a:pt x="3742" y="8"/>
                      <a:pt x="3742" y="8"/>
                    </a:cubicBezTo>
                    <a:close/>
                  </a:path>
                </a:pathLst>
              </a:custGeom>
              <a:grpFill/>
              <a:ln w="4754" cap="flat">
                <a:solidFill>
                  <a:srgbClr val="FFFFFF"/>
                </a:solidFill>
                <a:prstDash val="solid"/>
                <a:miter/>
              </a:ln>
            </p:spPr>
            <p:txBody>
              <a:bodyPr rtlCol="0" anchor="ctr"/>
              <a:lstStyle/>
              <a:p>
                <a:endParaRPr lang="en-US"/>
              </a:p>
            </p:txBody>
          </p:sp>
          <p:sp>
            <p:nvSpPr>
              <p:cNvPr id="18" name="Graphic 13">
                <a:extLst>
                  <a:ext uri="{FF2B5EF4-FFF2-40B4-BE49-F238E27FC236}">
                    <a16:creationId xmlns:a16="http://schemas.microsoft.com/office/drawing/2014/main" id="{B0F997F2-25F8-EE10-7151-4EFFE1615E6A}"/>
                  </a:ext>
                </a:extLst>
              </p:cNvPr>
              <p:cNvSpPr/>
              <p:nvPr/>
            </p:nvSpPr>
            <p:spPr>
              <a:xfrm>
                <a:off x="3863505" y="3442008"/>
                <a:ext cx="17316" cy="10942"/>
              </a:xfrm>
              <a:custGeom>
                <a:avLst/>
                <a:gdLst>
                  <a:gd name="connsiteX0" fmla="*/ 6321 w 17316"/>
                  <a:gd name="connsiteY0" fmla="*/ 2508 h 10942"/>
                  <a:gd name="connsiteX1" fmla="*/ 133 w 17316"/>
                  <a:gd name="connsiteY1" fmla="*/ 5555 h 10942"/>
                  <a:gd name="connsiteX2" fmla="*/ 2703 w 17316"/>
                  <a:gd name="connsiteY2" fmla="*/ 9362 h 10942"/>
                  <a:gd name="connsiteX3" fmla="*/ 6321 w 17316"/>
                  <a:gd name="connsiteY3" fmla="*/ 10409 h 10942"/>
                  <a:gd name="connsiteX4" fmla="*/ 10700 w 17316"/>
                  <a:gd name="connsiteY4" fmla="*/ 7554 h 10942"/>
                  <a:gd name="connsiteX5" fmla="*/ 16126 w 17316"/>
                  <a:gd name="connsiteY5" fmla="*/ 8029 h 10942"/>
                  <a:gd name="connsiteX6" fmla="*/ 15650 w 17316"/>
                  <a:gd name="connsiteY6" fmla="*/ 2889 h 10942"/>
                  <a:gd name="connsiteX7" fmla="*/ 11271 w 17316"/>
                  <a:gd name="connsiteY7" fmla="*/ 33 h 10942"/>
                  <a:gd name="connsiteX8" fmla="*/ 6321 w 17316"/>
                  <a:gd name="connsiteY8" fmla="*/ 2508 h 10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16" h="10942">
                    <a:moveTo>
                      <a:pt x="6321" y="2508"/>
                    </a:moveTo>
                    <a:cubicBezTo>
                      <a:pt x="4512" y="2127"/>
                      <a:pt x="-914" y="3555"/>
                      <a:pt x="133" y="5555"/>
                    </a:cubicBezTo>
                    <a:cubicBezTo>
                      <a:pt x="1180" y="7649"/>
                      <a:pt x="3465" y="7839"/>
                      <a:pt x="2703" y="9362"/>
                    </a:cubicBezTo>
                    <a:cubicBezTo>
                      <a:pt x="1942" y="10886"/>
                      <a:pt x="3941" y="11457"/>
                      <a:pt x="6321" y="10409"/>
                    </a:cubicBezTo>
                    <a:cubicBezTo>
                      <a:pt x="8605" y="9362"/>
                      <a:pt x="8891" y="6316"/>
                      <a:pt x="10700" y="7554"/>
                    </a:cubicBezTo>
                    <a:cubicBezTo>
                      <a:pt x="12509" y="8791"/>
                      <a:pt x="14603" y="9362"/>
                      <a:pt x="16126" y="8029"/>
                    </a:cubicBezTo>
                    <a:cubicBezTo>
                      <a:pt x="17649" y="6697"/>
                      <a:pt x="17935" y="4412"/>
                      <a:pt x="15650" y="2889"/>
                    </a:cubicBezTo>
                    <a:cubicBezTo>
                      <a:pt x="13365" y="1366"/>
                      <a:pt x="12794" y="604"/>
                      <a:pt x="11271" y="33"/>
                    </a:cubicBezTo>
                    <a:cubicBezTo>
                      <a:pt x="9653" y="-348"/>
                      <a:pt x="7654" y="2698"/>
                      <a:pt x="6321" y="2508"/>
                    </a:cubicBezTo>
                    <a:close/>
                  </a:path>
                </a:pathLst>
              </a:custGeom>
              <a:grpFill/>
              <a:ln w="4754" cap="flat">
                <a:solidFill>
                  <a:srgbClr val="FFFFFF"/>
                </a:solidFill>
                <a:prstDash val="solid"/>
                <a:miter/>
              </a:ln>
            </p:spPr>
            <p:txBody>
              <a:bodyPr rtlCol="0" anchor="ctr"/>
              <a:lstStyle/>
              <a:p>
                <a:endParaRPr lang="en-US"/>
              </a:p>
            </p:txBody>
          </p:sp>
          <p:sp>
            <p:nvSpPr>
              <p:cNvPr id="19" name="Graphic 13">
                <a:extLst>
                  <a:ext uri="{FF2B5EF4-FFF2-40B4-BE49-F238E27FC236}">
                    <a16:creationId xmlns:a16="http://schemas.microsoft.com/office/drawing/2014/main" id="{F9230501-DAFC-8489-9EB9-4DDA78FB4119}"/>
                  </a:ext>
                </a:extLst>
              </p:cNvPr>
              <p:cNvSpPr/>
              <p:nvPr/>
            </p:nvSpPr>
            <p:spPr>
              <a:xfrm>
                <a:off x="3851696" y="3447135"/>
                <a:ext cx="8729" cy="15776"/>
              </a:xfrm>
              <a:custGeom>
                <a:avLst/>
                <a:gdLst>
                  <a:gd name="connsiteX0" fmla="*/ 4803 w 8729"/>
                  <a:gd name="connsiteY0" fmla="*/ 1666 h 15776"/>
                  <a:gd name="connsiteX1" fmla="*/ 995 w 8729"/>
                  <a:gd name="connsiteY1" fmla="*/ 619 h 15776"/>
                  <a:gd name="connsiteX2" fmla="*/ 709 w 8729"/>
                  <a:gd name="connsiteY2" fmla="*/ 7092 h 15776"/>
                  <a:gd name="connsiteX3" fmla="*/ 3755 w 8729"/>
                  <a:gd name="connsiteY3" fmla="*/ 11471 h 15776"/>
                  <a:gd name="connsiteX4" fmla="*/ 4803 w 8729"/>
                  <a:gd name="connsiteY4" fmla="*/ 15565 h 15776"/>
                  <a:gd name="connsiteX5" fmla="*/ 8610 w 8729"/>
                  <a:gd name="connsiteY5" fmla="*/ 11185 h 15776"/>
                  <a:gd name="connsiteX6" fmla="*/ 8134 w 8729"/>
                  <a:gd name="connsiteY6" fmla="*/ 4807 h 15776"/>
                  <a:gd name="connsiteX7" fmla="*/ 4803 w 8729"/>
                  <a:gd name="connsiteY7" fmla="*/ 1666 h 1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29" h="15776">
                    <a:moveTo>
                      <a:pt x="4803" y="1666"/>
                    </a:moveTo>
                    <a:cubicBezTo>
                      <a:pt x="4327" y="-333"/>
                      <a:pt x="1471" y="-333"/>
                      <a:pt x="995" y="619"/>
                    </a:cubicBezTo>
                    <a:cubicBezTo>
                      <a:pt x="519" y="1666"/>
                      <a:pt x="-814" y="5283"/>
                      <a:pt x="709" y="7092"/>
                    </a:cubicBezTo>
                    <a:cubicBezTo>
                      <a:pt x="2232" y="8901"/>
                      <a:pt x="4327" y="9663"/>
                      <a:pt x="3755" y="11471"/>
                    </a:cubicBezTo>
                    <a:cubicBezTo>
                      <a:pt x="3279" y="13280"/>
                      <a:pt x="2708" y="14517"/>
                      <a:pt x="4803" y="15565"/>
                    </a:cubicBezTo>
                    <a:cubicBezTo>
                      <a:pt x="6897" y="16612"/>
                      <a:pt x="8610" y="13565"/>
                      <a:pt x="8610" y="11185"/>
                    </a:cubicBezTo>
                    <a:cubicBezTo>
                      <a:pt x="8610" y="8901"/>
                      <a:pt x="9086" y="6331"/>
                      <a:pt x="8134" y="4807"/>
                    </a:cubicBezTo>
                    <a:cubicBezTo>
                      <a:pt x="7087" y="3284"/>
                      <a:pt x="4803" y="1666"/>
                      <a:pt x="4803" y="1666"/>
                    </a:cubicBezTo>
                    <a:close/>
                  </a:path>
                </a:pathLst>
              </a:custGeom>
              <a:grpFill/>
              <a:ln w="4754" cap="flat">
                <a:solidFill>
                  <a:srgbClr val="FFFFFF"/>
                </a:solidFill>
                <a:prstDash val="solid"/>
                <a:miter/>
              </a:ln>
            </p:spPr>
            <p:txBody>
              <a:bodyPr rtlCol="0" anchor="ctr"/>
              <a:lstStyle/>
              <a:p>
                <a:endParaRPr lang="en-US"/>
              </a:p>
            </p:txBody>
          </p:sp>
          <p:sp>
            <p:nvSpPr>
              <p:cNvPr id="20" name="Graphic 13">
                <a:extLst>
                  <a:ext uri="{FF2B5EF4-FFF2-40B4-BE49-F238E27FC236}">
                    <a16:creationId xmlns:a16="http://schemas.microsoft.com/office/drawing/2014/main" id="{F5C8B97C-5845-D814-5E7B-97E6D527EA35}"/>
                  </a:ext>
                </a:extLst>
              </p:cNvPr>
              <p:cNvSpPr/>
              <p:nvPr/>
            </p:nvSpPr>
            <p:spPr>
              <a:xfrm>
                <a:off x="3863575" y="3458070"/>
                <a:ext cx="7046" cy="12431"/>
              </a:xfrm>
              <a:custGeom>
                <a:avLst/>
                <a:gdLst>
                  <a:gd name="connsiteX0" fmla="*/ 4442 w 7046"/>
                  <a:gd name="connsiteY0" fmla="*/ 821 h 12431"/>
                  <a:gd name="connsiteX1" fmla="*/ 63 w 7046"/>
                  <a:gd name="connsiteY1" fmla="*/ 5962 h 12431"/>
                  <a:gd name="connsiteX2" fmla="*/ 2634 w 7046"/>
                  <a:gd name="connsiteY2" fmla="*/ 10817 h 12431"/>
                  <a:gd name="connsiteX3" fmla="*/ 6251 w 7046"/>
                  <a:gd name="connsiteY3" fmla="*/ 11864 h 12431"/>
                  <a:gd name="connsiteX4" fmla="*/ 6251 w 7046"/>
                  <a:gd name="connsiteY4" fmla="*/ 7485 h 12431"/>
                  <a:gd name="connsiteX5" fmla="*/ 4442 w 7046"/>
                  <a:gd name="connsiteY5" fmla="*/ 821 h 1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46" h="12431">
                    <a:moveTo>
                      <a:pt x="4442" y="821"/>
                    </a:moveTo>
                    <a:cubicBezTo>
                      <a:pt x="1872" y="2535"/>
                      <a:pt x="-413" y="4439"/>
                      <a:pt x="63" y="5962"/>
                    </a:cubicBezTo>
                    <a:cubicBezTo>
                      <a:pt x="539" y="7485"/>
                      <a:pt x="2919" y="8818"/>
                      <a:pt x="2634" y="10817"/>
                    </a:cubicBezTo>
                    <a:cubicBezTo>
                      <a:pt x="2348" y="12911"/>
                      <a:pt x="4728" y="12626"/>
                      <a:pt x="6251" y="11864"/>
                    </a:cubicBezTo>
                    <a:cubicBezTo>
                      <a:pt x="7774" y="11102"/>
                      <a:pt x="6727" y="10627"/>
                      <a:pt x="6251" y="7485"/>
                    </a:cubicBezTo>
                    <a:cubicBezTo>
                      <a:pt x="5775" y="4344"/>
                      <a:pt x="9107" y="-2320"/>
                      <a:pt x="4442" y="821"/>
                    </a:cubicBezTo>
                    <a:close/>
                  </a:path>
                </a:pathLst>
              </a:custGeom>
              <a:grpFill/>
              <a:ln w="4754" cap="flat">
                <a:solidFill>
                  <a:srgbClr val="FFFFFF"/>
                </a:solidFill>
                <a:prstDash val="solid"/>
                <a:miter/>
              </a:ln>
            </p:spPr>
            <p:txBody>
              <a:bodyPr rtlCol="0" anchor="ctr"/>
              <a:lstStyle/>
              <a:p>
                <a:endParaRPr lang="en-US"/>
              </a:p>
            </p:txBody>
          </p:sp>
          <p:sp>
            <p:nvSpPr>
              <p:cNvPr id="21" name="Graphic 13">
                <a:extLst>
                  <a:ext uri="{FF2B5EF4-FFF2-40B4-BE49-F238E27FC236}">
                    <a16:creationId xmlns:a16="http://schemas.microsoft.com/office/drawing/2014/main" id="{DAA8907F-9D07-B45C-C00A-942F7B1F0A4E}"/>
                  </a:ext>
                </a:extLst>
              </p:cNvPr>
              <p:cNvSpPr/>
              <p:nvPr/>
            </p:nvSpPr>
            <p:spPr>
              <a:xfrm>
                <a:off x="3729887" y="3417100"/>
                <a:ext cx="527579" cy="388021"/>
              </a:xfrm>
              <a:custGeom>
                <a:avLst/>
                <a:gdLst>
                  <a:gd name="connsiteX0" fmla="*/ 471128 w 527579"/>
                  <a:gd name="connsiteY0" fmla="*/ 363175 h 388021"/>
                  <a:gd name="connsiteX1" fmla="*/ 469034 w 527579"/>
                  <a:gd name="connsiteY1" fmla="*/ 353941 h 388021"/>
                  <a:gd name="connsiteX2" fmla="*/ 470081 w 527579"/>
                  <a:gd name="connsiteY2" fmla="*/ 348324 h 388021"/>
                  <a:gd name="connsiteX3" fmla="*/ 470557 w 527579"/>
                  <a:gd name="connsiteY3" fmla="*/ 342708 h 388021"/>
                  <a:gd name="connsiteX4" fmla="*/ 527580 w 527579"/>
                  <a:gd name="connsiteY4" fmla="*/ 94911 h 388021"/>
                  <a:gd name="connsiteX5" fmla="*/ 444854 w 527579"/>
                  <a:gd name="connsiteY5" fmla="*/ 76062 h 388021"/>
                  <a:gd name="connsiteX6" fmla="*/ 160692 w 527579"/>
                  <a:gd name="connsiteY6" fmla="*/ 0 h 388021"/>
                  <a:gd name="connsiteX7" fmla="*/ 160216 w 527579"/>
                  <a:gd name="connsiteY7" fmla="*/ 5426 h 388021"/>
                  <a:gd name="connsiteX8" fmla="*/ 156598 w 527579"/>
                  <a:gd name="connsiteY8" fmla="*/ 9520 h 388021"/>
                  <a:gd name="connsiteX9" fmla="*/ 158122 w 527579"/>
                  <a:gd name="connsiteY9" fmla="*/ 16469 h 388021"/>
                  <a:gd name="connsiteX10" fmla="*/ 160406 w 527579"/>
                  <a:gd name="connsiteY10" fmla="*/ 23133 h 388021"/>
                  <a:gd name="connsiteX11" fmla="*/ 163738 w 527579"/>
                  <a:gd name="connsiteY11" fmla="*/ 24941 h 388021"/>
                  <a:gd name="connsiteX12" fmla="*/ 168593 w 527579"/>
                  <a:gd name="connsiteY12" fmla="*/ 25418 h 388021"/>
                  <a:gd name="connsiteX13" fmla="*/ 168593 w 527579"/>
                  <a:gd name="connsiteY13" fmla="*/ 33414 h 388021"/>
                  <a:gd name="connsiteX14" fmla="*/ 166309 w 527579"/>
                  <a:gd name="connsiteY14" fmla="*/ 39031 h 388021"/>
                  <a:gd name="connsiteX15" fmla="*/ 169640 w 527579"/>
                  <a:gd name="connsiteY15" fmla="*/ 45218 h 388021"/>
                  <a:gd name="connsiteX16" fmla="*/ 166023 w 527579"/>
                  <a:gd name="connsiteY16" fmla="*/ 46742 h 388021"/>
                  <a:gd name="connsiteX17" fmla="*/ 163738 w 527579"/>
                  <a:gd name="connsiteY17" fmla="*/ 51121 h 388021"/>
                  <a:gd name="connsiteX18" fmla="*/ 162501 w 527579"/>
                  <a:gd name="connsiteY18" fmla="*/ 56737 h 388021"/>
                  <a:gd name="connsiteX19" fmla="*/ 157836 w 527579"/>
                  <a:gd name="connsiteY19" fmla="*/ 50549 h 388021"/>
                  <a:gd name="connsiteX20" fmla="*/ 150125 w 527579"/>
                  <a:gd name="connsiteY20" fmla="*/ 49217 h 388021"/>
                  <a:gd name="connsiteX21" fmla="*/ 149649 w 527579"/>
                  <a:gd name="connsiteY21" fmla="*/ 54833 h 388021"/>
                  <a:gd name="connsiteX22" fmla="*/ 145270 w 527579"/>
                  <a:gd name="connsiteY22" fmla="*/ 63782 h 388021"/>
                  <a:gd name="connsiteX23" fmla="*/ 138321 w 527579"/>
                  <a:gd name="connsiteY23" fmla="*/ 71969 h 388021"/>
                  <a:gd name="connsiteX24" fmla="*/ 140891 w 527579"/>
                  <a:gd name="connsiteY24" fmla="*/ 79680 h 388021"/>
                  <a:gd name="connsiteX25" fmla="*/ 144223 w 527579"/>
                  <a:gd name="connsiteY25" fmla="*/ 81964 h 388021"/>
                  <a:gd name="connsiteX26" fmla="*/ 143461 w 527579"/>
                  <a:gd name="connsiteY26" fmla="*/ 89961 h 388021"/>
                  <a:gd name="connsiteX27" fmla="*/ 144699 w 527579"/>
                  <a:gd name="connsiteY27" fmla="*/ 98148 h 388021"/>
                  <a:gd name="connsiteX28" fmla="*/ 149554 w 527579"/>
                  <a:gd name="connsiteY28" fmla="*/ 100432 h 388021"/>
                  <a:gd name="connsiteX29" fmla="*/ 150601 w 527579"/>
                  <a:gd name="connsiteY29" fmla="*/ 105573 h 388021"/>
                  <a:gd name="connsiteX30" fmla="*/ 154695 w 527579"/>
                  <a:gd name="connsiteY30" fmla="*/ 108334 h 388021"/>
                  <a:gd name="connsiteX31" fmla="*/ 157550 w 527579"/>
                  <a:gd name="connsiteY31" fmla="*/ 102432 h 388021"/>
                  <a:gd name="connsiteX32" fmla="*/ 153933 w 527579"/>
                  <a:gd name="connsiteY32" fmla="*/ 96815 h 388021"/>
                  <a:gd name="connsiteX33" fmla="*/ 151648 w 527579"/>
                  <a:gd name="connsiteY33" fmla="*/ 91674 h 388021"/>
                  <a:gd name="connsiteX34" fmla="*/ 148602 w 527579"/>
                  <a:gd name="connsiteY34" fmla="*/ 95768 h 388021"/>
                  <a:gd name="connsiteX35" fmla="*/ 145270 w 527579"/>
                  <a:gd name="connsiteY35" fmla="*/ 95768 h 388021"/>
                  <a:gd name="connsiteX36" fmla="*/ 146793 w 527579"/>
                  <a:gd name="connsiteY36" fmla="*/ 90342 h 388021"/>
                  <a:gd name="connsiteX37" fmla="*/ 146793 w 527579"/>
                  <a:gd name="connsiteY37" fmla="*/ 80060 h 388021"/>
                  <a:gd name="connsiteX38" fmla="*/ 143937 w 527579"/>
                  <a:gd name="connsiteY38" fmla="*/ 74920 h 388021"/>
                  <a:gd name="connsiteX39" fmla="*/ 146032 w 527579"/>
                  <a:gd name="connsiteY39" fmla="*/ 71017 h 388021"/>
                  <a:gd name="connsiteX40" fmla="*/ 150411 w 527579"/>
                  <a:gd name="connsiteY40" fmla="*/ 69970 h 388021"/>
                  <a:gd name="connsiteX41" fmla="*/ 156027 w 527579"/>
                  <a:gd name="connsiteY41" fmla="*/ 70731 h 388021"/>
                  <a:gd name="connsiteX42" fmla="*/ 152981 w 527579"/>
                  <a:gd name="connsiteY42" fmla="*/ 64829 h 388021"/>
                  <a:gd name="connsiteX43" fmla="*/ 152695 w 527579"/>
                  <a:gd name="connsiteY43" fmla="*/ 58927 h 388021"/>
                  <a:gd name="connsiteX44" fmla="*/ 155742 w 527579"/>
                  <a:gd name="connsiteY44" fmla="*/ 55880 h 388021"/>
                  <a:gd name="connsiteX45" fmla="*/ 157836 w 527579"/>
                  <a:gd name="connsiteY45" fmla="*/ 59974 h 388021"/>
                  <a:gd name="connsiteX46" fmla="*/ 159930 w 527579"/>
                  <a:gd name="connsiteY46" fmla="*/ 66638 h 388021"/>
                  <a:gd name="connsiteX47" fmla="*/ 164024 w 527579"/>
                  <a:gd name="connsiteY47" fmla="*/ 71493 h 388021"/>
                  <a:gd name="connsiteX48" fmla="*/ 161739 w 527579"/>
                  <a:gd name="connsiteY48" fmla="*/ 74824 h 388021"/>
                  <a:gd name="connsiteX49" fmla="*/ 156598 w 527579"/>
                  <a:gd name="connsiteY49" fmla="*/ 74539 h 388021"/>
                  <a:gd name="connsiteX50" fmla="*/ 151743 w 527579"/>
                  <a:gd name="connsiteY50" fmla="*/ 77395 h 388021"/>
                  <a:gd name="connsiteX51" fmla="*/ 152505 w 527579"/>
                  <a:gd name="connsiteY51" fmla="*/ 86915 h 388021"/>
                  <a:gd name="connsiteX52" fmla="*/ 156884 w 527579"/>
                  <a:gd name="connsiteY52" fmla="*/ 94340 h 388021"/>
                  <a:gd name="connsiteX53" fmla="*/ 158407 w 527579"/>
                  <a:gd name="connsiteY53" fmla="*/ 93864 h 388021"/>
                  <a:gd name="connsiteX54" fmla="*/ 155551 w 527579"/>
                  <a:gd name="connsiteY54" fmla="*/ 87676 h 388021"/>
                  <a:gd name="connsiteX55" fmla="*/ 155075 w 527579"/>
                  <a:gd name="connsiteY55" fmla="*/ 82536 h 388021"/>
                  <a:gd name="connsiteX56" fmla="*/ 158122 w 527579"/>
                  <a:gd name="connsiteY56" fmla="*/ 78918 h 388021"/>
                  <a:gd name="connsiteX57" fmla="*/ 161168 w 527579"/>
                  <a:gd name="connsiteY57" fmla="*/ 79680 h 388021"/>
                  <a:gd name="connsiteX58" fmla="*/ 162691 w 527579"/>
                  <a:gd name="connsiteY58" fmla="*/ 84820 h 388021"/>
                  <a:gd name="connsiteX59" fmla="*/ 163738 w 527579"/>
                  <a:gd name="connsiteY59" fmla="*/ 85867 h 388021"/>
                  <a:gd name="connsiteX60" fmla="*/ 161929 w 527579"/>
                  <a:gd name="connsiteY60" fmla="*/ 93293 h 388021"/>
                  <a:gd name="connsiteX61" fmla="*/ 164976 w 527579"/>
                  <a:gd name="connsiteY61" fmla="*/ 99766 h 388021"/>
                  <a:gd name="connsiteX62" fmla="*/ 167832 w 527579"/>
                  <a:gd name="connsiteY62" fmla="*/ 102812 h 388021"/>
                  <a:gd name="connsiteX63" fmla="*/ 163453 w 527579"/>
                  <a:gd name="connsiteY63" fmla="*/ 107667 h 388021"/>
                  <a:gd name="connsiteX64" fmla="*/ 159359 w 527579"/>
                  <a:gd name="connsiteY64" fmla="*/ 107953 h 388021"/>
                  <a:gd name="connsiteX65" fmla="*/ 155551 w 527579"/>
                  <a:gd name="connsiteY65" fmla="*/ 115188 h 388021"/>
                  <a:gd name="connsiteX66" fmla="*/ 150887 w 527579"/>
                  <a:gd name="connsiteY66" fmla="*/ 118996 h 388021"/>
                  <a:gd name="connsiteX67" fmla="*/ 149840 w 527579"/>
                  <a:gd name="connsiteY67" fmla="*/ 125184 h 388021"/>
                  <a:gd name="connsiteX68" fmla="*/ 146508 w 527579"/>
                  <a:gd name="connsiteY68" fmla="*/ 130610 h 388021"/>
                  <a:gd name="connsiteX69" fmla="*/ 145746 w 527579"/>
                  <a:gd name="connsiteY69" fmla="*/ 135465 h 388021"/>
                  <a:gd name="connsiteX70" fmla="*/ 147555 w 527579"/>
                  <a:gd name="connsiteY70" fmla="*/ 141653 h 388021"/>
                  <a:gd name="connsiteX71" fmla="*/ 144699 w 527579"/>
                  <a:gd name="connsiteY71" fmla="*/ 141653 h 388021"/>
                  <a:gd name="connsiteX72" fmla="*/ 143652 w 527579"/>
                  <a:gd name="connsiteY72" fmla="*/ 148031 h 388021"/>
                  <a:gd name="connsiteX73" fmla="*/ 142890 w 527579"/>
                  <a:gd name="connsiteY73" fmla="*/ 160597 h 388021"/>
                  <a:gd name="connsiteX74" fmla="*/ 138035 w 527579"/>
                  <a:gd name="connsiteY74" fmla="*/ 166023 h 388021"/>
                  <a:gd name="connsiteX75" fmla="*/ 135941 w 527579"/>
                  <a:gd name="connsiteY75" fmla="*/ 169355 h 388021"/>
                  <a:gd name="connsiteX76" fmla="*/ 131086 w 527579"/>
                  <a:gd name="connsiteY76" fmla="*/ 171925 h 388021"/>
                  <a:gd name="connsiteX77" fmla="*/ 123660 w 527579"/>
                  <a:gd name="connsiteY77" fmla="*/ 163167 h 388021"/>
                  <a:gd name="connsiteX78" fmla="*/ 123946 w 527579"/>
                  <a:gd name="connsiteY78" fmla="*/ 169831 h 388021"/>
                  <a:gd name="connsiteX79" fmla="*/ 120614 w 527579"/>
                  <a:gd name="connsiteY79" fmla="*/ 173639 h 388021"/>
                  <a:gd name="connsiteX80" fmla="*/ 112427 w 527579"/>
                  <a:gd name="connsiteY80" fmla="*/ 181349 h 388021"/>
                  <a:gd name="connsiteX81" fmla="*/ 107287 w 527579"/>
                  <a:gd name="connsiteY81" fmla="*/ 177447 h 388021"/>
                  <a:gd name="connsiteX82" fmla="*/ 103669 w 527579"/>
                  <a:gd name="connsiteY82" fmla="*/ 172782 h 388021"/>
                  <a:gd name="connsiteX83" fmla="*/ 99290 w 527579"/>
                  <a:gd name="connsiteY83" fmla="*/ 175067 h 388021"/>
                  <a:gd name="connsiteX84" fmla="*/ 95482 w 527579"/>
                  <a:gd name="connsiteY84" fmla="*/ 177351 h 388021"/>
                  <a:gd name="connsiteX85" fmla="*/ 96720 w 527579"/>
                  <a:gd name="connsiteY85" fmla="*/ 171925 h 388021"/>
                  <a:gd name="connsiteX86" fmla="*/ 98243 w 527579"/>
                  <a:gd name="connsiteY86" fmla="*/ 165547 h 388021"/>
                  <a:gd name="connsiteX87" fmla="*/ 102051 w 527579"/>
                  <a:gd name="connsiteY87" fmla="*/ 168117 h 388021"/>
                  <a:gd name="connsiteX88" fmla="*/ 102336 w 527579"/>
                  <a:gd name="connsiteY88" fmla="*/ 163453 h 388021"/>
                  <a:gd name="connsiteX89" fmla="*/ 102336 w 527579"/>
                  <a:gd name="connsiteY89" fmla="*/ 158598 h 388021"/>
                  <a:gd name="connsiteX90" fmla="*/ 107001 w 527579"/>
                  <a:gd name="connsiteY90" fmla="*/ 154695 h 388021"/>
                  <a:gd name="connsiteX91" fmla="*/ 105954 w 527579"/>
                  <a:gd name="connsiteY91" fmla="*/ 150601 h 388021"/>
                  <a:gd name="connsiteX92" fmla="*/ 97767 w 527579"/>
                  <a:gd name="connsiteY92" fmla="*/ 150887 h 388021"/>
                  <a:gd name="connsiteX93" fmla="*/ 89580 w 527579"/>
                  <a:gd name="connsiteY93" fmla="*/ 149364 h 388021"/>
                  <a:gd name="connsiteX94" fmla="*/ 89294 w 527579"/>
                  <a:gd name="connsiteY94" fmla="*/ 144508 h 388021"/>
                  <a:gd name="connsiteX95" fmla="*/ 97767 w 527579"/>
                  <a:gd name="connsiteY95" fmla="*/ 135274 h 388021"/>
                  <a:gd name="connsiteX96" fmla="*/ 104145 w 527579"/>
                  <a:gd name="connsiteY96" fmla="*/ 128040 h 388021"/>
                  <a:gd name="connsiteX97" fmla="*/ 111856 w 527579"/>
                  <a:gd name="connsiteY97" fmla="*/ 123660 h 388021"/>
                  <a:gd name="connsiteX98" fmla="*/ 117473 w 527579"/>
                  <a:gd name="connsiteY98" fmla="*/ 116997 h 388021"/>
                  <a:gd name="connsiteX99" fmla="*/ 119757 w 527579"/>
                  <a:gd name="connsiteY99" fmla="*/ 110618 h 388021"/>
                  <a:gd name="connsiteX100" fmla="*/ 123565 w 527579"/>
                  <a:gd name="connsiteY100" fmla="*/ 109095 h 388021"/>
                  <a:gd name="connsiteX101" fmla="*/ 121281 w 527579"/>
                  <a:gd name="connsiteY101" fmla="*/ 118329 h 388021"/>
                  <a:gd name="connsiteX102" fmla="*/ 121281 w 527579"/>
                  <a:gd name="connsiteY102" fmla="*/ 121661 h 388021"/>
                  <a:gd name="connsiteX103" fmla="*/ 125660 w 527579"/>
                  <a:gd name="connsiteY103" fmla="*/ 116521 h 388021"/>
                  <a:gd name="connsiteX104" fmla="*/ 128991 w 527579"/>
                  <a:gd name="connsiteY104" fmla="*/ 112427 h 388021"/>
                  <a:gd name="connsiteX105" fmla="*/ 132895 w 527579"/>
                  <a:gd name="connsiteY105" fmla="*/ 109857 h 388021"/>
                  <a:gd name="connsiteX106" fmla="*/ 136798 w 527579"/>
                  <a:gd name="connsiteY106" fmla="*/ 108810 h 388021"/>
                  <a:gd name="connsiteX107" fmla="*/ 135274 w 527579"/>
                  <a:gd name="connsiteY107" fmla="*/ 103669 h 388021"/>
                  <a:gd name="connsiteX108" fmla="*/ 133751 w 527579"/>
                  <a:gd name="connsiteY108" fmla="*/ 97481 h 388021"/>
                  <a:gd name="connsiteX109" fmla="*/ 132704 w 527579"/>
                  <a:gd name="connsiteY109" fmla="*/ 90532 h 388021"/>
                  <a:gd name="connsiteX110" fmla="*/ 133751 w 527579"/>
                  <a:gd name="connsiteY110" fmla="*/ 82821 h 388021"/>
                  <a:gd name="connsiteX111" fmla="*/ 131467 w 527579"/>
                  <a:gd name="connsiteY111" fmla="*/ 78728 h 388021"/>
                  <a:gd name="connsiteX112" fmla="*/ 128135 w 527579"/>
                  <a:gd name="connsiteY112" fmla="*/ 81298 h 388021"/>
                  <a:gd name="connsiteX113" fmla="*/ 128135 w 527579"/>
                  <a:gd name="connsiteY113" fmla="*/ 86915 h 388021"/>
                  <a:gd name="connsiteX114" fmla="*/ 127373 w 527579"/>
                  <a:gd name="connsiteY114" fmla="*/ 91770 h 388021"/>
                  <a:gd name="connsiteX115" fmla="*/ 125564 w 527579"/>
                  <a:gd name="connsiteY115" fmla="*/ 89199 h 388021"/>
                  <a:gd name="connsiteX116" fmla="*/ 122994 w 527579"/>
                  <a:gd name="connsiteY116" fmla="*/ 83583 h 388021"/>
                  <a:gd name="connsiteX117" fmla="*/ 120709 w 527579"/>
                  <a:gd name="connsiteY117" fmla="*/ 80536 h 388021"/>
                  <a:gd name="connsiteX118" fmla="*/ 115569 w 527579"/>
                  <a:gd name="connsiteY118" fmla="*/ 80060 h 388021"/>
                  <a:gd name="connsiteX119" fmla="*/ 112522 w 527579"/>
                  <a:gd name="connsiteY119" fmla="*/ 74444 h 388021"/>
                  <a:gd name="connsiteX120" fmla="*/ 107382 w 527579"/>
                  <a:gd name="connsiteY120" fmla="*/ 72635 h 388021"/>
                  <a:gd name="connsiteX121" fmla="*/ 98433 w 527579"/>
                  <a:gd name="connsiteY121" fmla="*/ 72350 h 388021"/>
                  <a:gd name="connsiteX122" fmla="*/ 93293 w 527579"/>
                  <a:gd name="connsiteY122" fmla="*/ 69779 h 388021"/>
                  <a:gd name="connsiteX123" fmla="*/ 87676 w 527579"/>
                  <a:gd name="connsiteY123" fmla="*/ 67494 h 388021"/>
                  <a:gd name="connsiteX124" fmla="*/ 83011 w 527579"/>
                  <a:gd name="connsiteY124" fmla="*/ 65686 h 388021"/>
                  <a:gd name="connsiteX125" fmla="*/ 79394 w 527579"/>
                  <a:gd name="connsiteY125" fmla="*/ 62830 h 388021"/>
                  <a:gd name="connsiteX126" fmla="*/ 72254 w 527579"/>
                  <a:gd name="connsiteY126" fmla="*/ 60259 h 388021"/>
                  <a:gd name="connsiteX127" fmla="*/ 57308 w 527579"/>
                  <a:gd name="connsiteY127" fmla="*/ 54833 h 388021"/>
                  <a:gd name="connsiteX128" fmla="*/ 46266 w 527579"/>
                  <a:gd name="connsiteY128" fmla="*/ 43505 h 388021"/>
                  <a:gd name="connsiteX129" fmla="*/ 41125 w 527579"/>
                  <a:gd name="connsiteY129" fmla="*/ 39697 h 388021"/>
                  <a:gd name="connsiteX130" fmla="*/ 31891 w 527579"/>
                  <a:gd name="connsiteY130" fmla="*/ 31986 h 388021"/>
                  <a:gd name="connsiteX131" fmla="*/ 25227 w 527579"/>
                  <a:gd name="connsiteY131" fmla="*/ 24751 h 388021"/>
                  <a:gd name="connsiteX132" fmla="*/ 19039 w 527579"/>
                  <a:gd name="connsiteY132" fmla="*/ 19896 h 388021"/>
                  <a:gd name="connsiteX133" fmla="*/ 18563 w 527579"/>
                  <a:gd name="connsiteY133" fmla="*/ 26084 h 388021"/>
                  <a:gd name="connsiteX134" fmla="*/ 15231 w 527579"/>
                  <a:gd name="connsiteY134" fmla="*/ 31224 h 388021"/>
                  <a:gd name="connsiteX135" fmla="*/ 12661 w 527579"/>
                  <a:gd name="connsiteY135" fmla="*/ 37698 h 388021"/>
                  <a:gd name="connsiteX136" fmla="*/ 9805 w 527579"/>
                  <a:gd name="connsiteY136" fmla="*/ 42363 h 388021"/>
                  <a:gd name="connsiteX137" fmla="*/ 12376 w 527579"/>
                  <a:gd name="connsiteY137" fmla="*/ 45694 h 388021"/>
                  <a:gd name="connsiteX138" fmla="*/ 14660 w 527579"/>
                  <a:gd name="connsiteY138" fmla="*/ 43410 h 388021"/>
                  <a:gd name="connsiteX139" fmla="*/ 15422 w 527579"/>
                  <a:gd name="connsiteY139" fmla="*/ 48550 h 388021"/>
                  <a:gd name="connsiteX140" fmla="*/ 12566 w 527579"/>
                  <a:gd name="connsiteY140" fmla="*/ 53691 h 388021"/>
                  <a:gd name="connsiteX141" fmla="*/ 9996 w 527579"/>
                  <a:gd name="connsiteY141" fmla="*/ 49312 h 388021"/>
                  <a:gd name="connsiteX142" fmla="*/ 8187 w 527579"/>
                  <a:gd name="connsiteY142" fmla="*/ 60069 h 388021"/>
                  <a:gd name="connsiteX143" fmla="*/ 8948 w 527579"/>
                  <a:gd name="connsiteY143" fmla="*/ 69589 h 388021"/>
                  <a:gd name="connsiteX144" fmla="*/ 12566 w 527579"/>
                  <a:gd name="connsiteY144" fmla="*/ 75015 h 388021"/>
                  <a:gd name="connsiteX145" fmla="*/ 11519 w 527579"/>
                  <a:gd name="connsiteY145" fmla="*/ 81964 h 388021"/>
                  <a:gd name="connsiteX146" fmla="*/ 15898 w 527579"/>
                  <a:gd name="connsiteY146" fmla="*/ 84249 h 388021"/>
                  <a:gd name="connsiteX147" fmla="*/ 16659 w 527579"/>
                  <a:gd name="connsiteY147" fmla="*/ 99100 h 388021"/>
                  <a:gd name="connsiteX148" fmla="*/ 13042 w 527579"/>
                  <a:gd name="connsiteY148" fmla="*/ 117377 h 388021"/>
                  <a:gd name="connsiteX149" fmla="*/ 13518 w 527579"/>
                  <a:gd name="connsiteY149" fmla="*/ 126611 h 388021"/>
                  <a:gd name="connsiteX150" fmla="*/ 15041 w 527579"/>
                  <a:gd name="connsiteY150" fmla="*/ 131467 h 388021"/>
                  <a:gd name="connsiteX151" fmla="*/ 15327 w 527579"/>
                  <a:gd name="connsiteY151" fmla="*/ 140986 h 388021"/>
                  <a:gd name="connsiteX152" fmla="*/ 13518 w 527579"/>
                  <a:gd name="connsiteY152" fmla="*/ 157646 h 388021"/>
                  <a:gd name="connsiteX153" fmla="*/ 15041 w 527579"/>
                  <a:gd name="connsiteY153" fmla="*/ 162786 h 388021"/>
                  <a:gd name="connsiteX154" fmla="*/ 19896 w 527579"/>
                  <a:gd name="connsiteY154" fmla="*/ 162025 h 388021"/>
                  <a:gd name="connsiteX155" fmla="*/ 22181 w 527579"/>
                  <a:gd name="connsiteY155" fmla="*/ 166404 h 388021"/>
                  <a:gd name="connsiteX156" fmla="*/ 28845 w 527579"/>
                  <a:gd name="connsiteY156" fmla="*/ 170021 h 388021"/>
                  <a:gd name="connsiteX157" fmla="*/ 31415 w 527579"/>
                  <a:gd name="connsiteY157" fmla="*/ 172877 h 388021"/>
                  <a:gd name="connsiteX158" fmla="*/ 21134 w 527579"/>
                  <a:gd name="connsiteY158" fmla="*/ 174115 h 388021"/>
                  <a:gd name="connsiteX159" fmla="*/ 14470 w 527579"/>
                  <a:gd name="connsiteY159" fmla="*/ 176209 h 388021"/>
                  <a:gd name="connsiteX160" fmla="*/ 12661 w 527579"/>
                  <a:gd name="connsiteY160" fmla="*/ 170783 h 388021"/>
                  <a:gd name="connsiteX161" fmla="*/ 10567 w 527579"/>
                  <a:gd name="connsiteY161" fmla="*/ 178970 h 388021"/>
                  <a:gd name="connsiteX162" fmla="*/ 10091 w 527579"/>
                  <a:gd name="connsiteY162" fmla="*/ 187442 h 388021"/>
                  <a:gd name="connsiteX163" fmla="*/ 14946 w 527579"/>
                  <a:gd name="connsiteY163" fmla="*/ 191536 h 388021"/>
                  <a:gd name="connsiteX164" fmla="*/ 20086 w 527579"/>
                  <a:gd name="connsiteY164" fmla="*/ 191821 h 388021"/>
                  <a:gd name="connsiteX165" fmla="*/ 24751 w 527579"/>
                  <a:gd name="connsiteY165" fmla="*/ 195915 h 388021"/>
                  <a:gd name="connsiteX166" fmla="*/ 19896 w 527579"/>
                  <a:gd name="connsiteY166" fmla="*/ 197247 h 388021"/>
                  <a:gd name="connsiteX167" fmla="*/ 16088 w 527579"/>
                  <a:gd name="connsiteY167" fmla="*/ 201341 h 388021"/>
                  <a:gd name="connsiteX168" fmla="*/ 16374 w 527579"/>
                  <a:gd name="connsiteY168" fmla="*/ 205434 h 388021"/>
                  <a:gd name="connsiteX169" fmla="*/ 15136 w 527579"/>
                  <a:gd name="connsiteY169" fmla="*/ 213621 h 388021"/>
                  <a:gd name="connsiteX170" fmla="*/ 10472 w 527579"/>
                  <a:gd name="connsiteY170" fmla="*/ 214859 h 388021"/>
                  <a:gd name="connsiteX171" fmla="*/ 9710 w 527579"/>
                  <a:gd name="connsiteY171" fmla="*/ 220761 h 388021"/>
                  <a:gd name="connsiteX172" fmla="*/ 6378 w 527579"/>
                  <a:gd name="connsiteY172" fmla="*/ 225140 h 388021"/>
                  <a:gd name="connsiteX173" fmla="*/ 4093 w 527579"/>
                  <a:gd name="connsiteY173" fmla="*/ 222094 h 388021"/>
                  <a:gd name="connsiteX174" fmla="*/ 7140 w 527579"/>
                  <a:gd name="connsiteY174" fmla="*/ 206196 h 388021"/>
                  <a:gd name="connsiteX175" fmla="*/ 3808 w 527579"/>
                  <a:gd name="connsiteY175" fmla="*/ 213907 h 388021"/>
                  <a:gd name="connsiteX176" fmla="*/ 0 w 527579"/>
                  <a:gd name="connsiteY176" fmla="*/ 225711 h 388021"/>
                  <a:gd name="connsiteX177" fmla="*/ 1809 w 527579"/>
                  <a:gd name="connsiteY177" fmla="*/ 230376 h 388021"/>
                  <a:gd name="connsiteX178" fmla="*/ 5902 w 527579"/>
                  <a:gd name="connsiteY178" fmla="*/ 237325 h 388021"/>
                  <a:gd name="connsiteX179" fmla="*/ 12852 w 527579"/>
                  <a:gd name="connsiteY179" fmla="*/ 238372 h 388021"/>
                  <a:gd name="connsiteX180" fmla="*/ 21324 w 527579"/>
                  <a:gd name="connsiteY180" fmla="*/ 238372 h 388021"/>
                  <a:gd name="connsiteX181" fmla="*/ 26465 w 527579"/>
                  <a:gd name="connsiteY181" fmla="*/ 243227 h 388021"/>
                  <a:gd name="connsiteX182" fmla="*/ 35984 w 527579"/>
                  <a:gd name="connsiteY182" fmla="*/ 244560 h 388021"/>
                  <a:gd name="connsiteX183" fmla="*/ 39316 w 527579"/>
                  <a:gd name="connsiteY183" fmla="*/ 249701 h 388021"/>
                  <a:gd name="connsiteX184" fmla="*/ 44933 w 527579"/>
                  <a:gd name="connsiteY184" fmla="*/ 258459 h 388021"/>
                  <a:gd name="connsiteX185" fmla="*/ 49407 w 527579"/>
                  <a:gd name="connsiteY185" fmla="*/ 261220 h 388021"/>
                  <a:gd name="connsiteX186" fmla="*/ 55500 w 527579"/>
                  <a:gd name="connsiteY186" fmla="*/ 260458 h 388021"/>
                  <a:gd name="connsiteX187" fmla="*/ 61116 w 527579"/>
                  <a:gd name="connsiteY187" fmla="*/ 266646 h 388021"/>
                  <a:gd name="connsiteX188" fmla="*/ 66257 w 527579"/>
                  <a:gd name="connsiteY188" fmla="*/ 270263 h 388021"/>
                  <a:gd name="connsiteX189" fmla="*/ 70350 w 527579"/>
                  <a:gd name="connsiteY189" fmla="*/ 276451 h 388021"/>
                  <a:gd name="connsiteX190" fmla="*/ 69874 w 527579"/>
                  <a:gd name="connsiteY190" fmla="*/ 285209 h 388021"/>
                  <a:gd name="connsiteX191" fmla="*/ 72921 w 527579"/>
                  <a:gd name="connsiteY191" fmla="*/ 291873 h 388021"/>
                  <a:gd name="connsiteX192" fmla="*/ 70350 w 527579"/>
                  <a:gd name="connsiteY192" fmla="*/ 301678 h 388021"/>
                  <a:gd name="connsiteX193" fmla="*/ 68827 w 527579"/>
                  <a:gd name="connsiteY193" fmla="*/ 310912 h 388021"/>
                  <a:gd name="connsiteX194" fmla="*/ 67304 w 527579"/>
                  <a:gd name="connsiteY194" fmla="*/ 321193 h 388021"/>
                  <a:gd name="connsiteX195" fmla="*/ 75015 w 527579"/>
                  <a:gd name="connsiteY195" fmla="*/ 326810 h 388021"/>
                  <a:gd name="connsiteX196" fmla="*/ 85296 w 527579"/>
                  <a:gd name="connsiteY196" fmla="*/ 331951 h 388021"/>
                  <a:gd name="connsiteX197" fmla="*/ 94530 w 527579"/>
                  <a:gd name="connsiteY197" fmla="*/ 337567 h 388021"/>
                  <a:gd name="connsiteX198" fmla="*/ 106811 w 527579"/>
                  <a:gd name="connsiteY198" fmla="*/ 338615 h 388021"/>
                  <a:gd name="connsiteX199" fmla="*/ 123280 w 527579"/>
                  <a:gd name="connsiteY199" fmla="*/ 334521 h 388021"/>
                  <a:gd name="connsiteX200" fmla="*/ 131467 w 527579"/>
                  <a:gd name="connsiteY200" fmla="*/ 332998 h 388021"/>
                  <a:gd name="connsiteX201" fmla="*/ 140701 w 527579"/>
                  <a:gd name="connsiteY201" fmla="*/ 334521 h 388021"/>
                  <a:gd name="connsiteX202" fmla="*/ 147364 w 527579"/>
                  <a:gd name="connsiteY202" fmla="*/ 334997 h 388021"/>
                  <a:gd name="connsiteX203" fmla="*/ 159169 w 527579"/>
                  <a:gd name="connsiteY203" fmla="*/ 341185 h 388021"/>
                  <a:gd name="connsiteX204" fmla="*/ 167356 w 527579"/>
                  <a:gd name="connsiteY204" fmla="*/ 344802 h 388021"/>
                  <a:gd name="connsiteX205" fmla="*/ 170402 w 527579"/>
                  <a:gd name="connsiteY205" fmla="*/ 351942 h 388021"/>
                  <a:gd name="connsiteX206" fmla="*/ 176019 w 527579"/>
                  <a:gd name="connsiteY206" fmla="*/ 352418 h 388021"/>
                  <a:gd name="connsiteX207" fmla="*/ 183730 w 527579"/>
                  <a:gd name="connsiteY207" fmla="*/ 352418 h 388021"/>
                  <a:gd name="connsiteX208" fmla="*/ 194011 w 527579"/>
                  <a:gd name="connsiteY208" fmla="*/ 353941 h 388021"/>
                  <a:gd name="connsiteX209" fmla="*/ 201246 w 527579"/>
                  <a:gd name="connsiteY209" fmla="*/ 352418 h 388021"/>
                  <a:gd name="connsiteX210" fmla="*/ 215620 w 527579"/>
                  <a:gd name="connsiteY210" fmla="*/ 350895 h 388021"/>
                  <a:gd name="connsiteX211" fmla="*/ 225426 w 527579"/>
                  <a:gd name="connsiteY211" fmla="*/ 358606 h 388021"/>
                  <a:gd name="connsiteX212" fmla="*/ 240847 w 527579"/>
                  <a:gd name="connsiteY212" fmla="*/ 359082 h 388021"/>
                  <a:gd name="connsiteX213" fmla="*/ 251129 w 527579"/>
                  <a:gd name="connsiteY213" fmla="*/ 356512 h 388021"/>
                  <a:gd name="connsiteX214" fmla="*/ 261410 w 527579"/>
                  <a:gd name="connsiteY214" fmla="*/ 355464 h 388021"/>
                  <a:gd name="connsiteX215" fmla="*/ 274262 w 527579"/>
                  <a:gd name="connsiteY215" fmla="*/ 355464 h 388021"/>
                  <a:gd name="connsiteX216" fmla="*/ 281972 w 527579"/>
                  <a:gd name="connsiteY216" fmla="*/ 352894 h 388021"/>
                  <a:gd name="connsiteX217" fmla="*/ 289683 w 527579"/>
                  <a:gd name="connsiteY217" fmla="*/ 351847 h 388021"/>
                  <a:gd name="connsiteX218" fmla="*/ 300441 w 527579"/>
                  <a:gd name="connsiteY218" fmla="*/ 354417 h 388021"/>
                  <a:gd name="connsiteX219" fmla="*/ 311198 w 527579"/>
                  <a:gd name="connsiteY219" fmla="*/ 356512 h 388021"/>
                  <a:gd name="connsiteX220" fmla="*/ 324049 w 527579"/>
                  <a:gd name="connsiteY220" fmla="*/ 356512 h 388021"/>
                  <a:gd name="connsiteX221" fmla="*/ 330237 w 527579"/>
                  <a:gd name="connsiteY221" fmla="*/ 354417 h 388021"/>
                  <a:gd name="connsiteX222" fmla="*/ 468463 w 527579"/>
                  <a:gd name="connsiteY222" fmla="*/ 387831 h 388021"/>
                  <a:gd name="connsiteX223" fmla="*/ 469319 w 527579"/>
                  <a:gd name="connsiteY223" fmla="*/ 388022 h 388021"/>
                  <a:gd name="connsiteX224" fmla="*/ 468463 w 527579"/>
                  <a:gd name="connsiteY224" fmla="*/ 382214 h 388021"/>
                  <a:gd name="connsiteX225" fmla="*/ 468463 w 527579"/>
                  <a:gd name="connsiteY225" fmla="*/ 376598 h 388021"/>
                  <a:gd name="connsiteX226" fmla="*/ 471033 w 527579"/>
                  <a:gd name="connsiteY226" fmla="*/ 369934 h 388021"/>
                  <a:gd name="connsiteX227" fmla="*/ 471128 w 527579"/>
                  <a:gd name="connsiteY227" fmla="*/ 363175 h 388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527579" h="388021">
                    <a:moveTo>
                      <a:pt x="471128" y="363175"/>
                    </a:moveTo>
                    <a:cubicBezTo>
                      <a:pt x="472651" y="360129"/>
                      <a:pt x="470081" y="356987"/>
                      <a:pt x="469034" y="353941"/>
                    </a:cubicBezTo>
                    <a:cubicBezTo>
                      <a:pt x="467987" y="350895"/>
                      <a:pt x="466940" y="349848"/>
                      <a:pt x="470081" y="348324"/>
                    </a:cubicBezTo>
                    <a:cubicBezTo>
                      <a:pt x="473127" y="346801"/>
                      <a:pt x="470557" y="342708"/>
                      <a:pt x="470557" y="342708"/>
                    </a:cubicBezTo>
                    <a:lnTo>
                      <a:pt x="527580" y="94911"/>
                    </a:lnTo>
                    <a:cubicBezTo>
                      <a:pt x="498450" y="88247"/>
                      <a:pt x="470747" y="81964"/>
                      <a:pt x="444854" y="76062"/>
                    </a:cubicBezTo>
                    <a:cubicBezTo>
                      <a:pt x="293777" y="41601"/>
                      <a:pt x="160692" y="0"/>
                      <a:pt x="160692" y="0"/>
                    </a:cubicBezTo>
                    <a:cubicBezTo>
                      <a:pt x="160692" y="0"/>
                      <a:pt x="160978" y="2856"/>
                      <a:pt x="160216" y="5426"/>
                    </a:cubicBezTo>
                    <a:cubicBezTo>
                      <a:pt x="159454" y="7996"/>
                      <a:pt x="158407" y="7996"/>
                      <a:pt x="156598" y="9520"/>
                    </a:cubicBezTo>
                    <a:cubicBezTo>
                      <a:pt x="154790" y="11043"/>
                      <a:pt x="156598" y="14946"/>
                      <a:pt x="158122" y="16469"/>
                    </a:cubicBezTo>
                    <a:cubicBezTo>
                      <a:pt x="159645" y="17992"/>
                      <a:pt x="159930" y="19515"/>
                      <a:pt x="160406" y="23133"/>
                    </a:cubicBezTo>
                    <a:cubicBezTo>
                      <a:pt x="160882" y="26750"/>
                      <a:pt x="162501" y="25418"/>
                      <a:pt x="163738" y="24941"/>
                    </a:cubicBezTo>
                    <a:cubicBezTo>
                      <a:pt x="164976" y="24466"/>
                      <a:pt x="166785" y="24656"/>
                      <a:pt x="168593" y="25418"/>
                    </a:cubicBezTo>
                    <a:cubicBezTo>
                      <a:pt x="170402" y="26179"/>
                      <a:pt x="169926" y="31034"/>
                      <a:pt x="168593" y="33414"/>
                    </a:cubicBezTo>
                    <a:cubicBezTo>
                      <a:pt x="167356" y="35699"/>
                      <a:pt x="165547" y="37508"/>
                      <a:pt x="166309" y="39031"/>
                    </a:cubicBezTo>
                    <a:cubicBezTo>
                      <a:pt x="167070" y="40554"/>
                      <a:pt x="168879" y="43410"/>
                      <a:pt x="169640" y="45218"/>
                    </a:cubicBezTo>
                    <a:cubicBezTo>
                      <a:pt x="170402" y="47027"/>
                      <a:pt x="167832" y="46456"/>
                      <a:pt x="166023" y="46742"/>
                    </a:cubicBezTo>
                    <a:cubicBezTo>
                      <a:pt x="164214" y="47027"/>
                      <a:pt x="163738" y="47503"/>
                      <a:pt x="163738" y="51121"/>
                    </a:cubicBezTo>
                    <a:cubicBezTo>
                      <a:pt x="163738" y="54738"/>
                      <a:pt x="164024" y="55785"/>
                      <a:pt x="162501" y="56737"/>
                    </a:cubicBezTo>
                    <a:cubicBezTo>
                      <a:pt x="160978" y="57784"/>
                      <a:pt x="158598" y="52644"/>
                      <a:pt x="157836" y="50549"/>
                    </a:cubicBezTo>
                    <a:cubicBezTo>
                      <a:pt x="157074" y="48455"/>
                      <a:pt x="153171" y="49502"/>
                      <a:pt x="150125" y="49217"/>
                    </a:cubicBezTo>
                    <a:cubicBezTo>
                      <a:pt x="147079" y="48931"/>
                      <a:pt x="149840" y="52834"/>
                      <a:pt x="149649" y="54833"/>
                    </a:cubicBezTo>
                    <a:cubicBezTo>
                      <a:pt x="149364" y="56928"/>
                      <a:pt x="147079" y="60736"/>
                      <a:pt x="145270" y="63782"/>
                    </a:cubicBezTo>
                    <a:cubicBezTo>
                      <a:pt x="143461" y="66828"/>
                      <a:pt x="139844" y="69398"/>
                      <a:pt x="138321" y="71969"/>
                    </a:cubicBezTo>
                    <a:cubicBezTo>
                      <a:pt x="136798" y="74539"/>
                      <a:pt x="139558" y="77109"/>
                      <a:pt x="140891" y="79680"/>
                    </a:cubicBezTo>
                    <a:cubicBezTo>
                      <a:pt x="142129" y="82250"/>
                      <a:pt x="143176" y="80727"/>
                      <a:pt x="144223" y="81964"/>
                    </a:cubicBezTo>
                    <a:cubicBezTo>
                      <a:pt x="145270" y="83202"/>
                      <a:pt x="144508" y="87867"/>
                      <a:pt x="143461" y="89961"/>
                    </a:cubicBezTo>
                    <a:cubicBezTo>
                      <a:pt x="142414" y="92055"/>
                      <a:pt x="143461" y="97101"/>
                      <a:pt x="144699" y="98148"/>
                    </a:cubicBezTo>
                    <a:cubicBezTo>
                      <a:pt x="145936" y="99195"/>
                      <a:pt x="148316" y="100242"/>
                      <a:pt x="149554" y="100432"/>
                    </a:cubicBezTo>
                    <a:cubicBezTo>
                      <a:pt x="150791" y="100718"/>
                      <a:pt x="150601" y="101670"/>
                      <a:pt x="150601" y="105573"/>
                    </a:cubicBezTo>
                    <a:cubicBezTo>
                      <a:pt x="150601" y="109381"/>
                      <a:pt x="152410" y="109381"/>
                      <a:pt x="154695" y="108334"/>
                    </a:cubicBezTo>
                    <a:cubicBezTo>
                      <a:pt x="156979" y="107287"/>
                      <a:pt x="157265" y="105287"/>
                      <a:pt x="157550" y="102432"/>
                    </a:cubicBezTo>
                    <a:cubicBezTo>
                      <a:pt x="157836" y="99576"/>
                      <a:pt x="156027" y="98338"/>
                      <a:pt x="153933" y="96815"/>
                    </a:cubicBezTo>
                    <a:cubicBezTo>
                      <a:pt x="151839" y="95292"/>
                      <a:pt x="152886" y="92721"/>
                      <a:pt x="151648" y="91674"/>
                    </a:cubicBezTo>
                    <a:cubicBezTo>
                      <a:pt x="150411" y="90627"/>
                      <a:pt x="149554" y="93483"/>
                      <a:pt x="148602" y="95768"/>
                    </a:cubicBezTo>
                    <a:cubicBezTo>
                      <a:pt x="147555" y="98052"/>
                      <a:pt x="146317" y="96815"/>
                      <a:pt x="145270" y="95768"/>
                    </a:cubicBezTo>
                    <a:cubicBezTo>
                      <a:pt x="144223" y="94721"/>
                      <a:pt x="145556" y="92436"/>
                      <a:pt x="146793" y="90342"/>
                    </a:cubicBezTo>
                    <a:cubicBezTo>
                      <a:pt x="148031" y="88247"/>
                      <a:pt x="147079" y="81107"/>
                      <a:pt x="146793" y="80060"/>
                    </a:cubicBezTo>
                    <a:cubicBezTo>
                      <a:pt x="146508" y="79013"/>
                      <a:pt x="145460" y="75967"/>
                      <a:pt x="143937" y="74920"/>
                    </a:cubicBezTo>
                    <a:cubicBezTo>
                      <a:pt x="142414" y="73873"/>
                      <a:pt x="145460" y="71873"/>
                      <a:pt x="146032" y="71017"/>
                    </a:cubicBezTo>
                    <a:cubicBezTo>
                      <a:pt x="146508" y="70255"/>
                      <a:pt x="149364" y="68922"/>
                      <a:pt x="150411" y="69970"/>
                    </a:cubicBezTo>
                    <a:cubicBezTo>
                      <a:pt x="151458" y="71017"/>
                      <a:pt x="154028" y="72540"/>
                      <a:pt x="156027" y="70731"/>
                    </a:cubicBezTo>
                    <a:cubicBezTo>
                      <a:pt x="158122" y="68922"/>
                      <a:pt x="154504" y="66638"/>
                      <a:pt x="152981" y="64829"/>
                    </a:cubicBezTo>
                    <a:cubicBezTo>
                      <a:pt x="151458" y="63020"/>
                      <a:pt x="151743" y="60450"/>
                      <a:pt x="152695" y="58927"/>
                    </a:cubicBezTo>
                    <a:cubicBezTo>
                      <a:pt x="153743" y="57404"/>
                      <a:pt x="153743" y="55119"/>
                      <a:pt x="155742" y="55880"/>
                    </a:cubicBezTo>
                    <a:cubicBezTo>
                      <a:pt x="157836" y="56642"/>
                      <a:pt x="158026" y="57404"/>
                      <a:pt x="157836" y="59974"/>
                    </a:cubicBezTo>
                    <a:cubicBezTo>
                      <a:pt x="157550" y="62544"/>
                      <a:pt x="159169" y="64067"/>
                      <a:pt x="159930" y="66638"/>
                    </a:cubicBezTo>
                    <a:cubicBezTo>
                      <a:pt x="160692" y="69208"/>
                      <a:pt x="162977" y="69493"/>
                      <a:pt x="164024" y="71493"/>
                    </a:cubicBezTo>
                    <a:cubicBezTo>
                      <a:pt x="165071" y="73492"/>
                      <a:pt x="163548" y="75396"/>
                      <a:pt x="161739" y="74824"/>
                    </a:cubicBezTo>
                    <a:cubicBezTo>
                      <a:pt x="159930" y="74349"/>
                      <a:pt x="158883" y="74349"/>
                      <a:pt x="156598" y="74539"/>
                    </a:cubicBezTo>
                    <a:cubicBezTo>
                      <a:pt x="154314" y="74824"/>
                      <a:pt x="152981" y="75776"/>
                      <a:pt x="151743" y="77395"/>
                    </a:cubicBezTo>
                    <a:cubicBezTo>
                      <a:pt x="150506" y="78918"/>
                      <a:pt x="151267" y="84059"/>
                      <a:pt x="152505" y="86915"/>
                    </a:cubicBezTo>
                    <a:cubicBezTo>
                      <a:pt x="153838" y="89770"/>
                      <a:pt x="155361" y="92341"/>
                      <a:pt x="156884" y="94340"/>
                    </a:cubicBezTo>
                    <a:cubicBezTo>
                      <a:pt x="158407" y="96434"/>
                      <a:pt x="158978" y="95387"/>
                      <a:pt x="158407" y="93864"/>
                    </a:cubicBezTo>
                    <a:cubicBezTo>
                      <a:pt x="157931" y="92341"/>
                      <a:pt x="155837" y="88438"/>
                      <a:pt x="155551" y="87676"/>
                    </a:cubicBezTo>
                    <a:cubicBezTo>
                      <a:pt x="155266" y="86915"/>
                      <a:pt x="154504" y="84344"/>
                      <a:pt x="155075" y="82536"/>
                    </a:cubicBezTo>
                    <a:cubicBezTo>
                      <a:pt x="155551" y="80727"/>
                      <a:pt x="157170" y="81012"/>
                      <a:pt x="158122" y="78918"/>
                    </a:cubicBezTo>
                    <a:cubicBezTo>
                      <a:pt x="159169" y="76824"/>
                      <a:pt x="159359" y="79204"/>
                      <a:pt x="161168" y="79680"/>
                    </a:cubicBezTo>
                    <a:cubicBezTo>
                      <a:pt x="162977" y="80156"/>
                      <a:pt x="162501" y="82250"/>
                      <a:pt x="162691" y="84820"/>
                    </a:cubicBezTo>
                    <a:cubicBezTo>
                      <a:pt x="162977" y="87390"/>
                      <a:pt x="162691" y="84820"/>
                      <a:pt x="163738" y="85867"/>
                    </a:cubicBezTo>
                    <a:cubicBezTo>
                      <a:pt x="164785" y="86915"/>
                      <a:pt x="161168" y="92055"/>
                      <a:pt x="161929" y="93293"/>
                    </a:cubicBezTo>
                    <a:cubicBezTo>
                      <a:pt x="162691" y="94530"/>
                      <a:pt x="163167" y="98433"/>
                      <a:pt x="164976" y="99766"/>
                    </a:cubicBezTo>
                    <a:cubicBezTo>
                      <a:pt x="166785" y="101003"/>
                      <a:pt x="167546" y="101289"/>
                      <a:pt x="167832" y="102812"/>
                    </a:cubicBezTo>
                    <a:cubicBezTo>
                      <a:pt x="168117" y="104335"/>
                      <a:pt x="165547" y="106906"/>
                      <a:pt x="163453" y="107667"/>
                    </a:cubicBezTo>
                    <a:cubicBezTo>
                      <a:pt x="161358" y="108429"/>
                      <a:pt x="160597" y="106906"/>
                      <a:pt x="159359" y="107953"/>
                    </a:cubicBezTo>
                    <a:cubicBezTo>
                      <a:pt x="158122" y="109000"/>
                      <a:pt x="156503" y="113094"/>
                      <a:pt x="155551" y="115188"/>
                    </a:cubicBezTo>
                    <a:cubicBezTo>
                      <a:pt x="154504" y="117282"/>
                      <a:pt x="152695" y="117758"/>
                      <a:pt x="150887" y="118996"/>
                    </a:cubicBezTo>
                    <a:cubicBezTo>
                      <a:pt x="149078" y="120329"/>
                      <a:pt x="149840" y="123089"/>
                      <a:pt x="149840" y="125184"/>
                    </a:cubicBezTo>
                    <a:cubicBezTo>
                      <a:pt x="149840" y="127183"/>
                      <a:pt x="148316" y="129848"/>
                      <a:pt x="146508" y="130610"/>
                    </a:cubicBezTo>
                    <a:cubicBezTo>
                      <a:pt x="144699" y="131371"/>
                      <a:pt x="144223" y="133180"/>
                      <a:pt x="145746" y="135465"/>
                    </a:cubicBezTo>
                    <a:cubicBezTo>
                      <a:pt x="147269" y="137750"/>
                      <a:pt x="147555" y="138035"/>
                      <a:pt x="147555" y="141653"/>
                    </a:cubicBezTo>
                    <a:cubicBezTo>
                      <a:pt x="147555" y="145270"/>
                      <a:pt x="146032" y="143747"/>
                      <a:pt x="144699" y="141653"/>
                    </a:cubicBezTo>
                    <a:cubicBezTo>
                      <a:pt x="143461" y="139558"/>
                      <a:pt x="143461" y="144508"/>
                      <a:pt x="143652" y="148031"/>
                    </a:cubicBezTo>
                    <a:cubicBezTo>
                      <a:pt x="143937" y="151648"/>
                      <a:pt x="143652" y="155456"/>
                      <a:pt x="142890" y="160597"/>
                    </a:cubicBezTo>
                    <a:cubicBezTo>
                      <a:pt x="142129" y="165737"/>
                      <a:pt x="139844" y="166023"/>
                      <a:pt x="138035" y="166023"/>
                    </a:cubicBezTo>
                    <a:cubicBezTo>
                      <a:pt x="136226" y="166023"/>
                      <a:pt x="135465" y="167832"/>
                      <a:pt x="135941" y="169355"/>
                    </a:cubicBezTo>
                    <a:cubicBezTo>
                      <a:pt x="136417" y="170878"/>
                      <a:pt x="132895" y="172687"/>
                      <a:pt x="131086" y="171925"/>
                    </a:cubicBezTo>
                    <a:cubicBezTo>
                      <a:pt x="129277" y="171164"/>
                      <a:pt x="125469" y="166309"/>
                      <a:pt x="123660" y="163167"/>
                    </a:cubicBezTo>
                    <a:cubicBezTo>
                      <a:pt x="121852" y="160121"/>
                      <a:pt x="122899" y="167546"/>
                      <a:pt x="123946" y="169831"/>
                    </a:cubicBezTo>
                    <a:cubicBezTo>
                      <a:pt x="124993" y="172115"/>
                      <a:pt x="121852" y="171068"/>
                      <a:pt x="120614" y="173639"/>
                    </a:cubicBezTo>
                    <a:cubicBezTo>
                      <a:pt x="119377" y="176209"/>
                      <a:pt x="113665" y="180112"/>
                      <a:pt x="112427" y="181349"/>
                    </a:cubicBezTo>
                    <a:cubicBezTo>
                      <a:pt x="111094" y="182587"/>
                      <a:pt x="108048" y="179827"/>
                      <a:pt x="107287" y="177447"/>
                    </a:cubicBezTo>
                    <a:cubicBezTo>
                      <a:pt x="106525" y="175162"/>
                      <a:pt x="105478" y="172782"/>
                      <a:pt x="103669" y="172782"/>
                    </a:cubicBezTo>
                    <a:cubicBezTo>
                      <a:pt x="101860" y="172782"/>
                      <a:pt x="100337" y="173829"/>
                      <a:pt x="99290" y="175067"/>
                    </a:cubicBezTo>
                    <a:cubicBezTo>
                      <a:pt x="98243" y="176304"/>
                      <a:pt x="96434" y="178113"/>
                      <a:pt x="95482" y="177351"/>
                    </a:cubicBezTo>
                    <a:cubicBezTo>
                      <a:pt x="94435" y="176590"/>
                      <a:pt x="95958" y="174019"/>
                      <a:pt x="96720" y="171925"/>
                    </a:cubicBezTo>
                    <a:cubicBezTo>
                      <a:pt x="97481" y="169831"/>
                      <a:pt x="97005" y="167546"/>
                      <a:pt x="98243" y="165547"/>
                    </a:cubicBezTo>
                    <a:cubicBezTo>
                      <a:pt x="99480" y="163453"/>
                      <a:pt x="99766" y="166023"/>
                      <a:pt x="102051" y="168117"/>
                    </a:cubicBezTo>
                    <a:cubicBezTo>
                      <a:pt x="104336" y="170116"/>
                      <a:pt x="103288" y="165261"/>
                      <a:pt x="102336" y="163453"/>
                    </a:cubicBezTo>
                    <a:cubicBezTo>
                      <a:pt x="101289" y="161644"/>
                      <a:pt x="101860" y="160406"/>
                      <a:pt x="102336" y="158598"/>
                    </a:cubicBezTo>
                    <a:cubicBezTo>
                      <a:pt x="102812" y="156789"/>
                      <a:pt x="105954" y="157074"/>
                      <a:pt x="107001" y="154695"/>
                    </a:cubicBezTo>
                    <a:cubicBezTo>
                      <a:pt x="108048" y="152410"/>
                      <a:pt x="107477" y="150316"/>
                      <a:pt x="105954" y="150601"/>
                    </a:cubicBezTo>
                    <a:cubicBezTo>
                      <a:pt x="104431" y="150887"/>
                      <a:pt x="101384" y="150125"/>
                      <a:pt x="97767" y="150887"/>
                    </a:cubicBezTo>
                    <a:cubicBezTo>
                      <a:pt x="94149" y="151648"/>
                      <a:pt x="92626" y="150601"/>
                      <a:pt x="89580" y="149364"/>
                    </a:cubicBezTo>
                    <a:cubicBezTo>
                      <a:pt x="86534" y="148126"/>
                      <a:pt x="87010" y="147079"/>
                      <a:pt x="89294" y="144508"/>
                    </a:cubicBezTo>
                    <a:cubicBezTo>
                      <a:pt x="91579" y="141938"/>
                      <a:pt x="95197" y="138892"/>
                      <a:pt x="97767" y="135274"/>
                    </a:cubicBezTo>
                    <a:cubicBezTo>
                      <a:pt x="100337" y="131657"/>
                      <a:pt x="102146" y="128896"/>
                      <a:pt x="104145" y="128040"/>
                    </a:cubicBezTo>
                    <a:cubicBezTo>
                      <a:pt x="106239" y="127278"/>
                      <a:pt x="109286" y="125184"/>
                      <a:pt x="111856" y="123660"/>
                    </a:cubicBezTo>
                    <a:cubicBezTo>
                      <a:pt x="114426" y="122137"/>
                      <a:pt x="115950" y="117758"/>
                      <a:pt x="117473" y="116997"/>
                    </a:cubicBezTo>
                    <a:cubicBezTo>
                      <a:pt x="118996" y="116235"/>
                      <a:pt x="119281" y="112332"/>
                      <a:pt x="119757" y="110618"/>
                    </a:cubicBezTo>
                    <a:cubicBezTo>
                      <a:pt x="120233" y="108810"/>
                      <a:pt x="122328" y="108334"/>
                      <a:pt x="123565" y="109095"/>
                    </a:cubicBezTo>
                    <a:cubicBezTo>
                      <a:pt x="124803" y="109857"/>
                      <a:pt x="124041" y="112713"/>
                      <a:pt x="121281" y="118329"/>
                    </a:cubicBezTo>
                    <a:cubicBezTo>
                      <a:pt x="118425" y="123946"/>
                      <a:pt x="120043" y="123470"/>
                      <a:pt x="121281" y="121661"/>
                    </a:cubicBezTo>
                    <a:cubicBezTo>
                      <a:pt x="122613" y="119853"/>
                      <a:pt x="123851" y="118806"/>
                      <a:pt x="125660" y="116521"/>
                    </a:cubicBezTo>
                    <a:cubicBezTo>
                      <a:pt x="127468" y="114236"/>
                      <a:pt x="127468" y="112142"/>
                      <a:pt x="128991" y="112427"/>
                    </a:cubicBezTo>
                    <a:cubicBezTo>
                      <a:pt x="130515" y="112713"/>
                      <a:pt x="131276" y="111380"/>
                      <a:pt x="132895" y="109857"/>
                    </a:cubicBezTo>
                    <a:cubicBezTo>
                      <a:pt x="134418" y="108334"/>
                      <a:pt x="133942" y="108334"/>
                      <a:pt x="136798" y="108810"/>
                    </a:cubicBezTo>
                    <a:cubicBezTo>
                      <a:pt x="139653" y="109286"/>
                      <a:pt x="136036" y="105668"/>
                      <a:pt x="135274" y="103669"/>
                    </a:cubicBezTo>
                    <a:cubicBezTo>
                      <a:pt x="134513" y="101670"/>
                      <a:pt x="134227" y="99861"/>
                      <a:pt x="133751" y="97481"/>
                    </a:cubicBezTo>
                    <a:cubicBezTo>
                      <a:pt x="133275" y="95197"/>
                      <a:pt x="133275" y="92817"/>
                      <a:pt x="132704" y="90532"/>
                    </a:cubicBezTo>
                    <a:cubicBezTo>
                      <a:pt x="132228" y="88247"/>
                      <a:pt x="132990" y="84916"/>
                      <a:pt x="133751" y="82821"/>
                    </a:cubicBezTo>
                    <a:cubicBezTo>
                      <a:pt x="134513" y="80727"/>
                      <a:pt x="132990" y="79204"/>
                      <a:pt x="131467" y="78728"/>
                    </a:cubicBezTo>
                    <a:cubicBezTo>
                      <a:pt x="129943" y="78252"/>
                      <a:pt x="128896" y="79775"/>
                      <a:pt x="128135" y="81298"/>
                    </a:cubicBezTo>
                    <a:cubicBezTo>
                      <a:pt x="127373" y="82821"/>
                      <a:pt x="127373" y="84344"/>
                      <a:pt x="128135" y="86915"/>
                    </a:cubicBezTo>
                    <a:cubicBezTo>
                      <a:pt x="128896" y="89485"/>
                      <a:pt x="128896" y="91579"/>
                      <a:pt x="127373" y="91770"/>
                    </a:cubicBezTo>
                    <a:cubicBezTo>
                      <a:pt x="125850" y="92055"/>
                      <a:pt x="125279" y="90722"/>
                      <a:pt x="125564" y="89199"/>
                    </a:cubicBezTo>
                    <a:cubicBezTo>
                      <a:pt x="125850" y="87676"/>
                      <a:pt x="123470" y="85391"/>
                      <a:pt x="122994" y="83583"/>
                    </a:cubicBezTo>
                    <a:cubicBezTo>
                      <a:pt x="122518" y="81774"/>
                      <a:pt x="121661" y="80536"/>
                      <a:pt x="120709" y="80536"/>
                    </a:cubicBezTo>
                    <a:cubicBezTo>
                      <a:pt x="119662" y="80536"/>
                      <a:pt x="116806" y="80822"/>
                      <a:pt x="115569" y="80060"/>
                    </a:cubicBezTo>
                    <a:cubicBezTo>
                      <a:pt x="114331" y="79299"/>
                      <a:pt x="113760" y="76253"/>
                      <a:pt x="112522" y="74444"/>
                    </a:cubicBezTo>
                    <a:cubicBezTo>
                      <a:pt x="111190" y="72635"/>
                      <a:pt x="108619" y="71873"/>
                      <a:pt x="107382" y="72635"/>
                    </a:cubicBezTo>
                    <a:cubicBezTo>
                      <a:pt x="106049" y="73397"/>
                      <a:pt x="100432" y="72159"/>
                      <a:pt x="98433" y="72350"/>
                    </a:cubicBezTo>
                    <a:cubicBezTo>
                      <a:pt x="96339" y="72635"/>
                      <a:pt x="94625" y="71112"/>
                      <a:pt x="93293" y="69779"/>
                    </a:cubicBezTo>
                    <a:cubicBezTo>
                      <a:pt x="92055" y="68542"/>
                      <a:pt x="89961" y="68256"/>
                      <a:pt x="87676" y="67494"/>
                    </a:cubicBezTo>
                    <a:cubicBezTo>
                      <a:pt x="85391" y="66733"/>
                      <a:pt x="84630" y="65495"/>
                      <a:pt x="83011" y="65686"/>
                    </a:cubicBezTo>
                    <a:cubicBezTo>
                      <a:pt x="81488" y="65971"/>
                      <a:pt x="80727" y="64639"/>
                      <a:pt x="79394" y="62830"/>
                    </a:cubicBezTo>
                    <a:cubicBezTo>
                      <a:pt x="78156" y="61021"/>
                      <a:pt x="75301" y="60545"/>
                      <a:pt x="72254" y="60259"/>
                    </a:cubicBezTo>
                    <a:cubicBezTo>
                      <a:pt x="69208" y="59974"/>
                      <a:pt x="61497" y="56166"/>
                      <a:pt x="57308" y="54833"/>
                    </a:cubicBezTo>
                    <a:cubicBezTo>
                      <a:pt x="53215" y="53596"/>
                      <a:pt x="47789" y="46075"/>
                      <a:pt x="46266" y="43505"/>
                    </a:cubicBezTo>
                    <a:cubicBezTo>
                      <a:pt x="44742" y="40934"/>
                      <a:pt x="42934" y="40459"/>
                      <a:pt x="41125" y="39697"/>
                    </a:cubicBezTo>
                    <a:cubicBezTo>
                      <a:pt x="39316" y="38935"/>
                      <a:pt x="33128" y="34080"/>
                      <a:pt x="31891" y="31986"/>
                    </a:cubicBezTo>
                    <a:cubicBezTo>
                      <a:pt x="30653" y="29892"/>
                      <a:pt x="26750" y="25037"/>
                      <a:pt x="25227" y="24751"/>
                    </a:cubicBezTo>
                    <a:cubicBezTo>
                      <a:pt x="23704" y="24466"/>
                      <a:pt x="21895" y="21419"/>
                      <a:pt x="19039" y="19896"/>
                    </a:cubicBezTo>
                    <a:cubicBezTo>
                      <a:pt x="16183" y="18373"/>
                      <a:pt x="17231" y="24275"/>
                      <a:pt x="18563" y="26084"/>
                    </a:cubicBezTo>
                    <a:cubicBezTo>
                      <a:pt x="19801" y="27893"/>
                      <a:pt x="17516" y="29130"/>
                      <a:pt x="15231" y="31224"/>
                    </a:cubicBezTo>
                    <a:cubicBezTo>
                      <a:pt x="12947" y="33319"/>
                      <a:pt x="13899" y="35603"/>
                      <a:pt x="12661" y="37698"/>
                    </a:cubicBezTo>
                    <a:cubicBezTo>
                      <a:pt x="11328" y="39792"/>
                      <a:pt x="9805" y="39983"/>
                      <a:pt x="9805" y="42363"/>
                    </a:cubicBezTo>
                    <a:cubicBezTo>
                      <a:pt x="9805" y="44647"/>
                      <a:pt x="10852" y="45980"/>
                      <a:pt x="12376" y="45694"/>
                    </a:cubicBezTo>
                    <a:cubicBezTo>
                      <a:pt x="13899" y="45409"/>
                      <a:pt x="13423" y="43600"/>
                      <a:pt x="14660" y="43410"/>
                    </a:cubicBezTo>
                    <a:cubicBezTo>
                      <a:pt x="15993" y="43124"/>
                      <a:pt x="16755" y="47027"/>
                      <a:pt x="15422" y="48550"/>
                    </a:cubicBezTo>
                    <a:cubicBezTo>
                      <a:pt x="14089" y="50074"/>
                      <a:pt x="14375" y="51121"/>
                      <a:pt x="12566" y="53691"/>
                    </a:cubicBezTo>
                    <a:cubicBezTo>
                      <a:pt x="10757" y="56261"/>
                      <a:pt x="10472" y="52644"/>
                      <a:pt x="9996" y="49312"/>
                    </a:cubicBezTo>
                    <a:cubicBezTo>
                      <a:pt x="9520" y="45980"/>
                      <a:pt x="7901" y="56547"/>
                      <a:pt x="8187" y="60069"/>
                    </a:cubicBezTo>
                    <a:cubicBezTo>
                      <a:pt x="8472" y="63687"/>
                      <a:pt x="6854" y="68827"/>
                      <a:pt x="8948" y="69589"/>
                    </a:cubicBezTo>
                    <a:cubicBezTo>
                      <a:pt x="11043" y="70350"/>
                      <a:pt x="11519" y="71873"/>
                      <a:pt x="12566" y="75015"/>
                    </a:cubicBezTo>
                    <a:cubicBezTo>
                      <a:pt x="13613" y="78061"/>
                      <a:pt x="12852" y="78633"/>
                      <a:pt x="11519" y="81964"/>
                    </a:cubicBezTo>
                    <a:cubicBezTo>
                      <a:pt x="10281" y="85296"/>
                      <a:pt x="15136" y="83773"/>
                      <a:pt x="15898" y="84249"/>
                    </a:cubicBezTo>
                    <a:cubicBezTo>
                      <a:pt x="16659" y="84725"/>
                      <a:pt x="16945" y="94245"/>
                      <a:pt x="16659" y="99100"/>
                    </a:cubicBezTo>
                    <a:cubicBezTo>
                      <a:pt x="16374" y="103955"/>
                      <a:pt x="13804" y="114236"/>
                      <a:pt x="13042" y="117377"/>
                    </a:cubicBezTo>
                    <a:cubicBezTo>
                      <a:pt x="12280" y="120424"/>
                      <a:pt x="12566" y="124612"/>
                      <a:pt x="13518" y="126611"/>
                    </a:cubicBezTo>
                    <a:cubicBezTo>
                      <a:pt x="14565" y="128706"/>
                      <a:pt x="13232" y="130229"/>
                      <a:pt x="15041" y="131467"/>
                    </a:cubicBezTo>
                    <a:cubicBezTo>
                      <a:pt x="16850" y="132799"/>
                      <a:pt x="15517" y="135846"/>
                      <a:pt x="15327" y="140986"/>
                    </a:cubicBezTo>
                    <a:cubicBezTo>
                      <a:pt x="15041" y="146127"/>
                      <a:pt x="13994" y="154599"/>
                      <a:pt x="13518" y="157646"/>
                    </a:cubicBezTo>
                    <a:cubicBezTo>
                      <a:pt x="13042" y="160692"/>
                      <a:pt x="13994" y="163833"/>
                      <a:pt x="15041" y="162786"/>
                    </a:cubicBezTo>
                    <a:cubicBezTo>
                      <a:pt x="16088" y="161739"/>
                      <a:pt x="17326" y="161739"/>
                      <a:pt x="19896" y="162025"/>
                    </a:cubicBezTo>
                    <a:cubicBezTo>
                      <a:pt x="22466" y="162310"/>
                      <a:pt x="21419" y="164595"/>
                      <a:pt x="22181" y="166404"/>
                    </a:cubicBezTo>
                    <a:cubicBezTo>
                      <a:pt x="22942" y="168213"/>
                      <a:pt x="25227" y="168974"/>
                      <a:pt x="28845" y="170021"/>
                    </a:cubicBezTo>
                    <a:cubicBezTo>
                      <a:pt x="32462" y="171068"/>
                      <a:pt x="32652" y="172115"/>
                      <a:pt x="31415" y="172877"/>
                    </a:cubicBezTo>
                    <a:cubicBezTo>
                      <a:pt x="30082" y="173639"/>
                      <a:pt x="23704" y="174115"/>
                      <a:pt x="21134" y="174115"/>
                    </a:cubicBezTo>
                    <a:cubicBezTo>
                      <a:pt x="18563" y="174115"/>
                      <a:pt x="16564" y="174876"/>
                      <a:pt x="14470" y="176209"/>
                    </a:cubicBezTo>
                    <a:cubicBezTo>
                      <a:pt x="12376" y="177447"/>
                      <a:pt x="13232" y="173353"/>
                      <a:pt x="12661" y="170783"/>
                    </a:cubicBezTo>
                    <a:cubicBezTo>
                      <a:pt x="12185" y="168213"/>
                      <a:pt x="10852" y="174876"/>
                      <a:pt x="10567" y="178970"/>
                    </a:cubicBezTo>
                    <a:cubicBezTo>
                      <a:pt x="10281" y="183063"/>
                      <a:pt x="10281" y="184396"/>
                      <a:pt x="10091" y="187442"/>
                    </a:cubicBezTo>
                    <a:cubicBezTo>
                      <a:pt x="9805" y="190489"/>
                      <a:pt x="12947" y="190774"/>
                      <a:pt x="14946" y="191536"/>
                    </a:cubicBezTo>
                    <a:cubicBezTo>
                      <a:pt x="17040" y="192297"/>
                      <a:pt x="18563" y="192012"/>
                      <a:pt x="20086" y="191821"/>
                    </a:cubicBezTo>
                    <a:cubicBezTo>
                      <a:pt x="21610" y="191536"/>
                      <a:pt x="24751" y="193916"/>
                      <a:pt x="24751" y="195915"/>
                    </a:cubicBezTo>
                    <a:cubicBezTo>
                      <a:pt x="24751" y="198009"/>
                      <a:pt x="22181" y="196962"/>
                      <a:pt x="19896" y="197247"/>
                    </a:cubicBezTo>
                    <a:cubicBezTo>
                      <a:pt x="17611" y="197533"/>
                      <a:pt x="17611" y="200579"/>
                      <a:pt x="16088" y="201341"/>
                    </a:cubicBezTo>
                    <a:cubicBezTo>
                      <a:pt x="14565" y="202103"/>
                      <a:pt x="15041" y="203911"/>
                      <a:pt x="16374" y="205434"/>
                    </a:cubicBezTo>
                    <a:cubicBezTo>
                      <a:pt x="17707" y="206957"/>
                      <a:pt x="15898" y="210575"/>
                      <a:pt x="15136" y="213621"/>
                    </a:cubicBezTo>
                    <a:cubicBezTo>
                      <a:pt x="14375" y="216668"/>
                      <a:pt x="12280" y="214383"/>
                      <a:pt x="10472" y="214859"/>
                    </a:cubicBezTo>
                    <a:cubicBezTo>
                      <a:pt x="8663" y="215335"/>
                      <a:pt x="9424" y="218191"/>
                      <a:pt x="9710" y="220761"/>
                    </a:cubicBezTo>
                    <a:cubicBezTo>
                      <a:pt x="9996" y="223331"/>
                      <a:pt x="8187" y="224664"/>
                      <a:pt x="6378" y="225140"/>
                    </a:cubicBezTo>
                    <a:cubicBezTo>
                      <a:pt x="4569" y="225616"/>
                      <a:pt x="3332" y="225140"/>
                      <a:pt x="4093" y="222094"/>
                    </a:cubicBezTo>
                    <a:cubicBezTo>
                      <a:pt x="4855" y="219048"/>
                      <a:pt x="6378" y="211527"/>
                      <a:pt x="7140" y="206196"/>
                    </a:cubicBezTo>
                    <a:cubicBezTo>
                      <a:pt x="7901" y="200770"/>
                      <a:pt x="4569" y="209528"/>
                      <a:pt x="3808" y="213907"/>
                    </a:cubicBezTo>
                    <a:cubicBezTo>
                      <a:pt x="3046" y="218286"/>
                      <a:pt x="190" y="222665"/>
                      <a:pt x="0" y="225711"/>
                    </a:cubicBezTo>
                    <a:cubicBezTo>
                      <a:pt x="0" y="225711"/>
                      <a:pt x="286" y="229805"/>
                      <a:pt x="1809" y="230376"/>
                    </a:cubicBezTo>
                    <a:cubicBezTo>
                      <a:pt x="3332" y="230852"/>
                      <a:pt x="4855" y="234469"/>
                      <a:pt x="5902" y="237325"/>
                    </a:cubicBezTo>
                    <a:cubicBezTo>
                      <a:pt x="6949" y="240181"/>
                      <a:pt x="9520" y="238563"/>
                      <a:pt x="12852" y="238372"/>
                    </a:cubicBezTo>
                    <a:cubicBezTo>
                      <a:pt x="16183" y="238087"/>
                      <a:pt x="20086" y="239134"/>
                      <a:pt x="21324" y="238372"/>
                    </a:cubicBezTo>
                    <a:cubicBezTo>
                      <a:pt x="22657" y="237611"/>
                      <a:pt x="24180" y="241419"/>
                      <a:pt x="26465" y="243227"/>
                    </a:cubicBezTo>
                    <a:cubicBezTo>
                      <a:pt x="28749" y="245036"/>
                      <a:pt x="33128" y="243703"/>
                      <a:pt x="35984" y="244560"/>
                    </a:cubicBezTo>
                    <a:cubicBezTo>
                      <a:pt x="38840" y="245322"/>
                      <a:pt x="39602" y="246369"/>
                      <a:pt x="39316" y="249701"/>
                    </a:cubicBezTo>
                    <a:cubicBezTo>
                      <a:pt x="39031" y="253033"/>
                      <a:pt x="41887" y="254365"/>
                      <a:pt x="44933" y="258459"/>
                    </a:cubicBezTo>
                    <a:cubicBezTo>
                      <a:pt x="46551" y="260553"/>
                      <a:pt x="48169" y="261124"/>
                      <a:pt x="49407" y="261220"/>
                    </a:cubicBezTo>
                    <a:cubicBezTo>
                      <a:pt x="50645" y="260648"/>
                      <a:pt x="53881" y="259221"/>
                      <a:pt x="55500" y="260458"/>
                    </a:cubicBezTo>
                    <a:cubicBezTo>
                      <a:pt x="57594" y="261981"/>
                      <a:pt x="61116" y="264075"/>
                      <a:pt x="61116" y="266646"/>
                    </a:cubicBezTo>
                    <a:cubicBezTo>
                      <a:pt x="61116" y="269216"/>
                      <a:pt x="63687" y="269692"/>
                      <a:pt x="66257" y="270263"/>
                    </a:cubicBezTo>
                    <a:cubicBezTo>
                      <a:pt x="68827" y="270739"/>
                      <a:pt x="70350" y="272834"/>
                      <a:pt x="70350" y="276451"/>
                    </a:cubicBezTo>
                    <a:cubicBezTo>
                      <a:pt x="70350" y="280069"/>
                      <a:pt x="67304" y="282639"/>
                      <a:pt x="69874" y="285209"/>
                    </a:cubicBezTo>
                    <a:cubicBezTo>
                      <a:pt x="72445" y="287780"/>
                      <a:pt x="75015" y="289303"/>
                      <a:pt x="72921" y="291873"/>
                    </a:cubicBezTo>
                    <a:cubicBezTo>
                      <a:pt x="70826" y="294443"/>
                      <a:pt x="70350" y="297490"/>
                      <a:pt x="70350" y="301678"/>
                    </a:cubicBezTo>
                    <a:cubicBezTo>
                      <a:pt x="70350" y="305772"/>
                      <a:pt x="69874" y="307866"/>
                      <a:pt x="68827" y="310912"/>
                    </a:cubicBezTo>
                    <a:cubicBezTo>
                      <a:pt x="67780" y="314054"/>
                      <a:pt x="64734" y="319670"/>
                      <a:pt x="67304" y="321193"/>
                    </a:cubicBezTo>
                    <a:cubicBezTo>
                      <a:pt x="69874" y="322717"/>
                      <a:pt x="70922" y="325858"/>
                      <a:pt x="75015" y="326810"/>
                    </a:cubicBezTo>
                    <a:cubicBezTo>
                      <a:pt x="79108" y="327857"/>
                      <a:pt x="81203" y="332998"/>
                      <a:pt x="85296" y="331951"/>
                    </a:cubicBezTo>
                    <a:cubicBezTo>
                      <a:pt x="89390" y="330904"/>
                      <a:pt x="92531" y="336044"/>
                      <a:pt x="94530" y="337567"/>
                    </a:cubicBezTo>
                    <a:cubicBezTo>
                      <a:pt x="96625" y="339090"/>
                      <a:pt x="101765" y="339662"/>
                      <a:pt x="106811" y="338615"/>
                    </a:cubicBezTo>
                    <a:cubicBezTo>
                      <a:pt x="111951" y="337567"/>
                      <a:pt x="120709" y="336044"/>
                      <a:pt x="123280" y="334521"/>
                    </a:cubicBezTo>
                    <a:cubicBezTo>
                      <a:pt x="125850" y="332998"/>
                      <a:pt x="129467" y="331951"/>
                      <a:pt x="131467" y="332998"/>
                    </a:cubicBezTo>
                    <a:cubicBezTo>
                      <a:pt x="133561" y="334045"/>
                      <a:pt x="138702" y="336044"/>
                      <a:pt x="140701" y="334521"/>
                    </a:cubicBezTo>
                    <a:cubicBezTo>
                      <a:pt x="142795" y="332998"/>
                      <a:pt x="143271" y="332998"/>
                      <a:pt x="147364" y="334997"/>
                    </a:cubicBezTo>
                    <a:cubicBezTo>
                      <a:pt x="151458" y="337091"/>
                      <a:pt x="156598" y="341185"/>
                      <a:pt x="159169" y="341185"/>
                    </a:cubicBezTo>
                    <a:cubicBezTo>
                      <a:pt x="161739" y="341185"/>
                      <a:pt x="165357" y="343184"/>
                      <a:pt x="167356" y="344802"/>
                    </a:cubicBezTo>
                    <a:cubicBezTo>
                      <a:pt x="169450" y="346325"/>
                      <a:pt x="170402" y="349467"/>
                      <a:pt x="170402" y="351942"/>
                    </a:cubicBezTo>
                    <a:cubicBezTo>
                      <a:pt x="170402" y="354512"/>
                      <a:pt x="174495" y="354036"/>
                      <a:pt x="176019" y="352418"/>
                    </a:cubicBezTo>
                    <a:cubicBezTo>
                      <a:pt x="177542" y="350895"/>
                      <a:pt x="180683" y="351371"/>
                      <a:pt x="183730" y="352418"/>
                    </a:cubicBezTo>
                    <a:cubicBezTo>
                      <a:pt x="186776" y="353465"/>
                      <a:pt x="191916" y="354988"/>
                      <a:pt x="194011" y="353941"/>
                    </a:cubicBezTo>
                    <a:cubicBezTo>
                      <a:pt x="196105" y="352894"/>
                      <a:pt x="197057" y="352418"/>
                      <a:pt x="201246" y="352418"/>
                    </a:cubicBezTo>
                    <a:cubicBezTo>
                      <a:pt x="205339" y="352418"/>
                      <a:pt x="214097" y="348324"/>
                      <a:pt x="215620" y="350895"/>
                    </a:cubicBezTo>
                    <a:cubicBezTo>
                      <a:pt x="217144" y="353465"/>
                      <a:pt x="220761" y="358606"/>
                      <a:pt x="225426" y="358606"/>
                    </a:cubicBezTo>
                    <a:cubicBezTo>
                      <a:pt x="230090" y="358606"/>
                      <a:pt x="239324" y="361176"/>
                      <a:pt x="240847" y="359082"/>
                    </a:cubicBezTo>
                    <a:cubicBezTo>
                      <a:pt x="242371" y="356987"/>
                      <a:pt x="248558" y="356512"/>
                      <a:pt x="251129" y="356512"/>
                    </a:cubicBezTo>
                    <a:cubicBezTo>
                      <a:pt x="253699" y="356512"/>
                      <a:pt x="259887" y="354988"/>
                      <a:pt x="261410" y="355464"/>
                    </a:cubicBezTo>
                    <a:cubicBezTo>
                      <a:pt x="262933" y="355940"/>
                      <a:pt x="271215" y="354988"/>
                      <a:pt x="274262" y="355464"/>
                    </a:cubicBezTo>
                    <a:cubicBezTo>
                      <a:pt x="277308" y="355940"/>
                      <a:pt x="281496" y="355940"/>
                      <a:pt x="281972" y="352894"/>
                    </a:cubicBezTo>
                    <a:cubicBezTo>
                      <a:pt x="282448" y="349848"/>
                      <a:pt x="288160" y="350324"/>
                      <a:pt x="289683" y="351847"/>
                    </a:cubicBezTo>
                    <a:cubicBezTo>
                      <a:pt x="291207" y="353370"/>
                      <a:pt x="296347" y="355464"/>
                      <a:pt x="300441" y="354417"/>
                    </a:cubicBezTo>
                    <a:cubicBezTo>
                      <a:pt x="304534" y="353370"/>
                      <a:pt x="309199" y="355464"/>
                      <a:pt x="311198" y="356512"/>
                    </a:cubicBezTo>
                    <a:cubicBezTo>
                      <a:pt x="313292" y="357559"/>
                      <a:pt x="321003" y="358034"/>
                      <a:pt x="324049" y="356512"/>
                    </a:cubicBezTo>
                    <a:cubicBezTo>
                      <a:pt x="327096" y="354988"/>
                      <a:pt x="330237" y="354417"/>
                      <a:pt x="330237" y="354417"/>
                    </a:cubicBezTo>
                    <a:lnTo>
                      <a:pt x="468463" y="387831"/>
                    </a:lnTo>
                    <a:lnTo>
                      <a:pt x="469319" y="388022"/>
                    </a:lnTo>
                    <a:cubicBezTo>
                      <a:pt x="469034" y="385927"/>
                      <a:pt x="468748" y="383928"/>
                      <a:pt x="468463" y="382214"/>
                    </a:cubicBezTo>
                    <a:cubicBezTo>
                      <a:pt x="467987" y="379168"/>
                      <a:pt x="465892" y="378597"/>
                      <a:pt x="468463" y="376598"/>
                    </a:cubicBezTo>
                    <a:cubicBezTo>
                      <a:pt x="471033" y="374504"/>
                      <a:pt x="472556" y="371457"/>
                      <a:pt x="471033" y="369934"/>
                    </a:cubicBezTo>
                    <a:cubicBezTo>
                      <a:pt x="469510" y="368792"/>
                      <a:pt x="469510" y="366221"/>
                      <a:pt x="471128" y="363175"/>
                    </a:cubicBezTo>
                    <a:close/>
                  </a:path>
                </a:pathLst>
              </a:custGeom>
              <a:solidFill>
                <a:schemeClr val="accent1"/>
              </a:solidFill>
              <a:ln w="4754" cap="flat">
                <a:solidFill>
                  <a:srgbClr val="FFFFFF"/>
                </a:solidFill>
                <a:prstDash val="solid"/>
                <a:miter/>
              </a:ln>
            </p:spPr>
            <p:txBody>
              <a:bodyPr rtlCol="0" anchor="ctr"/>
              <a:lstStyle/>
              <a:p>
                <a:endParaRPr lang="en-US"/>
              </a:p>
            </p:txBody>
          </p:sp>
        </p:grpSp>
        <p:sp>
          <p:nvSpPr>
            <p:cNvPr id="22" name="Graphic 13">
              <a:extLst>
                <a:ext uri="{FF2B5EF4-FFF2-40B4-BE49-F238E27FC236}">
                  <a16:creationId xmlns:a16="http://schemas.microsoft.com/office/drawing/2014/main" id="{32781E50-C08D-20CB-623F-93F2B1C5E360}"/>
                </a:ext>
              </a:extLst>
            </p:cNvPr>
            <p:cNvSpPr/>
            <p:nvPr userDrawn="1"/>
          </p:nvSpPr>
          <p:spPr>
            <a:xfrm>
              <a:off x="2129816" y="2153818"/>
              <a:ext cx="1052629" cy="873155"/>
            </a:xfrm>
            <a:custGeom>
              <a:avLst/>
              <a:gdLst>
                <a:gd name="connsiteX0" fmla="*/ 320146 w 554425"/>
                <a:gd name="connsiteY0" fmla="*/ 35985 h 459895"/>
                <a:gd name="connsiteX1" fmla="*/ 63211 w 554425"/>
                <a:gd name="connsiteY1" fmla="*/ 0 h 459895"/>
                <a:gd name="connsiteX2" fmla="*/ 0 w 554425"/>
                <a:gd name="connsiteY2" fmla="*/ 396209 h 459895"/>
                <a:gd name="connsiteX3" fmla="*/ 212669 w 554425"/>
                <a:gd name="connsiteY3" fmla="*/ 427052 h 459895"/>
                <a:gd name="connsiteX4" fmla="*/ 465988 w 554425"/>
                <a:gd name="connsiteY4" fmla="*/ 455802 h 459895"/>
                <a:gd name="connsiteX5" fmla="*/ 519964 w 554425"/>
                <a:gd name="connsiteY5" fmla="*/ 459895 h 459895"/>
                <a:gd name="connsiteX6" fmla="*/ 554425 w 554425"/>
                <a:gd name="connsiteY6" fmla="*/ 60641 h 459895"/>
                <a:gd name="connsiteX7" fmla="*/ 320146 w 554425"/>
                <a:gd name="connsiteY7" fmla="*/ 35985 h 459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4425" h="459895">
                  <a:moveTo>
                    <a:pt x="320146" y="35985"/>
                  </a:moveTo>
                  <a:cubicBezTo>
                    <a:pt x="219428" y="22657"/>
                    <a:pt x="63211" y="0"/>
                    <a:pt x="63211" y="0"/>
                  </a:cubicBezTo>
                  <a:lnTo>
                    <a:pt x="0" y="396209"/>
                  </a:lnTo>
                  <a:cubicBezTo>
                    <a:pt x="0" y="396209"/>
                    <a:pt x="154695" y="419817"/>
                    <a:pt x="212669" y="427052"/>
                  </a:cubicBezTo>
                  <a:cubicBezTo>
                    <a:pt x="270739" y="434287"/>
                    <a:pt x="442379" y="453231"/>
                    <a:pt x="465988" y="455802"/>
                  </a:cubicBezTo>
                  <a:cubicBezTo>
                    <a:pt x="489596" y="458372"/>
                    <a:pt x="519964" y="459895"/>
                    <a:pt x="519964" y="459895"/>
                  </a:cubicBezTo>
                  <a:lnTo>
                    <a:pt x="554425" y="60641"/>
                  </a:lnTo>
                  <a:cubicBezTo>
                    <a:pt x="554425" y="60641"/>
                    <a:pt x="420769" y="49312"/>
                    <a:pt x="320146" y="35985"/>
                  </a:cubicBezTo>
                  <a:close/>
                </a:path>
              </a:pathLst>
            </a:custGeom>
            <a:solidFill>
              <a:srgbClr val="DCDDDE"/>
            </a:solidFill>
            <a:ln w="4754" cap="flat">
              <a:solidFill>
                <a:srgbClr val="FFFFFF"/>
              </a:solidFill>
              <a:prstDash val="solid"/>
              <a:miter/>
            </a:ln>
          </p:spPr>
          <p:txBody>
            <a:bodyPr rtlCol="0" anchor="ctr"/>
            <a:lstStyle/>
            <a:p>
              <a:endParaRPr lang="en-US"/>
            </a:p>
          </p:txBody>
        </p:sp>
        <p:sp>
          <p:nvSpPr>
            <p:cNvPr id="25" name="Graphic 13">
              <a:extLst>
                <a:ext uri="{FF2B5EF4-FFF2-40B4-BE49-F238E27FC236}">
                  <a16:creationId xmlns:a16="http://schemas.microsoft.com/office/drawing/2014/main" id="{0BA08089-98F0-2B09-F490-8BD934D9ED36}"/>
                </a:ext>
              </a:extLst>
            </p:cNvPr>
            <p:cNvSpPr/>
            <p:nvPr userDrawn="1"/>
          </p:nvSpPr>
          <p:spPr>
            <a:xfrm>
              <a:off x="1336729" y="1260783"/>
              <a:ext cx="898277" cy="1455136"/>
            </a:xfrm>
            <a:custGeom>
              <a:avLst/>
              <a:gdLst>
                <a:gd name="connsiteX0" fmla="*/ 468558 w 473127"/>
                <a:gd name="connsiteY0" fmla="*/ 516632 h 766427"/>
                <a:gd name="connsiteX1" fmla="*/ 465988 w 473127"/>
                <a:gd name="connsiteY1" fmla="*/ 511016 h 766427"/>
                <a:gd name="connsiteX2" fmla="*/ 462370 w 473127"/>
                <a:gd name="connsiteY2" fmla="*/ 506922 h 766427"/>
                <a:gd name="connsiteX3" fmla="*/ 461323 w 473127"/>
                <a:gd name="connsiteY3" fmla="*/ 501305 h 766427"/>
                <a:gd name="connsiteX4" fmla="*/ 457706 w 473127"/>
                <a:gd name="connsiteY4" fmla="*/ 493118 h 766427"/>
                <a:gd name="connsiteX5" fmla="*/ 451518 w 473127"/>
                <a:gd name="connsiteY5" fmla="*/ 493594 h 766427"/>
                <a:gd name="connsiteX6" fmla="*/ 445901 w 473127"/>
                <a:gd name="connsiteY6" fmla="*/ 493594 h 766427"/>
                <a:gd name="connsiteX7" fmla="*/ 443807 w 473127"/>
                <a:gd name="connsiteY7" fmla="*/ 500829 h 766427"/>
                <a:gd name="connsiteX8" fmla="*/ 444854 w 473127"/>
                <a:gd name="connsiteY8" fmla="*/ 508064 h 766427"/>
                <a:gd name="connsiteX9" fmla="*/ 438666 w 473127"/>
                <a:gd name="connsiteY9" fmla="*/ 507588 h 766427"/>
                <a:gd name="connsiteX10" fmla="*/ 431431 w 473127"/>
                <a:gd name="connsiteY10" fmla="*/ 506065 h 766427"/>
                <a:gd name="connsiteX11" fmla="*/ 421150 w 473127"/>
                <a:gd name="connsiteY11" fmla="*/ 508064 h 766427"/>
                <a:gd name="connsiteX12" fmla="*/ 416485 w 473127"/>
                <a:gd name="connsiteY12" fmla="*/ 503971 h 766427"/>
                <a:gd name="connsiteX13" fmla="*/ 410869 w 473127"/>
                <a:gd name="connsiteY13" fmla="*/ 505494 h 766427"/>
                <a:gd name="connsiteX14" fmla="*/ 398588 w 473127"/>
                <a:gd name="connsiteY14" fmla="*/ 503971 h 766427"/>
                <a:gd name="connsiteX15" fmla="*/ 392972 w 473127"/>
                <a:gd name="connsiteY15" fmla="*/ 501401 h 766427"/>
                <a:gd name="connsiteX16" fmla="*/ 385737 w 473127"/>
                <a:gd name="connsiteY16" fmla="*/ 499306 h 766427"/>
                <a:gd name="connsiteX17" fmla="*/ 381072 w 473127"/>
                <a:gd name="connsiteY17" fmla="*/ 502924 h 766427"/>
                <a:gd name="connsiteX18" fmla="*/ 375932 w 473127"/>
                <a:gd name="connsiteY18" fmla="*/ 506541 h 766427"/>
                <a:gd name="connsiteX19" fmla="*/ 369268 w 473127"/>
                <a:gd name="connsiteY19" fmla="*/ 504447 h 766427"/>
                <a:gd name="connsiteX20" fmla="*/ 359463 w 473127"/>
                <a:gd name="connsiteY20" fmla="*/ 500829 h 766427"/>
                <a:gd name="connsiteX21" fmla="*/ 350228 w 473127"/>
                <a:gd name="connsiteY21" fmla="*/ 500829 h 766427"/>
                <a:gd name="connsiteX22" fmla="*/ 347658 w 473127"/>
                <a:gd name="connsiteY22" fmla="*/ 507017 h 766427"/>
                <a:gd name="connsiteX23" fmla="*/ 344041 w 473127"/>
                <a:gd name="connsiteY23" fmla="*/ 511587 h 766427"/>
                <a:gd name="connsiteX24" fmla="*/ 338424 w 473127"/>
                <a:gd name="connsiteY24" fmla="*/ 503400 h 766427"/>
                <a:gd name="connsiteX25" fmla="*/ 335378 w 473127"/>
                <a:gd name="connsiteY25" fmla="*/ 496736 h 766427"/>
                <a:gd name="connsiteX26" fmla="*/ 334902 w 473127"/>
                <a:gd name="connsiteY26" fmla="*/ 489025 h 766427"/>
                <a:gd name="connsiteX27" fmla="*/ 332807 w 473127"/>
                <a:gd name="connsiteY27" fmla="*/ 484360 h 766427"/>
                <a:gd name="connsiteX28" fmla="*/ 333855 w 473127"/>
                <a:gd name="connsiteY28" fmla="*/ 474555 h 766427"/>
                <a:gd name="connsiteX29" fmla="*/ 329761 w 473127"/>
                <a:gd name="connsiteY29" fmla="*/ 464845 h 766427"/>
                <a:gd name="connsiteX30" fmla="*/ 322526 w 473127"/>
                <a:gd name="connsiteY30" fmla="*/ 461228 h 766427"/>
                <a:gd name="connsiteX31" fmla="*/ 317862 w 473127"/>
                <a:gd name="connsiteY31" fmla="*/ 460752 h 766427"/>
                <a:gd name="connsiteX32" fmla="*/ 314815 w 473127"/>
                <a:gd name="connsiteY32" fmla="*/ 456087 h 766427"/>
                <a:gd name="connsiteX33" fmla="*/ 310151 w 473127"/>
                <a:gd name="connsiteY33" fmla="*/ 449899 h 766427"/>
                <a:gd name="connsiteX34" fmla="*/ 312245 w 473127"/>
                <a:gd name="connsiteY34" fmla="*/ 444759 h 766427"/>
                <a:gd name="connsiteX35" fmla="*/ 314815 w 473127"/>
                <a:gd name="connsiteY35" fmla="*/ 439618 h 766427"/>
                <a:gd name="connsiteX36" fmla="*/ 311769 w 473127"/>
                <a:gd name="connsiteY36" fmla="*/ 430860 h 766427"/>
                <a:gd name="connsiteX37" fmla="*/ 307676 w 473127"/>
                <a:gd name="connsiteY37" fmla="*/ 425719 h 766427"/>
                <a:gd name="connsiteX38" fmla="*/ 308247 w 473127"/>
                <a:gd name="connsiteY38" fmla="*/ 420103 h 766427"/>
                <a:gd name="connsiteX39" fmla="*/ 304629 w 473127"/>
                <a:gd name="connsiteY39" fmla="*/ 412392 h 766427"/>
                <a:gd name="connsiteX40" fmla="*/ 301583 w 473127"/>
                <a:gd name="connsiteY40" fmla="*/ 403158 h 766427"/>
                <a:gd name="connsiteX41" fmla="*/ 300536 w 473127"/>
                <a:gd name="connsiteY41" fmla="*/ 396970 h 766427"/>
                <a:gd name="connsiteX42" fmla="*/ 301583 w 473127"/>
                <a:gd name="connsiteY42" fmla="*/ 390782 h 766427"/>
                <a:gd name="connsiteX43" fmla="*/ 300060 w 473127"/>
                <a:gd name="connsiteY43" fmla="*/ 385641 h 766427"/>
                <a:gd name="connsiteX44" fmla="*/ 300060 w 473127"/>
                <a:gd name="connsiteY44" fmla="*/ 380977 h 766427"/>
                <a:gd name="connsiteX45" fmla="*/ 297966 w 473127"/>
                <a:gd name="connsiteY45" fmla="*/ 374313 h 766427"/>
                <a:gd name="connsiteX46" fmla="*/ 293872 w 473127"/>
                <a:gd name="connsiteY46" fmla="*/ 370696 h 766427"/>
                <a:gd name="connsiteX47" fmla="*/ 289207 w 473127"/>
                <a:gd name="connsiteY47" fmla="*/ 365079 h 766427"/>
                <a:gd name="connsiteX48" fmla="*/ 283591 w 473127"/>
                <a:gd name="connsiteY48" fmla="*/ 370220 h 766427"/>
                <a:gd name="connsiteX49" fmla="*/ 275404 w 473127"/>
                <a:gd name="connsiteY49" fmla="*/ 376407 h 766427"/>
                <a:gd name="connsiteX50" fmla="*/ 269216 w 473127"/>
                <a:gd name="connsiteY50" fmla="*/ 376407 h 766427"/>
                <a:gd name="connsiteX51" fmla="*/ 263600 w 473127"/>
                <a:gd name="connsiteY51" fmla="*/ 382595 h 766427"/>
                <a:gd name="connsiteX52" fmla="*/ 258935 w 473127"/>
                <a:gd name="connsiteY52" fmla="*/ 379549 h 766427"/>
                <a:gd name="connsiteX53" fmla="*/ 255317 w 473127"/>
                <a:gd name="connsiteY53" fmla="*/ 373361 h 766427"/>
                <a:gd name="connsiteX54" fmla="*/ 251224 w 473127"/>
                <a:gd name="connsiteY54" fmla="*/ 370791 h 766427"/>
                <a:gd name="connsiteX55" fmla="*/ 250653 w 473127"/>
                <a:gd name="connsiteY55" fmla="*/ 366126 h 766427"/>
                <a:gd name="connsiteX56" fmla="*/ 253794 w 473127"/>
                <a:gd name="connsiteY56" fmla="*/ 362509 h 766427"/>
                <a:gd name="connsiteX57" fmla="*/ 254270 w 473127"/>
                <a:gd name="connsiteY57" fmla="*/ 356892 h 766427"/>
                <a:gd name="connsiteX58" fmla="*/ 253223 w 473127"/>
                <a:gd name="connsiteY58" fmla="*/ 348705 h 766427"/>
                <a:gd name="connsiteX59" fmla="*/ 259411 w 473127"/>
                <a:gd name="connsiteY59" fmla="*/ 343565 h 766427"/>
                <a:gd name="connsiteX60" fmla="*/ 266075 w 473127"/>
                <a:gd name="connsiteY60" fmla="*/ 342517 h 766427"/>
                <a:gd name="connsiteX61" fmla="*/ 266075 w 473127"/>
                <a:gd name="connsiteY61" fmla="*/ 334806 h 766427"/>
                <a:gd name="connsiteX62" fmla="*/ 264551 w 473127"/>
                <a:gd name="connsiteY62" fmla="*/ 330142 h 766427"/>
                <a:gd name="connsiteX63" fmla="*/ 264551 w 473127"/>
                <a:gd name="connsiteY63" fmla="*/ 321955 h 766427"/>
                <a:gd name="connsiteX64" fmla="*/ 263028 w 473127"/>
                <a:gd name="connsiteY64" fmla="*/ 313768 h 766427"/>
                <a:gd name="connsiteX65" fmla="*/ 267122 w 473127"/>
                <a:gd name="connsiteY65" fmla="*/ 312245 h 766427"/>
                <a:gd name="connsiteX66" fmla="*/ 268169 w 473127"/>
                <a:gd name="connsiteY66" fmla="*/ 304534 h 766427"/>
                <a:gd name="connsiteX67" fmla="*/ 272262 w 473127"/>
                <a:gd name="connsiteY67" fmla="*/ 298917 h 766427"/>
                <a:gd name="connsiteX68" fmla="*/ 275880 w 473127"/>
                <a:gd name="connsiteY68" fmla="*/ 290635 h 766427"/>
                <a:gd name="connsiteX69" fmla="*/ 277974 w 473127"/>
                <a:gd name="connsiteY69" fmla="*/ 284447 h 766427"/>
                <a:gd name="connsiteX70" fmla="*/ 280069 w 473127"/>
                <a:gd name="connsiteY70" fmla="*/ 279307 h 766427"/>
                <a:gd name="connsiteX71" fmla="*/ 285685 w 473127"/>
                <a:gd name="connsiteY71" fmla="*/ 269026 h 766427"/>
                <a:gd name="connsiteX72" fmla="*/ 280069 w 473127"/>
                <a:gd name="connsiteY72" fmla="*/ 265408 h 766427"/>
                <a:gd name="connsiteX73" fmla="*/ 273405 w 473127"/>
                <a:gd name="connsiteY73" fmla="*/ 265884 h 766427"/>
                <a:gd name="connsiteX74" fmla="*/ 267217 w 473127"/>
                <a:gd name="connsiteY74" fmla="*/ 264361 h 766427"/>
                <a:gd name="connsiteX75" fmla="*/ 266741 w 473127"/>
                <a:gd name="connsiteY75" fmla="*/ 259696 h 766427"/>
                <a:gd name="connsiteX76" fmla="*/ 264647 w 473127"/>
                <a:gd name="connsiteY76" fmla="*/ 254080 h 766427"/>
                <a:gd name="connsiteX77" fmla="*/ 257983 w 473127"/>
                <a:gd name="connsiteY77" fmla="*/ 255127 h 766427"/>
                <a:gd name="connsiteX78" fmla="*/ 256936 w 473127"/>
                <a:gd name="connsiteY78" fmla="*/ 251033 h 766427"/>
                <a:gd name="connsiteX79" fmla="*/ 253889 w 473127"/>
                <a:gd name="connsiteY79" fmla="*/ 246940 h 766427"/>
                <a:gd name="connsiteX80" fmla="*/ 248749 w 473127"/>
                <a:gd name="connsiteY80" fmla="*/ 242275 h 766427"/>
                <a:gd name="connsiteX81" fmla="*/ 249225 w 473127"/>
                <a:gd name="connsiteY81" fmla="*/ 237135 h 766427"/>
                <a:gd name="connsiteX82" fmla="*/ 248749 w 473127"/>
                <a:gd name="connsiteY82" fmla="*/ 231518 h 766427"/>
                <a:gd name="connsiteX83" fmla="*/ 244655 w 473127"/>
                <a:gd name="connsiteY83" fmla="*/ 226378 h 766427"/>
                <a:gd name="connsiteX84" fmla="*/ 242085 w 473127"/>
                <a:gd name="connsiteY84" fmla="*/ 220761 h 766427"/>
                <a:gd name="connsiteX85" fmla="*/ 239515 w 473127"/>
                <a:gd name="connsiteY85" fmla="*/ 214573 h 766427"/>
                <a:gd name="connsiteX86" fmla="*/ 235897 w 473127"/>
                <a:gd name="connsiteY86" fmla="*/ 207909 h 766427"/>
                <a:gd name="connsiteX87" fmla="*/ 231233 w 473127"/>
                <a:gd name="connsiteY87" fmla="*/ 203245 h 766427"/>
                <a:gd name="connsiteX88" fmla="*/ 230185 w 473127"/>
                <a:gd name="connsiteY88" fmla="*/ 194487 h 766427"/>
                <a:gd name="connsiteX89" fmla="*/ 223522 w 473127"/>
                <a:gd name="connsiteY89" fmla="*/ 190869 h 766427"/>
                <a:gd name="connsiteX90" fmla="*/ 217905 w 473127"/>
                <a:gd name="connsiteY90" fmla="*/ 186205 h 766427"/>
                <a:gd name="connsiteX91" fmla="*/ 211717 w 473127"/>
                <a:gd name="connsiteY91" fmla="*/ 178018 h 766427"/>
                <a:gd name="connsiteX92" fmla="*/ 204482 w 473127"/>
                <a:gd name="connsiteY92" fmla="*/ 172401 h 766427"/>
                <a:gd name="connsiteX93" fmla="*/ 211146 w 473127"/>
                <a:gd name="connsiteY93" fmla="*/ 170307 h 766427"/>
                <a:gd name="connsiteX94" fmla="*/ 210670 w 473127"/>
                <a:gd name="connsiteY94" fmla="*/ 163643 h 766427"/>
                <a:gd name="connsiteX95" fmla="*/ 209147 w 473127"/>
                <a:gd name="connsiteY95" fmla="*/ 158978 h 766427"/>
                <a:gd name="connsiteX96" fmla="*/ 213240 w 473127"/>
                <a:gd name="connsiteY96" fmla="*/ 154314 h 766427"/>
                <a:gd name="connsiteX97" fmla="*/ 212765 w 473127"/>
                <a:gd name="connsiteY97" fmla="*/ 149649 h 766427"/>
                <a:gd name="connsiteX98" fmla="*/ 210670 w 473127"/>
                <a:gd name="connsiteY98" fmla="*/ 144032 h 766427"/>
                <a:gd name="connsiteX99" fmla="*/ 208576 w 473127"/>
                <a:gd name="connsiteY99" fmla="*/ 138892 h 766427"/>
                <a:gd name="connsiteX100" fmla="*/ 207053 w 473127"/>
                <a:gd name="connsiteY100" fmla="*/ 134227 h 766427"/>
                <a:gd name="connsiteX101" fmla="*/ 200865 w 473127"/>
                <a:gd name="connsiteY101" fmla="*/ 123946 h 766427"/>
                <a:gd name="connsiteX102" fmla="*/ 196200 w 473127"/>
                <a:gd name="connsiteY102" fmla="*/ 114141 h 766427"/>
                <a:gd name="connsiteX103" fmla="*/ 218667 w 473127"/>
                <a:gd name="connsiteY103" fmla="*/ 14374 h 766427"/>
                <a:gd name="connsiteX104" fmla="*/ 154504 w 473127"/>
                <a:gd name="connsiteY104" fmla="*/ 0 h 766427"/>
                <a:gd name="connsiteX105" fmla="*/ 97481 w 473127"/>
                <a:gd name="connsiteY105" fmla="*/ 247797 h 766427"/>
                <a:gd name="connsiteX106" fmla="*/ 97005 w 473127"/>
                <a:gd name="connsiteY106" fmla="*/ 253413 h 766427"/>
                <a:gd name="connsiteX107" fmla="*/ 95958 w 473127"/>
                <a:gd name="connsiteY107" fmla="*/ 259030 h 766427"/>
                <a:gd name="connsiteX108" fmla="*/ 98053 w 473127"/>
                <a:gd name="connsiteY108" fmla="*/ 268264 h 766427"/>
                <a:gd name="connsiteX109" fmla="*/ 98053 w 473127"/>
                <a:gd name="connsiteY109" fmla="*/ 275499 h 766427"/>
                <a:gd name="connsiteX110" fmla="*/ 95482 w 473127"/>
                <a:gd name="connsiteY110" fmla="*/ 282163 h 766427"/>
                <a:gd name="connsiteX111" fmla="*/ 95482 w 473127"/>
                <a:gd name="connsiteY111" fmla="*/ 287779 h 766427"/>
                <a:gd name="connsiteX112" fmla="*/ 96339 w 473127"/>
                <a:gd name="connsiteY112" fmla="*/ 293586 h 766427"/>
                <a:gd name="connsiteX113" fmla="*/ 97005 w 473127"/>
                <a:gd name="connsiteY113" fmla="*/ 299108 h 766427"/>
                <a:gd name="connsiteX114" fmla="*/ 102146 w 473127"/>
                <a:gd name="connsiteY114" fmla="*/ 309389 h 766427"/>
                <a:gd name="connsiteX115" fmla="*/ 105763 w 473127"/>
                <a:gd name="connsiteY115" fmla="*/ 314054 h 766427"/>
                <a:gd name="connsiteX116" fmla="*/ 110333 w 473127"/>
                <a:gd name="connsiteY116" fmla="*/ 318718 h 766427"/>
                <a:gd name="connsiteX117" fmla="*/ 116521 w 473127"/>
                <a:gd name="connsiteY117" fmla="*/ 325382 h 766427"/>
                <a:gd name="connsiteX118" fmla="*/ 118044 w 473127"/>
                <a:gd name="connsiteY118" fmla="*/ 333569 h 766427"/>
                <a:gd name="connsiteX119" fmla="*/ 114998 w 473127"/>
                <a:gd name="connsiteY119" fmla="*/ 340709 h 766427"/>
                <a:gd name="connsiteX120" fmla="*/ 108334 w 473127"/>
                <a:gd name="connsiteY120" fmla="*/ 350990 h 766427"/>
                <a:gd name="connsiteX121" fmla="*/ 100623 w 473127"/>
                <a:gd name="connsiteY121" fmla="*/ 359177 h 766427"/>
                <a:gd name="connsiteX122" fmla="*/ 92436 w 473127"/>
                <a:gd name="connsiteY122" fmla="*/ 376598 h 766427"/>
                <a:gd name="connsiteX123" fmla="*/ 85201 w 473127"/>
                <a:gd name="connsiteY123" fmla="*/ 384785 h 766427"/>
                <a:gd name="connsiteX124" fmla="*/ 79013 w 473127"/>
                <a:gd name="connsiteY124" fmla="*/ 392020 h 766427"/>
                <a:gd name="connsiteX125" fmla="*/ 74920 w 473127"/>
                <a:gd name="connsiteY125" fmla="*/ 403824 h 766427"/>
                <a:gd name="connsiteX126" fmla="*/ 64639 w 473127"/>
                <a:gd name="connsiteY126" fmla="*/ 413058 h 766427"/>
                <a:gd name="connsiteX127" fmla="*/ 55404 w 473127"/>
                <a:gd name="connsiteY127" fmla="*/ 420293 h 766427"/>
                <a:gd name="connsiteX128" fmla="*/ 46646 w 473127"/>
                <a:gd name="connsiteY128" fmla="*/ 433145 h 766427"/>
                <a:gd name="connsiteX129" fmla="*/ 41982 w 473127"/>
                <a:gd name="connsiteY129" fmla="*/ 438285 h 766427"/>
                <a:gd name="connsiteX130" fmla="*/ 38364 w 473127"/>
                <a:gd name="connsiteY130" fmla="*/ 445520 h 766427"/>
                <a:gd name="connsiteX131" fmla="*/ 40459 w 473127"/>
                <a:gd name="connsiteY131" fmla="*/ 453707 h 766427"/>
                <a:gd name="connsiteX132" fmla="*/ 42553 w 473127"/>
                <a:gd name="connsiteY132" fmla="*/ 458848 h 766427"/>
                <a:gd name="connsiteX133" fmla="*/ 47694 w 473127"/>
                <a:gd name="connsiteY133" fmla="*/ 461894 h 766427"/>
                <a:gd name="connsiteX134" fmla="*/ 54357 w 473127"/>
                <a:gd name="connsiteY134" fmla="*/ 465987 h 766427"/>
                <a:gd name="connsiteX135" fmla="*/ 58451 w 473127"/>
                <a:gd name="connsiteY135" fmla="*/ 472651 h 766427"/>
                <a:gd name="connsiteX136" fmla="*/ 53881 w 473127"/>
                <a:gd name="connsiteY136" fmla="*/ 476269 h 766427"/>
                <a:gd name="connsiteX137" fmla="*/ 50835 w 473127"/>
                <a:gd name="connsiteY137" fmla="*/ 483409 h 766427"/>
                <a:gd name="connsiteX138" fmla="*/ 47789 w 473127"/>
                <a:gd name="connsiteY138" fmla="*/ 490072 h 766427"/>
                <a:gd name="connsiteX139" fmla="*/ 45694 w 473127"/>
                <a:gd name="connsiteY139" fmla="*/ 497783 h 766427"/>
                <a:gd name="connsiteX140" fmla="*/ 40554 w 473127"/>
                <a:gd name="connsiteY140" fmla="*/ 503400 h 766427"/>
                <a:gd name="connsiteX141" fmla="*/ 0 w 473127"/>
                <a:gd name="connsiteY141" fmla="*/ 682179 h 766427"/>
                <a:gd name="connsiteX142" fmla="*/ 235897 w 473127"/>
                <a:gd name="connsiteY142" fmla="*/ 732538 h 766427"/>
                <a:gd name="connsiteX143" fmla="*/ 433716 w 473127"/>
                <a:gd name="connsiteY143" fmla="*/ 766428 h 766427"/>
                <a:gd name="connsiteX144" fmla="*/ 473127 w 473127"/>
                <a:gd name="connsiteY144" fmla="*/ 519583 h 766427"/>
                <a:gd name="connsiteX145" fmla="*/ 468558 w 473127"/>
                <a:gd name="connsiteY145" fmla="*/ 516632 h 766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73127" h="766427">
                  <a:moveTo>
                    <a:pt x="468558" y="516632"/>
                  </a:moveTo>
                  <a:cubicBezTo>
                    <a:pt x="468558" y="514538"/>
                    <a:pt x="468558" y="513586"/>
                    <a:pt x="465988" y="511016"/>
                  </a:cubicBezTo>
                  <a:cubicBezTo>
                    <a:pt x="463417" y="508445"/>
                    <a:pt x="461894" y="509492"/>
                    <a:pt x="462370" y="506922"/>
                  </a:cubicBezTo>
                  <a:cubicBezTo>
                    <a:pt x="462846" y="504352"/>
                    <a:pt x="462846" y="502828"/>
                    <a:pt x="461323" y="501305"/>
                  </a:cubicBezTo>
                  <a:cubicBezTo>
                    <a:pt x="459800" y="499782"/>
                    <a:pt x="459800" y="495689"/>
                    <a:pt x="457706" y="493118"/>
                  </a:cubicBezTo>
                  <a:cubicBezTo>
                    <a:pt x="455611" y="490548"/>
                    <a:pt x="453612" y="491595"/>
                    <a:pt x="451518" y="493594"/>
                  </a:cubicBezTo>
                  <a:cubicBezTo>
                    <a:pt x="449423" y="495689"/>
                    <a:pt x="445901" y="490548"/>
                    <a:pt x="445901" y="493594"/>
                  </a:cubicBezTo>
                  <a:cubicBezTo>
                    <a:pt x="445901" y="496736"/>
                    <a:pt x="445901" y="498259"/>
                    <a:pt x="443807" y="500829"/>
                  </a:cubicBezTo>
                  <a:cubicBezTo>
                    <a:pt x="441712" y="503400"/>
                    <a:pt x="442760" y="504923"/>
                    <a:pt x="444854" y="508064"/>
                  </a:cubicBezTo>
                  <a:cubicBezTo>
                    <a:pt x="446948" y="511111"/>
                    <a:pt x="440189" y="508064"/>
                    <a:pt x="438666" y="507588"/>
                  </a:cubicBezTo>
                  <a:cubicBezTo>
                    <a:pt x="437143" y="507112"/>
                    <a:pt x="433050" y="507112"/>
                    <a:pt x="431431" y="506065"/>
                  </a:cubicBezTo>
                  <a:cubicBezTo>
                    <a:pt x="429908" y="505018"/>
                    <a:pt x="424767" y="507588"/>
                    <a:pt x="421150" y="508064"/>
                  </a:cubicBezTo>
                  <a:cubicBezTo>
                    <a:pt x="417533" y="508540"/>
                    <a:pt x="417057" y="507017"/>
                    <a:pt x="416485" y="503971"/>
                  </a:cubicBezTo>
                  <a:cubicBezTo>
                    <a:pt x="416009" y="500829"/>
                    <a:pt x="412868" y="503971"/>
                    <a:pt x="410869" y="505494"/>
                  </a:cubicBezTo>
                  <a:cubicBezTo>
                    <a:pt x="408774" y="507017"/>
                    <a:pt x="401063" y="503971"/>
                    <a:pt x="398588" y="503971"/>
                  </a:cubicBezTo>
                  <a:cubicBezTo>
                    <a:pt x="396018" y="503971"/>
                    <a:pt x="392972" y="501401"/>
                    <a:pt x="392972" y="501401"/>
                  </a:cubicBezTo>
                  <a:cubicBezTo>
                    <a:pt x="392972" y="501401"/>
                    <a:pt x="388878" y="498354"/>
                    <a:pt x="385737" y="499306"/>
                  </a:cubicBezTo>
                  <a:cubicBezTo>
                    <a:pt x="382691" y="500354"/>
                    <a:pt x="381643" y="500829"/>
                    <a:pt x="381072" y="502924"/>
                  </a:cubicBezTo>
                  <a:cubicBezTo>
                    <a:pt x="380596" y="505018"/>
                    <a:pt x="378978" y="508540"/>
                    <a:pt x="375932" y="506541"/>
                  </a:cubicBezTo>
                  <a:cubicBezTo>
                    <a:pt x="372885" y="504447"/>
                    <a:pt x="372885" y="505494"/>
                    <a:pt x="369268" y="504447"/>
                  </a:cubicBezTo>
                  <a:cubicBezTo>
                    <a:pt x="365650" y="503400"/>
                    <a:pt x="362033" y="501877"/>
                    <a:pt x="359463" y="500829"/>
                  </a:cubicBezTo>
                  <a:cubicBezTo>
                    <a:pt x="356892" y="499782"/>
                    <a:pt x="353846" y="499306"/>
                    <a:pt x="350228" y="500829"/>
                  </a:cubicBezTo>
                  <a:cubicBezTo>
                    <a:pt x="346611" y="502353"/>
                    <a:pt x="347182" y="503971"/>
                    <a:pt x="347658" y="507017"/>
                  </a:cubicBezTo>
                  <a:cubicBezTo>
                    <a:pt x="348134" y="510063"/>
                    <a:pt x="344041" y="511587"/>
                    <a:pt x="344041" y="511587"/>
                  </a:cubicBezTo>
                  <a:cubicBezTo>
                    <a:pt x="344041" y="511587"/>
                    <a:pt x="341470" y="504923"/>
                    <a:pt x="338424" y="503400"/>
                  </a:cubicBezTo>
                  <a:cubicBezTo>
                    <a:pt x="335378" y="501877"/>
                    <a:pt x="335378" y="499782"/>
                    <a:pt x="335378" y="496736"/>
                  </a:cubicBezTo>
                  <a:cubicBezTo>
                    <a:pt x="335378" y="493594"/>
                    <a:pt x="336425" y="492071"/>
                    <a:pt x="334902" y="489025"/>
                  </a:cubicBezTo>
                  <a:cubicBezTo>
                    <a:pt x="333379" y="485979"/>
                    <a:pt x="330808" y="485979"/>
                    <a:pt x="332807" y="484360"/>
                  </a:cubicBezTo>
                  <a:cubicBezTo>
                    <a:pt x="334902" y="482837"/>
                    <a:pt x="333855" y="477221"/>
                    <a:pt x="333855" y="474555"/>
                  </a:cubicBezTo>
                  <a:cubicBezTo>
                    <a:pt x="333855" y="471985"/>
                    <a:pt x="331760" y="468938"/>
                    <a:pt x="329761" y="464845"/>
                  </a:cubicBezTo>
                  <a:cubicBezTo>
                    <a:pt x="327667" y="460752"/>
                    <a:pt x="325097" y="459229"/>
                    <a:pt x="322526" y="461228"/>
                  </a:cubicBezTo>
                  <a:cubicBezTo>
                    <a:pt x="319956" y="463227"/>
                    <a:pt x="317862" y="460752"/>
                    <a:pt x="317862" y="460752"/>
                  </a:cubicBezTo>
                  <a:cubicBezTo>
                    <a:pt x="317862" y="460752"/>
                    <a:pt x="316814" y="456087"/>
                    <a:pt x="314815" y="456087"/>
                  </a:cubicBezTo>
                  <a:cubicBezTo>
                    <a:pt x="312721" y="456087"/>
                    <a:pt x="310722" y="451993"/>
                    <a:pt x="310151" y="449899"/>
                  </a:cubicBezTo>
                  <a:cubicBezTo>
                    <a:pt x="309675" y="447805"/>
                    <a:pt x="310151" y="444283"/>
                    <a:pt x="312245" y="444759"/>
                  </a:cubicBezTo>
                  <a:cubicBezTo>
                    <a:pt x="314339" y="445235"/>
                    <a:pt x="314339" y="443711"/>
                    <a:pt x="314815" y="439618"/>
                  </a:cubicBezTo>
                  <a:cubicBezTo>
                    <a:pt x="315291" y="435525"/>
                    <a:pt x="313768" y="432954"/>
                    <a:pt x="311769" y="430860"/>
                  </a:cubicBezTo>
                  <a:cubicBezTo>
                    <a:pt x="309770" y="428765"/>
                    <a:pt x="307676" y="427242"/>
                    <a:pt x="307676" y="425719"/>
                  </a:cubicBezTo>
                  <a:cubicBezTo>
                    <a:pt x="307676" y="424196"/>
                    <a:pt x="308247" y="420103"/>
                    <a:pt x="308247" y="420103"/>
                  </a:cubicBezTo>
                  <a:cubicBezTo>
                    <a:pt x="308247" y="420103"/>
                    <a:pt x="304629" y="414486"/>
                    <a:pt x="304629" y="412392"/>
                  </a:cubicBezTo>
                  <a:cubicBezTo>
                    <a:pt x="304629" y="410297"/>
                    <a:pt x="300536" y="405728"/>
                    <a:pt x="301583" y="403158"/>
                  </a:cubicBezTo>
                  <a:cubicBezTo>
                    <a:pt x="302630" y="400587"/>
                    <a:pt x="302059" y="399540"/>
                    <a:pt x="300536" y="396970"/>
                  </a:cubicBezTo>
                  <a:cubicBezTo>
                    <a:pt x="299013" y="394400"/>
                    <a:pt x="300536" y="393352"/>
                    <a:pt x="301583" y="390782"/>
                  </a:cubicBezTo>
                  <a:cubicBezTo>
                    <a:pt x="302630" y="388212"/>
                    <a:pt x="303106" y="385166"/>
                    <a:pt x="300060" y="385641"/>
                  </a:cubicBezTo>
                  <a:cubicBezTo>
                    <a:pt x="297014" y="386118"/>
                    <a:pt x="298537" y="383071"/>
                    <a:pt x="300060" y="380977"/>
                  </a:cubicBezTo>
                  <a:cubicBezTo>
                    <a:pt x="301583" y="378883"/>
                    <a:pt x="300536" y="375360"/>
                    <a:pt x="297966" y="374313"/>
                  </a:cubicBezTo>
                  <a:cubicBezTo>
                    <a:pt x="295395" y="373266"/>
                    <a:pt x="293872" y="373266"/>
                    <a:pt x="293872" y="370696"/>
                  </a:cubicBezTo>
                  <a:cubicBezTo>
                    <a:pt x="293872" y="368125"/>
                    <a:pt x="292349" y="364508"/>
                    <a:pt x="289207" y="365079"/>
                  </a:cubicBezTo>
                  <a:cubicBezTo>
                    <a:pt x="286161" y="365555"/>
                    <a:pt x="285590" y="367173"/>
                    <a:pt x="283591" y="370220"/>
                  </a:cubicBezTo>
                  <a:cubicBezTo>
                    <a:pt x="281496" y="373266"/>
                    <a:pt x="277974" y="375836"/>
                    <a:pt x="275404" y="376407"/>
                  </a:cubicBezTo>
                  <a:cubicBezTo>
                    <a:pt x="272834" y="376883"/>
                    <a:pt x="269216" y="376407"/>
                    <a:pt x="269216" y="376407"/>
                  </a:cubicBezTo>
                  <a:cubicBezTo>
                    <a:pt x="269216" y="376407"/>
                    <a:pt x="267122" y="382024"/>
                    <a:pt x="263600" y="382595"/>
                  </a:cubicBezTo>
                  <a:cubicBezTo>
                    <a:pt x="259982" y="383071"/>
                    <a:pt x="260553" y="380025"/>
                    <a:pt x="258935" y="379549"/>
                  </a:cubicBezTo>
                  <a:cubicBezTo>
                    <a:pt x="257412" y="379073"/>
                    <a:pt x="257412" y="375931"/>
                    <a:pt x="255317" y="373361"/>
                  </a:cubicBezTo>
                  <a:cubicBezTo>
                    <a:pt x="253223" y="370791"/>
                    <a:pt x="254270" y="370791"/>
                    <a:pt x="251224" y="370791"/>
                  </a:cubicBezTo>
                  <a:cubicBezTo>
                    <a:pt x="248178" y="370791"/>
                    <a:pt x="250653" y="368696"/>
                    <a:pt x="250653" y="366126"/>
                  </a:cubicBezTo>
                  <a:cubicBezTo>
                    <a:pt x="250653" y="363556"/>
                    <a:pt x="251700" y="362509"/>
                    <a:pt x="253794" y="362509"/>
                  </a:cubicBezTo>
                  <a:cubicBezTo>
                    <a:pt x="255793" y="362509"/>
                    <a:pt x="256841" y="359367"/>
                    <a:pt x="254270" y="356892"/>
                  </a:cubicBezTo>
                  <a:cubicBezTo>
                    <a:pt x="251700" y="354322"/>
                    <a:pt x="252747" y="350704"/>
                    <a:pt x="253223" y="348705"/>
                  </a:cubicBezTo>
                  <a:cubicBezTo>
                    <a:pt x="253699" y="346611"/>
                    <a:pt x="256841" y="344041"/>
                    <a:pt x="259411" y="343565"/>
                  </a:cubicBezTo>
                  <a:cubicBezTo>
                    <a:pt x="261981" y="342993"/>
                    <a:pt x="265027" y="344612"/>
                    <a:pt x="266075" y="342517"/>
                  </a:cubicBezTo>
                  <a:cubicBezTo>
                    <a:pt x="267122" y="340423"/>
                    <a:pt x="265027" y="336330"/>
                    <a:pt x="266075" y="334806"/>
                  </a:cubicBezTo>
                  <a:cubicBezTo>
                    <a:pt x="267122" y="333283"/>
                    <a:pt x="266646" y="330142"/>
                    <a:pt x="264551" y="330142"/>
                  </a:cubicBezTo>
                  <a:cubicBezTo>
                    <a:pt x="262552" y="330142"/>
                    <a:pt x="262552" y="326524"/>
                    <a:pt x="264551" y="321955"/>
                  </a:cubicBezTo>
                  <a:cubicBezTo>
                    <a:pt x="266646" y="317290"/>
                    <a:pt x="263028" y="316338"/>
                    <a:pt x="263028" y="313768"/>
                  </a:cubicBezTo>
                  <a:cubicBezTo>
                    <a:pt x="263028" y="311198"/>
                    <a:pt x="265123" y="310722"/>
                    <a:pt x="267122" y="312245"/>
                  </a:cubicBezTo>
                  <a:cubicBezTo>
                    <a:pt x="269216" y="313768"/>
                    <a:pt x="268645" y="307580"/>
                    <a:pt x="268169" y="304534"/>
                  </a:cubicBezTo>
                  <a:cubicBezTo>
                    <a:pt x="267693" y="301488"/>
                    <a:pt x="270263" y="301964"/>
                    <a:pt x="272262" y="298917"/>
                  </a:cubicBezTo>
                  <a:cubicBezTo>
                    <a:pt x="274357" y="295871"/>
                    <a:pt x="274357" y="292254"/>
                    <a:pt x="275880" y="290635"/>
                  </a:cubicBezTo>
                  <a:cubicBezTo>
                    <a:pt x="277403" y="289112"/>
                    <a:pt x="277974" y="287018"/>
                    <a:pt x="277974" y="284447"/>
                  </a:cubicBezTo>
                  <a:cubicBezTo>
                    <a:pt x="277974" y="281877"/>
                    <a:pt x="277498" y="279307"/>
                    <a:pt x="280069" y="279307"/>
                  </a:cubicBezTo>
                  <a:cubicBezTo>
                    <a:pt x="282639" y="279307"/>
                    <a:pt x="284733" y="273119"/>
                    <a:pt x="285685" y="269026"/>
                  </a:cubicBezTo>
                  <a:cubicBezTo>
                    <a:pt x="286732" y="264932"/>
                    <a:pt x="283115" y="264932"/>
                    <a:pt x="280069" y="265408"/>
                  </a:cubicBezTo>
                  <a:cubicBezTo>
                    <a:pt x="277022" y="265884"/>
                    <a:pt x="275499" y="266931"/>
                    <a:pt x="273405" y="265884"/>
                  </a:cubicBezTo>
                  <a:cubicBezTo>
                    <a:pt x="271310" y="264837"/>
                    <a:pt x="269787" y="263885"/>
                    <a:pt x="267217" y="264361"/>
                  </a:cubicBezTo>
                  <a:cubicBezTo>
                    <a:pt x="264647" y="264837"/>
                    <a:pt x="266170" y="262267"/>
                    <a:pt x="266741" y="259696"/>
                  </a:cubicBezTo>
                  <a:cubicBezTo>
                    <a:pt x="267217" y="257126"/>
                    <a:pt x="266170" y="254556"/>
                    <a:pt x="264647" y="254080"/>
                  </a:cubicBezTo>
                  <a:cubicBezTo>
                    <a:pt x="263124" y="253604"/>
                    <a:pt x="261029" y="253033"/>
                    <a:pt x="257983" y="255127"/>
                  </a:cubicBezTo>
                  <a:cubicBezTo>
                    <a:pt x="254937" y="257221"/>
                    <a:pt x="255889" y="253604"/>
                    <a:pt x="256936" y="251033"/>
                  </a:cubicBezTo>
                  <a:cubicBezTo>
                    <a:pt x="257983" y="248463"/>
                    <a:pt x="254365" y="248463"/>
                    <a:pt x="253889" y="246940"/>
                  </a:cubicBezTo>
                  <a:cubicBezTo>
                    <a:pt x="253413" y="245417"/>
                    <a:pt x="250748" y="243323"/>
                    <a:pt x="248749" y="242275"/>
                  </a:cubicBezTo>
                  <a:cubicBezTo>
                    <a:pt x="246655" y="241228"/>
                    <a:pt x="247702" y="238182"/>
                    <a:pt x="249225" y="237135"/>
                  </a:cubicBezTo>
                  <a:cubicBezTo>
                    <a:pt x="250748" y="236088"/>
                    <a:pt x="248749" y="231518"/>
                    <a:pt x="248749" y="231518"/>
                  </a:cubicBezTo>
                  <a:cubicBezTo>
                    <a:pt x="248749" y="231518"/>
                    <a:pt x="246179" y="226378"/>
                    <a:pt x="244655" y="226378"/>
                  </a:cubicBezTo>
                  <a:cubicBezTo>
                    <a:pt x="243132" y="226378"/>
                    <a:pt x="242085" y="223807"/>
                    <a:pt x="242085" y="220761"/>
                  </a:cubicBezTo>
                  <a:cubicBezTo>
                    <a:pt x="242085" y="217715"/>
                    <a:pt x="239515" y="217144"/>
                    <a:pt x="239515" y="214573"/>
                  </a:cubicBezTo>
                  <a:cubicBezTo>
                    <a:pt x="239515" y="212003"/>
                    <a:pt x="236468" y="209908"/>
                    <a:pt x="235897" y="207909"/>
                  </a:cubicBezTo>
                  <a:cubicBezTo>
                    <a:pt x="235421" y="205910"/>
                    <a:pt x="233327" y="204292"/>
                    <a:pt x="231233" y="203245"/>
                  </a:cubicBezTo>
                  <a:cubicBezTo>
                    <a:pt x="229138" y="202198"/>
                    <a:pt x="230185" y="194487"/>
                    <a:pt x="230185" y="194487"/>
                  </a:cubicBezTo>
                  <a:cubicBezTo>
                    <a:pt x="230185" y="194487"/>
                    <a:pt x="226092" y="191440"/>
                    <a:pt x="223522" y="190869"/>
                  </a:cubicBezTo>
                  <a:cubicBezTo>
                    <a:pt x="220951" y="190298"/>
                    <a:pt x="217905" y="188299"/>
                    <a:pt x="217905" y="186205"/>
                  </a:cubicBezTo>
                  <a:cubicBezTo>
                    <a:pt x="217905" y="184110"/>
                    <a:pt x="214288" y="179541"/>
                    <a:pt x="211717" y="178018"/>
                  </a:cubicBezTo>
                  <a:cubicBezTo>
                    <a:pt x="209147" y="176494"/>
                    <a:pt x="204482" y="172401"/>
                    <a:pt x="204482" y="172401"/>
                  </a:cubicBezTo>
                  <a:cubicBezTo>
                    <a:pt x="204482" y="172401"/>
                    <a:pt x="208576" y="170878"/>
                    <a:pt x="211146" y="170307"/>
                  </a:cubicBezTo>
                  <a:cubicBezTo>
                    <a:pt x="213717" y="169831"/>
                    <a:pt x="213240" y="164690"/>
                    <a:pt x="210670" y="163643"/>
                  </a:cubicBezTo>
                  <a:cubicBezTo>
                    <a:pt x="208100" y="162596"/>
                    <a:pt x="207624" y="160026"/>
                    <a:pt x="209147" y="158978"/>
                  </a:cubicBezTo>
                  <a:cubicBezTo>
                    <a:pt x="210670" y="157931"/>
                    <a:pt x="212765" y="156408"/>
                    <a:pt x="213240" y="154314"/>
                  </a:cubicBezTo>
                  <a:cubicBezTo>
                    <a:pt x="213717" y="152219"/>
                    <a:pt x="211146" y="151267"/>
                    <a:pt x="212765" y="149649"/>
                  </a:cubicBezTo>
                  <a:cubicBezTo>
                    <a:pt x="214288" y="148126"/>
                    <a:pt x="213240" y="144508"/>
                    <a:pt x="210670" y="144032"/>
                  </a:cubicBezTo>
                  <a:cubicBezTo>
                    <a:pt x="208100" y="143556"/>
                    <a:pt x="210194" y="139368"/>
                    <a:pt x="208576" y="138892"/>
                  </a:cubicBezTo>
                  <a:cubicBezTo>
                    <a:pt x="207053" y="138416"/>
                    <a:pt x="206482" y="135846"/>
                    <a:pt x="207053" y="134227"/>
                  </a:cubicBezTo>
                  <a:cubicBezTo>
                    <a:pt x="207529" y="132704"/>
                    <a:pt x="204006" y="126992"/>
                    <a:pt x="200865" y="123946"/>
                  </a:cubicBezTo>
                  <a:cubicBezTo>
                    <a:pt x="197819" y="120900"/>
                    <a:pt x="196200" y="114141"/>
                    <a:pt x="196200" y="114141"/>
                  </a:cubicBezTo>
                  <a:lnTo>
                    <a:pt x="218667" y="14374"/>
                  </a:lnTo>
                  <a:cubicBezTo>
                    <a:pt x="196581" y="9424"/>
                    <a:pt x="175067" y="4665"/>
                    <a:pt x="154504" y="0"/>
                  </a:cubicBezTo>
                  <a:lnTo>
                    <a:pt x="97481" y="247797"/>
                  </a:lnTo>
                  <a:cubicBezTo>
                    <a:pt x="97481" y="247797"/>
                    <a:pt x="100052" y="251890"/>
                    <a:pt x="97005" y="253413"/>
                  </a:cubicBezTo>
                  <a:cubicBezTo>
                    <a:pt x="93959" y="254937"/>
                    <a:pt x="94911" y="255984"/>
                    <a:pt x="95958" y="259030"/>
                  </a:cubicBezTo>
                  <a:cubicBezTo>
                    <a:pt x="97005" y="262171"/>
                    <a:pt x="99576" y="265218"/>
                    <a:pt x="98053" y="268264"/>
                  </a:cubicBezTo>
                  <a:cubicBezTo>
                    <a:pt x="96529" y="271310"/>
                    <a:pt x="96529" y="273881"/>
                    <a:pt x="98053" y="275499"/>
                  </a:cubicBezTo>
                  <a:cubicBezTo>
                    <a:pt x="99576" y="277022"/>
                    <a:pt x="98053" y="280068"/>
                    <a:pt x="95482" y="282163"/>
                  </a:cubicBezTo>
                  <a:cubicBezTo>
                    <a:pt x="92912" y="284257"/>
                    <a:pt x="95006" y="284733"/>
                    <a:pt x="95482" y="287779"/>
                  </a:cubicBezTo>
                  <a:cubicBezTo>
                    <a:pt x="95768" y="289398"/>
                    <a:pt x="96053" y="291492"/>
                    <a:pt x="96339" y="293586"/>
                  </a:cubicBezTo>
                  <a:cubicBezTo>
                    <a:pt x="96529" y="295395"/>
                    <a:pt x="96815" y="297204"/>
                    <a:pt x="97005" y="299108"/>
                  </a:cubicBezTo>
                  <a:cubicBezTo>
                    <a:pt x="97481" y="303201"/>
                    <a:pt x="102622" y="305772"/>
                    <a:pt x="102146" y="309389"/>
                  </a:cubicBezTo>
                  <a:cubicBezTo>
                    <a:pt x="101670" y="313006"/>
                    <a:pt x="103669" y="312435"/>
                    <a:pt x="105763" y="314054"/>
                  </a:cubicBezTo>
                  <a:cubicBezTo>
                    <a:pt x="107763" y="315577"/>
                    <a:pt x="106239" y="317671"/>
                    <a:pt x="110333" y="318718"/>
                  </a:cubicBezTo>
                  <a:cubicBezTo>
                    <a:pt x="114426" y="319765"/>
                    <a:pt x="116997" y="322812"/>
                    <a:pt x="116521" y="325382"/>
                  </a:cubicBezTo>
                  <a:cubicBezTo>
                    <a:pt x="116045" y="327952"/>
                    <a:pt x="116997" y="329475"/>
                    <a:pt x="118044" y="333569"/>
                  </a:cubicBezTo>
                  <a:cubicBezTo>
                    <a:pt x="119091" y="337663"/>
                    <a:pt x="117568" y="337186"/>
                    <a:pt x="114998" y="340709"/>
                  </a:cubicBezTo>
                  <a:cubicBezTo>
                    <a:pt x="112427" y="344326"/>
                    <a:pt x="110904" y="347372"/>
                    <a:pt x="108334" y="350990"/>
                  </a:cubicBezTo>
                  <a:cubicBezTo>
                    <a:pt x="105763" y="354607"/>
                    <a:pt x="102146" y="355655"/>
                    <a:pt x="100623" y="359177"/>
                  </a:cubicBezTo>
                  <a:cubicBezTo>
                    <a:pt x="99100" y="362794"/>
                    <a:pt x="94435" y="373552"/>
                    <a:pt x="92436" y="376598"/>
                  </a:cubicBezTo>
                  <a:cubicBezTo>
                    <a:pt x="90342" y="379644"/>
                    <a:pt x="88343" y="382214"/>
                    <a:pt x="85201" y="384785"/>
                  </a:cubicBezTo>
                  <a:cubicBezTo>
                    <a:pt x="82155" y="387355"/>
                    <a:pt x="79584" y="386784"/>
                    <a:pt x="79013" y="392020"/>
                  </a:cubicBezTo>
                  <a:cubicBezTo>
                    <a:pt x="78537" y="397160"/>
                    <a:pt x="79489" y="398683"/>
                    <a:pt x="74920" y="403824"/>
                  </a:cubicBezTo>
                  <a:cubicBezTo>
                    <a:pt x="70255" y="408965"/>
                    <a:pt x="67780" y="412011"/>
                    <a:pt x="64639" y="413058"/>
                  </a:cubicBezTo>
                  <a:cubicBezTo>
                    <a:pt x="61592" y="414105"/>
                    <a:pt x="59022" y="413058"/>
                    <a:pt x="55404" y="420293"/>
                  </a:cubicBezTo>
                  <a:cubicBezTo>
                    <a:pt x="51787" y="427528"/>
                    <a:pt x="49217" y="432097"/>
                    <a:pt x="46646" y="433145"/>
                  </a:cubicBezTo>
                  <a:cubicBezTo>
                    <a:pt x="44076" y="434192"/>
                    <a:pt x="43029" y="435144"/>
                    <a:pt x="41982" y="438285"/>
                  </a:cubicBezTo>
                  <a:cubicBezTo>
                    <a:pt x="40935" y="441427"/>
                    <a:pt x="39411" y="443426"/>
                    <a:pt x="38364" y="445520"/>
                  </a:cubicBezTo>
                  <a:cubicBezTo>
                    <a:pt x="37317" y="447615"/>
                    <a:pt x="41982" y="450661"/>
                    <a:pt x="40459" y="453707"/>
                  </a:cubicBezTo>
                  <a:cubicBezTo>
                    <a:pt x="38935" y="456753"/>
                    <a:pt x="40459" y="458848"/>
                    <a:pt x="42553" y="458848"/>
                  </a:cubicBezTo>
                  <a:cubicBezTo>
                    <a:pt x="44647" y="458848"/>
                    <a:pt x="46646" y="460371"/>
                    <a:pt x="47694" y="461894"/>
                  </a:cubicBezTo>
                  <a:cubicBezTo>
                    <a:pt x="48741" y="463417"/>
                    <a:pt x="54357" y="463417"/>
                    <a:pt x="54357" y="465987"/>
                  </a:cubicBezTo>
                  <a:cubicBezTo>
                    <a:pt x="54357" y="468558"/>
                    <a:pt x="57404" y="470652"/>
                    <a:pt x="58451" y="472651"/>
                  </a:cubicBezTo>
                  <a:cubicBezTo>
                    <a:pt x="59498" y="474746"/>
                    <a:pt x="55404" y="474746"/>
                    <a:pt x="53881" y="476269"/>
                  </a:cubicBezTo>
                  <a:cubicBezTo>
                    <a:pt x="52358" y="477792"/>
                    <a:pt x="50835" y="480933"/>
                    <a:pt x="50835" y="483409"/>
                  </a:cubicBezTo>
                  <a:cubicBezTo>
                    <a:pt x="50835" y="485979"/>
                    <a:pt x="48265" y="488549"/>
                    <a:pt x="47789" y="490072"/>
                  </a:cubicBezTo>
                  <a:cubicBezTo>
                    <a:pt x="47313" y="491595"/>
                    <a:pt x="45694" y="496260"/>
                    <a:pt x="45694" y="497783"/>
                  </a:cubicBezTo>
                  <a:cubicBezTo>
                    <a:pt x="45694" y="499306"/>
                    <a:pt x="42648" y="500354"/>
                    <a:pt x="40554" y="503400"/>
                  </a:cubicBezTo>
                  <a:cubicBezTo>
                    <a:pt x="38459" y="506446"/>
                    <a:pt x="0" y="682179"/>
                    <a:pt x="0" y="682179"/>
                  </a:cubicBezTo>
                  <a:cubicBezTo>
                    <a:pt x="0" y="682179"/>
                    <a:pt x="179826" y="722257"/>
                    <a:pt x="235897" y="732538"/>
                  </a:cubicBezTo>
                  <a:cubicBezTo>
                    <a:pt x="291778" y="742819"/>
                    <a:pt x="433145" y="766333"/>
                    <a:pt x="433716" y="766428"/>
                  </a:cubicBezTo>
                  <a:lnTo>
                    <a:pt x="473127" y="519583"/>
                  </a:lnTo>
                  <a:cubicBezTo>
                    <a:pt x="471604" y="519488"/>
                    <a:pt x="468558" y="518155"/>
                    <a:pt x="468558" y="516632"/>
                  </a:cubicBezTo>
                  <a:close/>
                </a:path>
              </a:pathLst>
            </a:custGeom>
            <a:solidFill>
              <a:schemeClr val="bg1">
                <a:lumMod val="85000"/>
              </a:schemeClr>
            </a:solidFill>
            <a:ln w="4754" cap="flat">
              <a:solidFill>
                <a:srgbClr val="FFFFFF"/>
              </a:solidFill>
              <a:prstDash val="solid"/>
              <a:miter/>
            </a:ln>
          </p:spPr>
          <p:txBody>
            <a:bodyPr rtlCol="0" anchor="ctr"/>
            <a:lstStyle/>
            <a:p>
              <a:endParaRPr lang="en-US"/>
            </a:p>
          </p:txBody>
        </p:sp>
        <p:sp>
          <p:nvSpPr>
            <p:cNvPr id="26" name="Graphic 13">
              <a:extLst>
                <a:ext uri="{FF2B5EF4-FFF2-40B4-BE49-F238E27FC236}">
                  <a16:creationId xmlns:a16="http://schemas.microsoft.com/office/drawing/2014/main" id="{6F87B03F-15F9-1489-74C8-022F833E32B6}"/>
                </a:ext>
              </a:extLst>
            </p:cNvPr>
            <p:cNvSpPr/>
            <p:nvPr userDrawn="1"/>
          </p:nvSpPr>
          <p:spPr>
            <a:xfrm>
              <a:off x="1709416" y="1288254"/>
              <a:ext cx="1540808" cy="980876"/>
            </a:xfrm>
            <a:custGeom>
              <a:avLst/>
              <a:gdLst>
                <a:gd name="connsiteX0" fmla="*/ 481885 w 811551"/>
                <a:gd name="connsiteY0" fmla="*/ 81869 h 516632"/>
                <a:gd name="connsiteX1" fmla="*/ 22086 w 811551"/>
                <a:gd name="connsiteY1" fmla="*/ 0 h 516632"/>
                <a:gd name="connsiteX2" fmla="*/ 22466 w 811551"/>
                <a:gd name="connsiteY2" fmla="*/ 95 h 516632"/>
                <a:gd name="connsiteX3" fmla="*/ 0 w 811551"/>
                <a:gd name="connsiteY3" fmla="*/ 99861 h 516632"/>
                <a:gd name="connsiteX4" fmla="*/ 4665 w 811551"/>
                <a:gd name="connsiteY4" fmla="*/ 109666 h 516632"/>
                <a:gd name="connsiteX5" fmla="*/ 10852 w 811551"/>
                <a:gd name="connsiteY5" fmla="*/ 119948 h 516632"/>
                <a:gd name="connsiteX6" fmla="*/ 12376 w 811551"/>
                <a:gd name="connsiteY6" fmla="*/ 124612 h 516632"/>
                <a:gd name="connsiteX7" fmla="*/ 14470 w 811551"/>
                <a:gd name="connsiteY7" fmla="*/ 129753 h 516632"/>
                <a:gd name="connsiteX8" fmla="*/ 16564 w 811551"/>
                <a:gd name="connsiteY8" fmla="*/ 135370 h 516632"/>
                <a:gd name="connsiteX9" fmla="*/ 17040 w 811551"/>
                <a:gd name="connsiteY9" fmla="*/ 140034 h 516632"/>
                <a:gd name="connsiteX10" fmla="*/ 12947 w 811551"/>
                <a:gd name="connsiteY10" fmla="*/ 144699 h 516632"/>
                <a:gd name="connsiteX11" fmla="*/ 14470 w 811551"/>
                <a:gd name="connsiteY11" fmla="*/ 149364 h 516632"/>
                <a:gd name="connsiteX12" fmla="*/ 14946 w 811551"/>
                <a:gd name="connsiteY12" fmla="*/ 156027 h 516632"/>
                <a:gd name="connsiteX13" fmla="*/ 8282 w 811551"/>
                <a:gd name="connsiteY13" fmla="*/ 158121 h 516632"/>
                <a:gd name="connsiteX14" fmla="*/ 15517 w 811551"/>
                <a:gd name="connsiteY14" fmla="*/ 163738 h 516632"/>
                <a:gd name="connsiteX15" fmla="*/ 21705 w 811551"/>
                <a:gd name="connsiteY15" fmla="*/ 171925 h 516632"/>
                <a:gd name="connsiteX16" fmla="*/ 27321 w 811551"/>
                <a:gd name="connsiteY16" fmla="*/ 176590 h 516632"/>
                <a:gd name="connsiteX17" fmla="*/ 33985 w 811551"/>
                <a:gd name="connsiteY17" fmla="*/ 180207 h 516632"/>
                <a:gd name="connsiteX18" fmla="*/ 35032 w 811551"/>
                <a:gd name="connsiteY18" fmla="*/ 188965 h 516632"/>
                <a:gd name="connsiteX19" fmla="*/ 39697 w 811551"/>
                <a:gd name="connsiteY19" fmla="*/ 193630 h 516632"/>
                <a:gd name="connsiteX20" fmla="*/ 43315 w 811551"/>
                <a:gd name="connsiteY20" fmla="*/ 200294 h 516632"/>
                <a:gd name="connsiteX21" fmla="*/ 45885 w 811551"/>
                <a:gd name="connsiteY21" fmla="*/ 206482 h 516632"/>
                <a:gd name="connsiteX22" fmla="*/ 48455 w 811551"/>
                <a:gd name="connsiteY22" fmla="*/ 212098 h 516632"/>
                <a:gd name="connsiteX23" fmla="*/ 52549 w 811551"/>
                <a:gd name="connsiteY23" fmla="*/ 217239 h 516632"/>
                <a:gd name="connsiteX24" fmla="*/ 53025 w 811551"/>
                <a:gd name="connsiteY24" fmla="*/ 222855 h 516632"/>
                <a:gd name="connsiteX25" fmla="*/ 52549 w 811551"/>
                <a:gd name="connsiteY25" fmla="*/ 227996 h 516632"/>
                <a:gd name="connsiteX26" fmla="*/ 57689 w 811551"/>
                <a:gd name="connsiteY26" fmla="*/ 232661 h 516632"/>
                <a:gd name="connsiteX27" fmla="*/ 60735 w 811551"/>
                <a:gd name="connsiteY27" fmla="*/ 236754 h 516632"/>
                <a:gd name="connsiteX28" fmla="*/ 61783 w 811551"/>
                <a:gd name="connsiteY28" fmla="*/ 240847 h 516632"/>
                <a:gd name="connsiteX29" fmla="*/ 68446 w 811551"/>
                <a:gd name="connsiteY29" fmla="*/ 239800 h 516632"/>
                <a:gd name="connsiteX30" fmla="*/ 70541 w 811551"/>
                <a:gd name="connsiteY30" fmla="*/ 245417 h 516632"/>
                <a:gd name="connsiteX31" fmla="*/ 71017 w 811551"/>
                <a:gd name="connsiteY31" fmla="*/ 250081 h 516632"/>
                <a:gd name="connsiteX32" fmla="*/ 77204 w 811551"/>
                <a:gd name="connsiteY32" fmla="*/ 251605 h 516632"/>
                <a:gd name="connsiteX33" fmla="*/ 83868 w 811551"/>
                <a:gd name="connsiteY33" fmla="*/ 251129 h 516632"/>
                <a:gd name="connsiteX34" fmla="*/ 89485 w 811551"/>
                <a:gd name="connsiteY34" fmla="*/ 254746 h 516632"/>
                <a:gd name="connsiteX35" fmla="*/ 83868 w 811551"/>
                <a:gd name="connsiteY35" fmla="*/ 265027 h 516632"/>
                <a:gd name="connsiteX36" fmla="*/ 81774 w 811551"/>
                <a:gd name="connsiteY36" fmla="*/ 270168 h 516632"/>
                <a:gd name="connsiteX37" fmla="*/ 79680 w 811551"/>
                <a:gd name="connsiteY37" fmla="*/ 276356 h 516632"/>
                <a:gd name="connsiteX38" fmla="*/ 76062 w 811551"/>
                <a:gd name="connsiteY38" fmla="*/ 284638 h 516632"/>
                <a:gd name="connsiteX39" fmla="*/ 71969 w 811551"/>
                <a:gd name="connsiteY39" fmla="*/ 290254 h 516632"/>
                <a:gd name="connsiteX40" fmla="*/ 70921 w 811551"/>
                <a:gd name="connsiteY40" fmla="*/ 297965 h 516632"/>
                <a:gd name="connsiteX41" fmla="*/ 66828 w 811551"/>
                <a:gd name="connsiteY41" fmla="*/ 299489 h 516632"/>
                <a:gd name="connsiteX42" fmla="*/ 68351 w 811551"/>
                <a:gd name="connsiteY42" fmla="*/ 307676 h 516632"/>
                <a:gd name="connsiteX43" fmla="*/ 68351 w 811551"/>
                <a:gd name="connsiteY43" fmla="*/ 315862 h 516632"/>
                <a:gd name="connsiteX44" fmla="*/ 69874 w 811551"/>
                <a:gd name="connsiteY44" fmla="*/ 320527 h 516632"/>
                <a:gd name="connsiteX45" fmla="*/ 69874 w 811551"/>
                <a:gd name="connsiteY45" fmla="*/ 328238 h 516632"/>
                <a:gd name="connsiteX46" fmla="*/ 63211 w 811551"/>
                <a:gd name="connsiteY46" fmla="*/ 329285 h 516632"/>
                <a:gd name="connsiteX47" fmla="*/ 57023 w 811551"/>
                <a:gd name="connsiteY47" fmla="*/ 334426 h 516632"/>
                <a:gd name="connsiteX48" fmla="*/ 58070 w 811551"/>
                <a:gd name="connsiteY48" fmla="*/ 342613 h 516632"/>
                <a:gd name="connsiteX49" fmla="*/ 57594 w 811551"/>
                <a:gd name="connsiteY49" fmla="*/ 348229 h 516632"/>
                <a:gd name="connsiteX50" fmla="*/ 54452 w 811551"/>
                <a:gd name="connsiteY50" fmla="*/ 351847 h 516632"/>
                <a:gd name="connsiteX51" fmla="*/ 55024 w 811551"/>
                <a:gd name="connsiteY51" fmla="*/ 356512 h 516632"/>
                <a:gd name="connsiteX52" fmla="*/ 59117 w 811551"/>
                <a:gd name="connsiteY52" fmla="*/ 359082 h 516632"/>
                <a:gd name="connsiteX53" fmla="*/ 62735 w 811551"/>
                <a:gd name="connsiteY53" fmla="*/ 365269 h 516632"/>
                <a:gd name="connsiteX54" fmla="*/ 67399 w 811551"/>
                <a:gd name="connsiteY54" fmla="*/ 368316 h 516632"/>
                <a:gd name="connsiteX55" fmla="*/ 73016 w 811551"/>
                <a:gd name="connsiteY55" fmla="*/ 362128 h 516632"/>
                <a:gd name="connsiteX56" fmla="*/ 79204 w 811551"/>
                <a:gd name="connsiteY56" fmla="*/ 362128 h 516632"/>
                <a:gd name="connsiteX57" fmla="*/ 87391 w 811551"/>
                <a:gd name="connsiteY57" fmla="*/ 355940 h 516632"/>
                <a:gd name="connsiteX58" fmla="*/ 93007 w 811551"/>
                <a:gd name="connsiteY58" fmla="*/ 350800 h 516632"/>
                <a:gd name="connsiteX59" fmla="*/ 97672 w 811551"/>
                <a:gd name="connsiteY59" fmla="*/ 356416 h 516632"/>
                <a:gd name="connsiteX60" fmla="*/ 101765 w 811551"/>
                <a:gd name="connsiteY60" fmla="*/ 360034 h 516632"/>
                <a:gd name="connsiteX61" fmla="*/ 103860 w 811551"/>
                <a:gd name="connsiteY61" fmla="*/ 366697 h 516632"/>
                <a:gd name="connsiteX62" fmla="*/ 103860 w 811551"/>
                <a:gd name="connsiteY62" fmla="*/ 371362 h 516632"/>
                <a:gd name="connsiteX63" fmla="*/ 105383 w 811551"/>
                <a:gd name="connsiteY63" fmla="*/ 376503 h 516632"/>
                <a:gd name="connsiteX64" fmla="*/ 104336 w 811551"/>
                <a:gd name="connsiteY64" fmla="*/ 382691 h 516632"/>
                <a:gd name="connsiteX65" fmla="*/ 105383 w 811551"/>
                <a:gd name="connsiteY65" fmla="*/ 388878 h 516632"/>
                <a:gd name="connsiteX66" fmla="*/ 108429 w 811551"/>
                <a:gd name="connsiteY66" fmla="*/ 398112 h 516632"/>
                <a:gd name="connsiteX67" fmla="*/ 112046 w 811551"/>
                <a:gd name="connsiteY67" fmla="*/ 405823 h 516632"/>
                <a:gd name="connsiteX68" fmla="*/ 111475 w 811551"/>
                <a:gd name="connsiteY68" fmla="*/ 411440 h 516632"/>
                <a:gd name="connsiteX69" fmla="*/ 115569 w 811551"/>
                <a:gd name="connsiteY69" fmla="*/ 416581 h 516632"/>
                <a:gd name="connsiteX70" fmla="*/ 118615 w 811551"/>
                <a:gd name="connsiteY70" fmla="*/ 425339 h 516632"/>
                <a:gd name="connsiteX71" fmla="*/ 116045 w 811551"/>
                <a:gd name="connsiteY71" fmla="*/ 430479 h 516632"/>
                <a:gd name="connsiteX72" fmla="*/ 113950 w 811551"/>
                <a:gd name="connsiteY72" fmla="*/ 435620 h 516632"/>
                <a:gd name="connsiteX73" fmla="*/ 118615 w 811551"/>
                <a:gd name="connsiteY73" fmla="*/ 441808 h 516632"/>
                <a:gd name="connsiteX74" fmla="*/ 121661 w 811551"/>
                <a:gd name="connsiteY74" fmla="*/ 446472 h 516632"/>
                <a:gd name="connsiteX75" fmla="*/ 126326 w 811551"/>
                <a:gd name="connsiteY75" fmla="*/ 446948 h 516632"/>
                <a:gd name="connsiteX76" fmla="*/ 133561 w 811551"/>
                <a:gd name="connsiteY76" fmla="*/ 450566 h 516632"/>
                <a:gd name="connsiteX77" fmla="*/ 137654 w 811551"/>
                <a:gd name="connsiteY77" fmla="*/ 460276 h 516632"/>
                <a:gd name="connsiteX78" fmla="*/ 136607 w 811551"/>
                <a:gd name="connsiteY78" fmla="*/ 470081 h 516632"/>
                <a:gd name="connsiteX79" fmla="*/ 138702 w 811551"/>
                <a:gd name="connsiteY79" fmla="*/ 474746 h 516632"/>
                <a:gd name="connsiteX80" fmla="*/ 139178 w 811551"/>
                <a:gd name="connsiteY80" fmla="*/ 482457 h 516632"/>
                <a:gd name="connsiteX81" fmla="*/ 142224 w 811551"/>
                <a:gd name="connsiteY81" fmla="*/ 489120 h 516632"/>
                <a:gd name="connsiteX82" fmla="*/ 147840 w 811551"/>
                <a:gd name="connsiteY82" fmla="*/ 497307 h 516632"/>
                <a:gd name="connsiteX83" fmla="*/ 151458 w 811551"/>
                <a:gd name="connsiteY83" fmla="*/ 492738 h 516632"/>
                <a:gd name="connsiteX84" fmla="*/ 154028 w 811551"/>
                <a:gd name="connsiteY84" fmla="*/ 486550 h 516632"/>
                <a:gd name="connsiteX85" fmla="*/ 163262 w 811551"/>
                <a:gd name="connsiteY85" fmla="*/ 486550 h 516632"/>
                <a:gd name="connsiteX86" fmla="*/ 173067 w 811551"/>
                <a:gd name="connsiteY86" fmla="*/ 490167 h 516632"/>
                <a:gd name="connsiteX87" fmla="*/ 179731 w 811551"/>
                <a:gd name="connsiteY87" fmla="*/ 492262 h 516632"/>
                <a:gd name="connsiteX88" fmla="*/ 184872 w 811551"/>
                <a:gd name="connsiteY88" fmla="*/ 488644 h 516632"/>
                <a:gd name="connsiteX89" fmla="*/ 189537 w 811551"/>
                <a:gd name="connsiteY89" fmla="*/ 485027 h 516632"/>
                <a:gd name="connsiteX90" fmla="*/ 196771 w 811551"/>
                <a:gd name="connsiteY90" fmla="*/ 487121 h 516632"/>
                <a:gd name="connsiteX91" fmla="*/ 202388 w 811551"/>
                <a:gd name="connsiteY91" fmla="*/ 489692 h 516632"/>
                <a:gd name="connsiteX92" fmla="*/ 214668 w 811551"/>
                <a:gd name="connsiteY92" fmla="*/ 491215 h 516632"/>
                <a:gd name="connsiteX93" fmla="*/ 220285 w 811551"/>
                <a:gd name="connsiteY93" fmla="*/ 489692 h 516632"/>
                <a:gd name="connsiteX94" fmla="*/ 224950 w 811551"/>
                <a:gd name="connsiteY94" fmla="*/ 493785 h 516632"/>
                <a:gd name="connsiteX95" fmla="*/ 235231 w 811551"/>
                <a:gd name="connsiteY95" fmla="*/ 491786 h 516632"/>
                <a:gd name="connsiteX96" fmla="*/ 242466 w 811551"/>
                <a:gd name="connsiteY96" fmla="*/ 493309 h 516632"/>
                <a:gd name="connsiteX97" fmla="*/ 248654 w 811551"/>
                <a:gd name="connsiteY97" fmla="*/ 493785 h 516632"/>
                <a:gd name="connsiteX98" fmla="*/ 247606 w 811551"/>
                <a:gd name="connsiteY98" fmla="*/ 486550 h 516632"/>
                <a:gd name="connsiteX99" fmla="*/ 249701 w 811551"/>
                <a:gd name="connsiteY99" fmla="*/ 479315 h 516632"/>
                <a:gd name="connsiteX100" fmla="*/ 255317 w 811551"/>
                <a:gd name="connsiteY100" fmla="*/ 479315 h 516632"/>
                <a:gd name="connsiteX101" fmla="*/ 261505 w 811551"/>
                <a:gd name="connsiteY101" fmla="*/ 478839 h 516632"/>
                <a:gd name="connsiteX102" fmla="*/ 265123 w 811551"/>
                <a:gd name="connsiteY102" fmla="*/ 487026 h 516632"/>
                <a:gd name="connsiteX103" fmla="*/ 266170 w 811551"/>
                <a:gd name="connsiteY103" fmla="*/ 492643 h 516632"/>
                <a:gd name="connsiteX104" fmla="*/ 269787 w 811551"/>
                <a:gd name="connsiteY104" fmla="*/ 496736 h 516632"/>
                <a:gd name="connsiteX105" fmla="*/ 272358 w 811551"/>
                <a:gd name="connsiteY105" fmla="*/ 502353 h 516632"/>
                <a:gd name="connsiteX106" fmla="*/ 276737 w 811551"/>
                <a:gd name="connsiteY106" fmla="*/ 505685 h 516632"/>
                <a:gd name="connsiteX107" fmla="*/ 284638 w 811551"/>
                <a:gd name="connsiteY107" fmla="*/ 456087 h 516632"/>
                <a:gd name="connsiteX108" fmla="*/ 541574 w 811551"/>
                <a:gd name="connsiteY108" fmla="*/ 492071 h 516632"/>
                <a:gd name="connsiteX109" fmla="*/ 774615 w 811551"/>
                <a:gd name="connsiteY109" fmla="*/ 516632 h 516632"/>
                <a:gd name="connsiteX110" fmla="*/ 811551 w 811551"/>
                <a:gd name="connsiteY110" fmla="*/ 118806 h 516632"/>
                <a:gd name="connsiteX111" fmla="*/ 481885 w 811551"/>
                <a:gd name="connsiteY111" fmla="*/ 81869 h 51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11551" h="516632">
                  <a:moveTo>
                    <a:pt x="481885" y="81869"/>
                  </a:moveTo>
                  <a:cubicBezTo>
                    <a:pt x="307485" y="60069"/>
                    <a:pt x="151839" y="28654"/>
                    <a:pt x="22086" y="0"/>
                  </a:cubicBezTo>
                  <a:cubicBezTo>
                    <a:pt x="22181" y="0"/>
                    <a:pt x="22371" y="0"/>
                    <a:pt x="22466" y="95"/>
                  </a:cubicBezTo>
                  <a:lnTo>
                    <a:pt x="0" y="99861"/>
                  </a:lnTo>
                  <a:cubicBezTo>
                    <a:pt x="0" y="99861"/>
                    <a:pt x="1523" y="106525"/>
                    <a:pt x="4665" y="109666"/>
                  </a:cubicBezTo>
                  <a:cubicBezTo>
                    <a:pt x="7711" y="112713"/>
                    <a:pt x="11328" y="118425"/>
                    <a:pt x="10852" y="119948"/>
                  </a:cubicBezTo>
                  <a:cubicBezTo>
                    <a:pt x="10376" y="121471"/>
                    <a:pt x="10852" y="124041"/>
                    <a:pt x="12376" y="124612"/>
                  </a:cubicBezTo>
                  <a:cubicBezTo>
                    <a:pt x="13899" y="125088"/>
                    <a:pt x="11900" y="129277"/>
                    <a:pt x="14470" y="129753"/>
                  </a:cubicBezTo>
                  <a:cubicBezTo>
                    <a:pt x="17040" y="130229"/>
                    <a:pt x="18087" y="133846"/>
                    <a:pt x="16564" y="135370"/>
                  </a:cubicBezTo>
                  <a:cubicBezTo>
                    <a:pt x="15041" y="136893"/>
                    <a:pt x="17611" y="137940"/>
                    <a:pt x="17040" y="140034"/>
                  </a:cubicBezTo>
                  <a:cubicBezTo>
                    <a:pt x="16564" y="142129"/>
                    <a:pt x="14470" y="143652"/>
                    <a:pt x="12947" y="144699"/>
                  </a:cubicBezTo>
                  <a:cubicBezTo>
                    <a:pt x="11424" y="145746"/>
                    <a:pt x="11900" y="148316"/>
                    <a:pt x="14470" y="149364"/>
                  </a:cubicBezTo>
                  <a:cubicBezTo>
                    <a:pt x="17040" y="150411"/>
                    <a:pt x="17516" y="155551"/>
                    <a:pt x="14946" y="156027"/>
                  </a:cubicBezTo>
                  <a:cubicBezTo>
                    <a:pt x="12376" y="156503"/>
                    <a:pt x="8282" y="158121"/>
                    <a:pt x="8282" y="158121"/>
                  </a:cubicBezTo>
                  <a:cubicBezTo>
                    <a:pt x="8282" y="158121"/>
                    <a:pt x="12947" y="162215"/>
                    <a:pt x="15517" y="163738"/>
                  </a:cubicBezTo>
                  <a:cubicBezTo>
                    <a:pt x="18087" y="165261"/>
                    <a:pt x="21705" y="169926"/>
                    <a:pt x="21705" y="171925"/>
                  </a:cubicBezTo>
                  <a:cubicBezTo>
                    <a:pt x="21705" y="174019"/>
                    <a:pt x="24751" y="176018"/>
                    <a:pt x="27321" y="176590"/>
                  </a:cubicBezTo>
                  <a:cubicBezTo>
                    <a:pt x="29892" y="177066"/>
                    <a:pt x="33985" y="180207"/>
                    <a:pt x="33985" y="180207"/>
                  </a:cubicBezTo>
                  <a:cubicBezTo>
                    <a:pt x="33985" y="180207"/>
                    <a:pt x="32938" y="187918"/>
                    <a:pt x="35032" y="188965"/>
                  </a:cubicBezTo>
                  <a:cubicBezTo>
                    <a:pt x="37127" y="190012"/>
                    <a:pt x="39126" y="191536"/>
                    <a:pt x="39697" y="193630"/>
                  </a:cubicBezTo>
                  <a:cubicBezTo>
                    <a:pt x="40173" y="195724"/>
                    <a:pt x="43315" y="197723"/>
                    <a:pt x="43315" y="200294"/>
                  </a:cubicBezTo>
                  <a:cubicBezTo>
                    <a:pt x="43315" y="202864"/>
                    <a:pt x="45885" y="203340"/>
                    <a:pt x="45885" y="206482"/>
                  </a:cubicBezTo>
                  <a:cubicBezTo>
                    <a:pt x="45885" y="209528"/>
                    <a:pt x="46932" y="212098"/>
                    <a:pt x="48455" y="212098"/>
                  </a:cubicBezTo>
                  <a:cubicBezTo>
                    <a:pt x="49978" y="212098"/>
                    <a:pt x="52549" y="217239"/>
                    <a:pt x="52549" y="217239"/>
                  </a:cubicBezTo>
                  <a:cubicBezTo>
                    <a:pt x="52549" y="217239"/>
                    <a:pt x="54548" y="221903"/>
                    <a:pt x="53025" y="222855"/>
                  </a:cubicBezTo>
                  <a:cubicBezTo>
                    <a:pt x="51501" y="223902"/>
                    <a:pt x="50454" y="226949"/>
                    <a:pt x="52549" y="227996"/>
                  </a:cubicBezTo>
                  <a:cubicBezTo>
                    <a:pt x="54548" y="229043"/>
                    <a:pt x="57213" y="231137"/>
                    <a:pt x="57689" y="232661"/>
                  </a:cubicBezTo>
                  <a:cubicBezTo>
                    <a:pt x="58165" y="234184"/>
                    <a:pt x="61783" y="234184"/>
                    <a:pt x="60735" y="236754"/>
                  </a:cubicBezTo>
                  <a:cubicBezTo>
                    <a:pt x="59688" y="239324"/>
                    <a:pt x="58641" y="242942"/>
                    <a:pt x="61783" y="240847"/>
                  </a:cubicBezTo>
                  <a:cubicBezTo>
                    <a:pt x="64829" y="238753"/>
                    <a:pt x="66923" y="239324"/>
                    <a:pt x="68446" y="239800"/>
                  </a:cubicBezTo>
                  <a:cubicBezTo>
                    <a:pt x="69970" y="240276"/>
                    <a:pt x="71017" y="242847"/>
                    <a:pt x="70541" y="245417"/>
                  </a:cubicBezTo>
                  <a:cubicBezTo>
                    <a:pt x="69970" y="247987"/>
                    <a:pt x="68446" y="250558"/>
                    <a:pt x="71017" y="250081"/>
                  </a:cubicBezTo>
                  <a:cubicBezTo>
                    <a:pt x="73587" y="249606"/>
                    <a:pt x="75110" y="250558"/>
                    <a:pt x="77204" y="251605"/>
                  </a:cubicBezTo>
                  <a:cubicBezTo>
                    <a:pt x="79299" y="252652"/>
                    <a:pt x="80822" y="251605"/>
                    <a:pt x="83868" y="251129"/>
                  </a:cubicBezTo>
                  <a:cubicBezTo>
                    <a:pt x="86915" y="250653"/>
                    <a:pt x="90532" y="250653"/>
                    <a:pt x="89485" y="254746"/>
                  </a:cubicBezTo>
                  <a:cubicBezTo>
                    <a:pt x="88438" y="258840"/>
                    <a:pt x="86439" y="265027"/>
                    <a:pt x="83868" y="265027"/>
                  </a:cubicBezTo>
                  <a:cubicBezTo>
                    <a:pt x="81298" y="265027"/>
                    <a:pt x="81774" y="267598"/>
                    <a:pt x="81774" y="270168"/>
                  </a:cubicBezTo>
                  <a:cubicBezTo>
                    <a:pt x="81774" y="272738"/>
                    <a:pt x="81298" y="274833"/>
                    <a:pt x="79680" y="276356"/>
                  </a:cubicBezTo>
                  <a:cubicBezTo>
                    <a:pt x="78156" y="277879"/>
                    <a:pt x="78156" y="281497"/>
                    <a:pt x="76062" y="284638"/>
                  </a:cubicBezTo>
                  <a:cubicBezTo>
                    <a:pt x="73968" y="287684"/>
                    <a:pt x="71397" y="287208"/>
                    <a:pt x="71969" y="290254"/>
                  </a:cubicBezTo>
                  <a:cubicBezTo>
                    <a:pt x="72445" y="293301"/>
                    <a:pt x="73016" y="299489"/>
                    <a:pt x="70921" y="297965"/>
                  </a:cubicBezTo>
                  <a:cubicBezTo>
                    <a:pt x="68827" y="296442"/>
                    <a:pt x="66828" y="296918"/>
                    <a:pt x="66828" y="299489"/>
                  </a:cubicBezTo>
                  <a:cubicBezTo>
                    <a:pt x="66828" y="302059"/>
                    <a:pt x="70446" y="303106"/>
                    <a:pt x="68351" y="307676"/>
                  </a:cubicBezTo>
                  <a:cubicBezTo>
                    <a:pt x="66352" y="312340"/>
                    <a:pt x="66352" y="315862"/>
                    <a:pt x="68351" y="315862"/>
                  </a:cubicBezTo>
                  <a:cubicBezTo>
                    <a:pt x="70446" y="315862"/>
                    <a:pt x="70921" y="319004"/>
                    <a:pt x="69874" y="320527"/>
                  </a:cubicBezTo>
                  <a:cubicBezTo>
                    <a:pt x="68827" y="322050"/>
                    <a:pt x="70921" y="326144"/>
                    <a:pt x="69874" y="328238"/>
                  </a:cubicBezTo>
                  <a:cubicBezTo>
                    <a:pt x="68827" y="330332"/>
                    <a:pt x="65781" y="328714"/>
                    <a:pt x="63211" y="329285"/>
                  </a:cubicBezTo>
                  <a:cubicBezTo>
                    <a:pt x="60640" y="329761"/>
                    <a:pt x="57594" y="332332"/>
                    <a:pt x="57023" y="334426"/>
                  </a:cubicBezTo>
                  <a:cubicBezTo>
                    <a:pt x="56547" y="336520"/>
                    <a:pt x="55500" y="340042"/>
                    <a:pt x="58070" y="342613"/>
                  </a:cubicBezTo>
                  <a:cubicBezTo>
                    <a:pt x="60640" y="345183"/>
                    <a:pt x="59593" y="348229"/>
                    <a:pt x="57594" y="348229"/>
                  </a:cubicBezTo>
                  <a:cubicBezTo>
                    <a:pt x="55500" y="348229"/>
                    <a:pt x="54452" y="349277"/>
                    <a:pt x="54452" y="351847"/>
                  </a:cubicBezTo>
                  <a:cubicBezTo>
                    <a:pt x="54452" y="354417"/>
                    <a:pt x="51882" y="356512"/>
                    <a:pt x="55024" y="356512"/>
                  </a:cubicBezTo>
                  <a:cubicBezTo>
                    <a:pt x="58070" y="356512"/>
                    <a:pt x="57118" y="356512"/>
                    <a:pt x="59117" y="359082"/>
                  </a:cubicBezTo>
                  <a:cubicBezTo>
                    <a:pt x="61211" y="361652"/>
                    <a:pt x="61211" y="364698"/>
                    <a:pt x="62735" y="365269"/>
                  </a:cubicBezTo>
                  <a:cubicBezTo>
                    <a:pt x="64258" y="365746"/>
                    <a:pt x="63782" y="368887"/>
                    <a:pt x="67399" y="368316"/>
                  </a:cubicBezTo>
                  <a:cubicBezTo>
                    <a:pt x="71017" y="367840"/>
                    <a:pt x="73016" y="362128"/>
                    <a:pt x="73016" y="362128"/>
                  </a:cubicBezTo>
                  <a:cubicBezTo>
                    <a:pt x="73016" y="362128"/>
                    <a:pt x="76633" y="362604"/>
                    <a:pt x="79204" y="362128"/>
                  </a:cubicBezTo>
                  <a:cubicBezTo>
                    <a:pt x="81774" y="361652"/>
                    <a:pt x="85391" y="359082"/>
                    <a:pt x="87391" y="355940"/>
                  </a:cubicBezTo>
                  <a:cubicBezTo>
                    <a:pt x="89485" y="352894"/>
                    <a:pt x="89961" y="351276"/>
                    <a:pt x="93007" y="350800"/>
                  </a:cubicBezTo>
                  <a:cubicBezTo>
                    <a:pt x="96053" y="350324"/>
                    <a:pt x="97672" y="353846"/>
                    <a:pt x="97672" y="356416"/>
                  </a:cubicBezTo>
                  <a:cubicBezTo>
                    <a:pt x="97672" y="358986"/>
                    <a:pt x="99195" y="358986"/>
                    <a:pt x="101765" y="360034"/>
                  </a:cubicBezTo>
                  <a:cubicBezTo>
                    <a:pt x="104336" y="361081"/>
                    <a:pt x="105383" y="364698"/>
                    <a:pt x="103860" y="366697"/>
                  </a:cubicBezTo>
                  <a:cubicBezTo>
                    <a:pt x="102336" y="368792"/>
                    <a:pt x="100813" y="371838"/>
                    <a:pt x="103860" y="371362"/>
                  </a:cubicBezTo>
                  <a:cubicBezTo>
                    <a:pt x="106906" y="370886"/>
                    <a:pt x="106430" y="373932"/>
                    <a:pt x="105383" y="376503"/>
                  </a:cubicBezTo>
                  <a:cubicBezTo>
                    <a:pt x="104336" y="379073"/>
                    <a:pt x="102812" y="380120"/>
                    <a:pt x="104336" y="382691"/>
                  </a:cubicBezTo>
                  <a:cubicBezTo>
                    <a:pt x="105859" y="385261"/>
                    <a:pt x="106430" y="386308"/>
                    <a:pt x="105383" y="388878"/>
                  </a:cubicBezTo>
                  <a:cubicBezTo>
                    <a:pt x="104336" y="391449"/>
                    <a:pt x="108429" y="396113"/>
                    <a:pt x="108429" y="398112"/>
                  </a:cubicBezTo>
                  <a:cubicBezTo>
                    <a:pt x="108429" y="400111"/>
                    <a:pt x="112046" y="405823"/>
                    <a:pt x="112046" y="405823"/>
                  </a:cubicBezTo>
                  <a:cubicBezTo>
                    <a:pt x="112046" y="405823"/>
                    <a:pt x="111475" y="409917"/>
                    <a:pt x="111475" y="411440"/>
                  </a:cubicBezTo>
                  <a:cubicBezTo>
                    <a:pt x="111475" y="412963"/>
                    <a:pt x="113570" y="414486"/>
                    <a:pt x="115569" y="416581"/>
                  </a:cubicBezTo>
                  <a:cubicBezTo>
                    <a:pt x="117663" y="418580"/>
                    <a:pt x="119186" y="421150"/>
                    <a:pt x="118615" y="425339"/>
                  </a:cubicBezTo>
                  <a:cubicBezTo>
                    <a:pt x="118139" y="429432"/>
                    <a:pt x="118139" y="430955"/>
                    <a:pt x="116045" y="430479"/>
                  </a:cubicBezTo>
                  <a:cubicBezTo>
                    <a:pt x="113950" y="430003"/>
                    <a:pt x="113474" y="433526"/>
                    <a:pt x="113950" y="435620"/>
                  </a:cubicBezTo>
                  <a:cubicBezTo>
                    <a:pt x="114426" y="437714"/>
                    <a:pt x="116521" y="441808"/>
                    <a:pt x="118615" y="441808"/>
                  </a:cubicBezTo>
                  <a:cubicBezTo>
                    <a:pt x="120709" y="441808"/>
                    <a:pt x="121661" y="446472"/>
                    <a:pt x="121661" y="446472"/>
                  </a:cubicBezTo>
                  <a:cubicBezTo>
                    <a:pt x="121661" y="446472"/>
                    <a:pt x="123756" y="449043"/>
                    <a:pt x="126326" y="446948"/>
                  </a:cubicBezTo>
                  <a:cubicBezTo>
                    <a:pt x="128896" y="444854"/>
                    <a:pt x="131467" y="446472"/>
                    <a:pt x="133561" y="450566"/>
                  </a:cubicBezTo>
                  <a:cubicBezTo>
                    <a:pt x="135560" y="454659"/>
                    <a:pt x="137654" y="457801"/>
                    <a:pt x="137654" y="460276"/>
                  </a:cubicBezTo>
                  <a:cubicBezTo>
                    <a:pt x="137654" y="462846"/>
                    <a:pt x="138702" y="468558"/>
                    <a:pt x="136607" y="470081"/>
                  </a:cubicBezTo>
                  <a:cubicBezTo>
                    <a:pt x="134513" y="471604"/>
                    <a:pt x="137083" y="471604"/>
                    <a:pt x="138702" y="474746"/>
                  </a:cubicBezTo>
                  <a:cubicBezTo>
                    <a:pt x="140225" y="477792"/>
                    <a:pt x="139178" y="479410"/>
                    <a:pt x="139178" y="482457"/>
                  </a:cubicBezTo>
                  <a:cubicBezTo>
                    <a:pt x="139178" y="485503"/>
                    <a:pt x="139178" y="487597"/>
                    <a:pt x="142224" y="489120"/>
                  </a:cubicBezTo>
                  <a:cubicBezTo>
                    <a:pt x="145270" y="490644"/>
                    <a:pt x="147840" y="497307"/>
                    <a:pt x="147840" y="497307"/>
                  </a:cubicBezTo>
                  <a:cubicBezTo>
                    <a:pt x="147840" y="497307"/>
                    <a:pt x="151934" y="495784"/>
                    <a:pt x="151458" y="492738"/>
                  </a:cubicBezTo>
                  <a:cubicBezTo>
                    <a:pt x="150887" y="489692"/>
                    <a:pt x="150411" y="488073"/>
                    <a:pt x="154028" y="486550"/>
                  </a:cubicBezTo>
                  <a:cubicBezTo>
                    <a:pt x="157646" y="485027"/>
                    <a:pt x="160692" y="485503"/>
                    <a:pt x="163262" y="486550"/>
                  </a:cubicBezTo>
                  <a:cubicBezTo>
                    <a:pt x="165833" y="487597"/>
                    <a:pt x="169450" y="489120"/>
                    <a:pt x="173067" y="490167"/>
                  </a:cubicBezTo>
                  <a:cubicBezTo>
                    <a:pt x="176685" y="491215"/>
                    <a:pt x="176685" y="490167"/>
                    <a:pt x="179731" y="492262"/>
                  </a:cubicBezTo>
                  <a:cubicBezTo>
                    <a:pt x="182778" y="494261"/>
                    <a:pt x="184396" y="490739"/>
                    <a:pt x="184872" y="488644"/>
                  </a:cubicBezTo>
                  <a:cubicBezTo>
                    <a:pt x="185348" y="486550"/>
                    <a:pt x="186395" y="486074"/>
                    <a:pt x="189537" y="485027"/>
                  </a:cubicBezTo>
                  <a:cubicBezTo>
                    <a:pt x="192583" y="483980"/>
                    <a:pt x="196771" y="487121"/>
                    <a:pt x="196771" y="487121"/>
                  </a:cubicBezTo>
                  <a:cubicBezTo>
                    <a:pt x="196771" y="487121"/>
                    <a:pt x="199818" y="489692"/>
                    <a:pt x="202388" y="489692"/>
                  </a:cubicBezTo>
                  <a:cubicBezTo>
                    <a:pt x="204958" y="489692"/>
                    <a:pt x="212669" y="492738"/>
                    <a:pt x="214668" y="491215"/>
                  </a:cubicBezTo>
                  <a:cubicBezTo>
                    <a:pt x="216763" y="489692"/>
                    <a:pt x="219809" y="486550"/>
                    <a:pt x="220285" y="489692"/>
                  </a:cubicBezTo>
                  <a:cubicBezTo>
                    <a:pt x="220761" y="492738"/>
                    <a:pt x="221332" y="494261"/>
                    <a:pt x="224950" y="493785"/>
                  </a:cubicBezTo>
                  <a:cubicBezTo>
                    <a:pt x="228567" y="493309"/>
                    <a:pt x="233708" y="490739"/>
                    <a:pt x="235231" y="491786"/>
                  </a:cubicBezTo>
                  <a:cubicBezTo>
                    <a:pt x="236754" y="492833"/>
                    <a:pt x="240848" y="492833"/>
                    <a:pt x="242466" y="493309"/>
                  </a:cubicBezTo>
                  <a:cubicBezTo>
                    <a:pt x="243989" y="493785"/>
                    <a:pt x="250653" y="496927"/>
                    <a:pt x="248654" y="493785"/>
                  </a:cubicBezTo>
                  <a:cubicBezTo>
                    <a:pt x="246559" y="490739"/>
                    <a:pt x="245607" y="489215"/>
                    <a:pt x="247606" y="486550"/>
                  </a:cubicBezTo>
                  <a:cubicBezTo>
                    <a:pt x="249701" y="483980"/>
                    <a:pt x="249701" y="482457"/>
                    <a:pt x="249701" y="479315"/>
                  </a:cubicBezTo>
                  <a:cubicBezTo>
                    <a:pt x="249701" y="476269"/>
                    <a:pt x="253318" y="481409"/>
                    <a:pt x="255317" y="479315"/>
                  </a:cubicBezTo>
                  <a:cubicBezTo>
                    <a:pt x="257412" y="477221"/>
                    <a:pt x="259411" y="476269"/>
                    <a:pt x="261505" y="478839"/>
                  </a:cubicBezTo>
                  <a:cubicBezTo>
                    <a:pt x="263600" y="481409"/>
                    <a:pt x="263600" y="485503"/>
                    <a:pt x="265123" y="487026"/>
                  </a:cubicBezTo>
                  <a:cubicBezTo>
                    <a:pt x="266646" y="488549"/>
                    <a:pt x="266646" y="490072"/>
                    <a:pt x="266170" y="492643"/>
                  </a:cubicBezTo>
                  <a:cubicBezTo>
                    <a:pt x="265694" y="495213"/>
                    <a:pt x="267217" y="494166"/>
                    <a:pt x="269787" y="496736"/>
                  </a:cubicBezTo>
                  <a:cubicBezTo>
                    <a:pt x="272358" y="499307"/>
                    <a:pt x="272358" y="500354"/>
                    <a:pt x="272358" y="502353"/>
                  </a:cubicBezTo>
                  <a:cubicBezTo>
                    <a:pt x="272358" y="503971"/>
                    <a:pt x="275404" y="505209"/>
                    <a:pt x="276737" y="505685"/>
                  </a:cubicBezTo>
                  <a:lnTo>
                    <a:pt x="284638" y="456087"/>
                  </a:lnTo>
                  <a:cubicBezTo>
                    <a:pt x="284638" y="456087"/>
                    <a:pt x="440856" y="478744"/>
                    <a:pt x="541574" y="492071"/>
                  </a:cubicBezTo>
                  <a:cubicBezTo>
                    <a:pt x="636580" y="504637"/>
                    <a:pt x="760907" y="515490"/>
                    <a:pt x="774615" y="516632"/>
                  </a:cubicBezTo>
                  <a:lnTo>
                    <a:pt x="811551" y="118806"/>
                  </a:lnTo>
                  <a:cubicBezTo>
                    <a:pt x="691794" y="107477"/>
                    <a:pt x="580224" y="94149"/>
                    <a:pt x="481885" y="81869"/>
                  </a:cubicBezTo>
                  <a:close/>
                </a:path>
              </a:pathLst>
            </a:custGeom>
            <a:solidFill>
              <a:srgbClr val="DCDDDE"/>
            </a:solidFill>
            <a:ln w="4754" cap="flat">
              <a:solidFill>
                <a:srgbClr val="FFFFFF"/>
              </a:solidFill>
              <a:prstDash val="solid"/>
              <a:miter/>
            </a:ln>
          </p:spPr>
          <p:txBody>
            <a:bodyPr rtlCol="0" anchor="ctr"/>
            <a:lstStyle/>
            <a:p>
              <a:endParaRPr lang="en-US"/>
            </a:p>
          </p:txBody>
        </p:sp>
        <p:sp>
          <p:nvSpPr>
            <p:cNvPr id="27" name="Graphic 13">
              <a:extLst>
                <a:ext uri="{FF2B5EF4-FFF2-40B4-BE49-F238E27FC236}">
                  <a16:creationId xmlns:a16="http://schemas.microsoft.com/office/drawing/2014/main" id="{B2D6D50A-2060-002E-507A-A6F693C38C8A}"/>
                </a:ext>
              </a:extLst>
            </p:cNvPr>
            <p:cNvSpPr/>
            <p:nvPr userDrawn="1"/>
          </p:nvSpPr>
          <p:spPr>
            <a:xfrm>
              <a:off x="788545" y="2459270"/>
              <a:ext cx="959186" cy="1479717"/>
            </a:xfrm>
            <a:custGeom>
              <a:avLst/>
              <a:gdLst>
                <a:gd name="connsiteX0" fmla="*/ 288731 w 505208"/>
                <a:gd name="connsiteY0" fmla="*/ 51311 h 779374"/>
                <a:gd name="connsiteX1" fmla="*/ 75777 w 505208"/>
                <a:gd name="connsiteY1" fmla="*/ 0 h 779374"/>
                <a:gd name="connsiteX2" fmla="*/ 0 w 505208"/>
                <a:gd name="connsiteY2" fmla="*/ 293301 h 779374"/>
                <a:gd name="connsiteX3" fmla="*/ 322717 w 505208"/>
                <a:gd name="connsiteY3" fmla="*/ 779375 h 779374"/>
                <a:gd name="connsiteX4" fmla="*/ 322812 w 505208"/>
                <a:gd name="connsiteY4" fmla="*/ 779375 h 779374"/>
                <a:gd name="connsiteX5" fmla="*/ 323764 w 505208"/>
                <a:gd name="connsiteY5" fmla="*/ 775757 h 779374"/>
                <a:gd name="connsiteX6" fmla="*/ 324240 w 505208"/>
                <a:gd name="connsiteY6" fmla="*/ 771664 h 779374"/>
                <a:gd name="connsiteX7" fmla="*/ 327286 w 505208"/>
                <a:gd name="connsiteY7" fmla="*/ 769570 h 779374"/>
                <a:gd name="connsiteX8" fmla="*/ 330904 w 505208"/>
                <a:gd name="connsiteY8" fmla="*/ 764429 h 779374"/>
                <a:gd name="connsiteX9" fmla="*/ 332998 w 505208"/>
                <a:gd name="connsiteY9" fmla="*/ 746437 h 779374"/>
                <a:gd name="connsiteX10" fmla="*/ 328904 w 505208"/>
                <a:gd name="connsiteY10" fmla="*/ 733109 h 779374"/>
                <a:gd name="connsiteX11" fmla="*/ 331951 w 505208"/>
                <a:gd name="connsiteY11" fmla="*/ 725969 h 779374"/>
                <a:gd name="connsiteX12" fmla="*/ 333474 w 505208"/>
                <a:gd name="connsiteY12" fmla="*/ 719782 h 779374"/>
                <a:gd name="connsiteX13" fmla="*/ 330428 w 505208"/>
                <a:gd name="connsiteY13" fmla="*/ 712547 h 779374"/>
                <a:gd name="connsiteX14" fmla="*/ 332522 w 505208"/>
                <a:gd name="connsiteY14" fmla="*/ 705312 h 779374"/>
                <a:gd name="connsiteX15" fmla="*/ 332998 w 505208"/>
                <a:gd name="connsiteY15" fmla="*/ 699124 h 779374"/>
                <a:gd name="connsiteX16" fmla="*/ 338138 w 505208"/>
                <a:gd name="connsiteY16" fmla="*/ 693983 h 779374"/>
                <a:gd name="connsiteX17" fmla="*/ 335568 w 505208"/>
                <a:gd name="connsiteY17" fmla="*/ 686273 h 779374"/>
                <a:gd name="connsiteX18" fmla="*/ 335092 w 505208"/>
                <a:gd name="connsiteY18" fmla="*/ 679609 h 779374"/>
                <a:gd name="connsiteX19" fmla="*/ 337187 w 505208"/>
                <a:gd name="connsiteY19" fmla="*/ 671422 h 779374"/>
                <a:gd name="connsiteX20" fmla="*/ 342327 w 505208"/>
                <a:gd name="connsiteY20" fmla="*/ 669899 h 779374"/>
                <a:gd name="connsiteX21" fmla="*/ 352608 w 505208"/>
                <a:gd name="connsiteY21" fmla="*/ 666757 h 779374"/>
                <a:gd name="connsiteX22" fmla="*/ 358225 w 505208"/>
                <a:gd name="connsiteY22" fmla="*/ 670375 h 779374"/>
                <a:gd name="connsiteX23" fmla="*/ 364413 w 505208"/>
                <a:gd name="connsiteY23" fmla="*/ 670851 h 779374"/>
                <a:gd name="connsiteX24" fmla="*/ 369553 w 505208"/>
                <a:gd name="connsiteY24" fmla="*/ 677038 h 779374"/>
                <a:gd name="connsiteX25" fmla="*/ 370601 w 505208"/>
                <a:gd name="connsiteY25" fmla="*/ 683226 h 779374"/>
                <a:gd name="connsiteX26" fmla="*/ 377835 w 505208"/>
                <a:gd name="connsiteY26" fmla="*/ 686844 h 779374"/>
                <a:gd name="connsiteX27" fmla="*/ 386022 w 505208"/>
                <a:gd name="connsiteY27" fmla="*/ 679133 h 779374"/>
                <a:gd name="connsiteX28" fmla="*/ 392686 w 505208"/>
                <a:gd name="connsiteY28" fmla="*/ 669328 h 779374"/>
                <a:gd name="connsiteX29" fmla="*/ 505209 w 505208"/>
                <a:gd name="connsiteY29" fmla="*/ 97767 h 779374"/>
                <a:gd name="connsiteX30" fmla="*/ 288731 w 505208"/>
                <a:gd name="connsiteY30" fmla="*/ 51311 h 77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05208" h="779374">
                  <a:moveTo>
                    <a:pt x="288731" y="51311"/>
                  </a:moveTo>
                  <a:cubicBezTo>
                    <a:pt x="288731" y="51311"/>
                    <a:pt x="142224" y="17516"/>
                    <a:pt x="75777" y="0"/>
                  </a:cubicBezTo>
                  <a:lnTo>
                    <a:pt x="0" y="293301"/>
                  </a:lnTo>
                  <a:lnTo>
                    <a:pt x="322717" y="779375"/>
                  </a:lnTo>
                  <a:lnTo>
                    <a:pt x="322812" y="779375"/>
                  </a:lnTo>
                  <a:cubicBezTo>
                    <a:pt x="323097" y="778137"/>
                    <a:pt x="323288" y="776900"/>
                    <a:pt x="323764" y="775757"/>
                  </a:cubicBezTo>
                  <a:cubicBezTo>
                    <a:pt x="325287" y="772140"/>
                    <a:pt x="326810" y="773758"/>
                    <a:pt x="324240" y="771664"/>
                  </a:cubicBezTo>
                  <a:cubicBezTo>
                    <a:pt x="321669" y="769570"/>
                    <a:pt x="323764" y="769093"/>
                    <a:pt x="327286" y="769570"/>
                  </a:cubicBezTo>
                  <a:cubicBezTo>
                    <a:pt x="330904" y="770045"/>
                    <a:pt x="330904" y="768046"/>
                    <a:pt x="330904" y="764429"/>
                  </a:cubicBezTo>
                  <a:cubicBezTo>
                    <a:pt x="330904" y="760811"/>
                    <a:pt x="332998" y="754624"/>
                    <a:pt x="332998" y="746437"/>
                  </a:cubicBezTo>
                  <a:cubicBezTo>
                    <a:pt x="332998" y="742534"/>
                    <a:pt x="329952" y="736156"/>
                    <a:pt x="328904" y="733109"/>
                  </a:cubicBezTo>
                  <a:cubicBezTo>
                    <a:pt x="327857" y="730063"/>
                    <a:pt x="331951" y="727493"/>
                    <a:pt x="331951" y="725969"/>
                  </a:cubicBezTo>
                  <a:cubicBezTo>
                    <a:pt x="331951" y="724446"/>
                    <a:pt x="331951" y="721305"/>
                    <a:pt x="333474" y="719782"/>
                  </a:cubicBezTo>
                  <a:cubicBezTo>
                    <a:pt x="334997" y="718258"/>
                    <a:pt x="331380" y="715117"/>
                    <a:pt x="330428" y="712547"/>
                  </a:cubicBezTo>
                  <a:cubicBezTo>
                    <a:pt x="329380" y="709976"/>
                    <a:pt x="332522" y="708929"/>
                    <a:pt x="332522" y="705312"/>
                  </a:cubicBezTo>
                  <a:cubicBezTo>
                    <a:pt x="332522" y="701694"/>
                    <a:pt x="332046" y="702741"/>
                    <a:pt x="332998" y="699124"/>
                  </a:cubicBezTo>
                  <a:cubicBezTo>
                    <a:pt x="334045" y="695507"/>
                    <a:pt x="335092" y="694459"/>
                    <a:pt x="338138" y="693983"/>
                  </a:cubicBezTo>
                  <a:cubicBezTo>
                    <a:pt x="341185" y="693507"/>
                    <a:pt x="337091" y="688367"/>
                    <a:pt x="335568" y="686273"/>
                  </a:cubicBezTo>
                  <a:cubicBezTo>
                    <a:pt x="334045" y="684178"/>
                    <a:pt x="332998" y="682179"/>
                    <a:pt x="335092" y="679609"/>
                  </a:cubicBezTo>
                  <a:cubicBezTo>
                    <a:pt x="337187" y="677038"/>
                    <a:pt x="336139" y="673992"/>
                    <a:pt x="337187" y="671422"/>
                  </a:cubicBezTo>
                  <a:cubicBezTo>
                    <a:pt x="338234" y="668851"/>
                    <a:pt x="340233" y="670946"/>
                    <a:pt x="342327" y="669899"/>
                  </a:cubicBezTo>
                  <a:cubicBezTo>
                    <a:pt x="344421" y="668851"/>
                    <a:pt x="348515" y="667804"/>
                    <a:pt x="352608" y="666757"/>
                  </a:cubicBezTo>
                  <a:cubicBezTo>
                    <a:pt x="356702" y="665710"/>
                    <a:pt x="355655" y="669899"/>
                    <a:pt x="358225" y="670375"/>
                  </a:cubicBezTo>
                  <a:cubicBezTo>
                    <a:pt x="360795" y="670851"/>
                    <a:pt x="360795" y="671898"/>
                    <a:pt x="364413" y="670851"/>
                  </a:cubicBezTo>
                  <a:cubicBezTo>
                    <a:pt x="368030" y="669803"/>
                    <a:pt x="368030" y="674944"/>
                    <a:pt x="369553" y="677038"/>
                  </a:cubicBezTo>
                  <a:cubicBezTo>
                    <a:pt x="371077" y="679133"/>
                    <a:pt x="368030" y="680656"/>
                    <a:pt x="370601" y="683226"/>
                  </a:cubicBezTo>
                  <a:cubicBezTo>
                    <a:pt x="373171" y="685796"/>
                    <a:pt x="372695" y="687320"/>
                    <a:pt x="377835" y="686844"/>
                  </a:cubicBezTo>
                  <a:cubicBezTo>
                    <a:pt x="382976" y="686368"/>
                    <a:pt x="384023" y="683797"/>
                    <a:pt x="386022" y="679133"/>
                  </a:cubicBezTo>
                  <a:cubicBezTo>
                    <a:pt x="388117" y="674563"/>
                    <a:pt x="392686" y="669328"/>
                    <a:pt x="392686" y="669328"/>
                  </a:cubicBezTo>
                  <a:lnTo>
                    <a:pt x="505209" y="97767"/>
                  </a:lnTo>
                  <a:cubicBezTo>
                    <a:pt x="435334" y="83963"/>
                    <a:pt x="288731" y="51311"/>
                    <a:pt x="288731" y="51311"/>
                  </a:cubicBezTo>
                  <a:close/>
                </a:path>
              </a:pathLst>
            </a:custGeom>
            <a:solidFill>
              <a:schemeClr val="bg1">
                <a:lumMod val="85000"/>
              </a:schemeClr>
            </a:solidFill>
            <a:ln w="4754" cap="flat">
              <a:solidFill>
                <a:srgbClr val="FFFFFF"/>
              </a:solidFill>
              <a:prstDash val="solid"/>
              <a:miter/>
            </a:ln>
          </p:spPr>
          <p:txBody>
            <a:bodyPr rtlCol="0" anchor="ctr"/>
            <a:lstStyle/>
            <a:p>
              <a:endParaRPr lang="en-US"/>
            </a:p>
          </p:txBody>
        </p:sp>
        <p:sp>
          <p:nvSpPr>
            <p:cNvPr id="29" name="Graphic 13">
              <a:extLst>
                <a:ext uri="{FF2B5EF4-FFF2-40B4-BE49-F238E27FC236}">
                  <a16:creationId xmlns:a16="http://schemas.microsoft.com/office/drawing/2014/main" id="{D208726D-9915-2C36-6F0C-4B5796B1DA6F}"/>
                </a:ext>
              </a:extLst>
            </p:cNvPr>
            <p:cNvSpPr/>
            <p:nvPr userDrawn="1"/>
          </p:nvSpPr>
          <p:spPr>
            <a:xfrm>
              <a:off x="243720" y="2295338"/>
              <a:ext cx="1206930" cy="2071640"/>
            </a:xfrm>
            <a:custGeom>
              <a:avLst/>
              <a:gdLst>
                <a:gd name="connsiteX0" fmla="*/ 633192 w 635696"/>
                <a:gd name="connsiteY0" fmla="*/ 936640 h 1091143"/>
                <a:gd name="connsiteX1" fmla="*/ 627004 w 635696"/>
                <a:gd name="connsiteY1" fmla="*/ 928929 h 1091143"/>
                <a:gd name="connsiteX2" fmla="*/ 622339 w 635696"/>
                <a:gd name="connsiteY2" fmla="*/ 924264 h 1091143"/>
                <a:gd name="connsiteX3" fmla="*/ 618722 w 635696"/>
                <a:gd name="connsiteY3" fmla="*/ 921694 h 1091143"/>
                <a:gd name="connsiteX4" fmla="*/ 619198 w 635696"/>
                <a:gd name="connsiteY4" fmla="*/ 913507 h 1091143"/>
                <a:gd name="connsiteX5" fmla="*/ 617675 w 635696"/>
                <a:gd name="connsiteY5" fmla="*/ 902750 h 1091143"/>
                <a:gd name="connsiteX6" fmla="*/ 613010 w 635696"/>
                <a:gd name="connsiteY6" fmla="*/ 892469 h 1091143"/>
                <a:gd name="connsiteX7" fmla="*/ 609964 w 635696"/>
                <a:gd name="connsiteY7" fmla="*/ 882663 h 1091143"/>
                <a:gd name="connsiteX8" fmla="*/ 608441 w 635696"/>
                <a:gd name="connsiteY8" fmla="*/ 873905 h 1091143"/>
                <a:gd name="connsiteX9" fmla="*/ 609488 w 635696"/>
                <a:gd name="connsiteY9" fmla="*/ 865718 h 1091143"/>
                <a:gd name="connsiteX10" fmla="*/ 609393 w 635696"/>
                <a:gd name="connsiteY10" fmla="*/ 865718 h 1091143"/>
                <a:gd name="connsiteX11" fmla="*/ 286676 w 635696"/>
                <a:gd name="connsiteY11" fmla="*/ 379644 h 1091143"/>
                <a:gd name="connsiteX12" fmla="*/ 362453 w 635696"/>
                <a:gd name="connsiteY12" fmla="*/ 86343 h 1091143"/>
                <a:gd name="connsiteX13" fmla="*/ 362167 w 635696"/>
                <a:gd name="connsiteY13" fmla="*/ 86248 h 1091143"/>
                <a:gd name="connsiteX14" fmla="*/ 62488 w 635696"/>
                <a:gd name="connsiteY14" fmla="*/ 0 h 1091143"/>
                <a:gd name="connsiteX15" fmla="*/ 62488 w 635696"/>
                <a:gd name="connsiteY15" fmla="*/ 0 h 1091143"/>
                <a:gd name="connsiteX16" fmla="*/ 61346 w 635696"/>
                <a:gd name="connsiteY16" fmla="*/ 7425 h 1091143"/>
                <a:gd name="connsiteX17" fmla="*/ 55919 w 635696"/>
                <a:gd name="connsiteY17" fmla="*/ 17421 h 1091143"/>
                <a:gd name="connsiteX18" fmla="*/ 55443 w 635696"/>
                <a:gd name="connsiteY18" fmla="*/ 23609 h 1091143"/>
                <a:gd name="connsiteX19" fmla="*/ 58490 w 635696"/>
                <a:gd name="connsiteY19" fmla="*/ 30272 h 1091143"/>
                <a:gd name="connsiteX20" fmla="*/ 58204 w 635696"/>
                <a:gd name="connsiteY20" fmla="*/ 49312 h 1091143"/>
                <a:gd name="connsiteX21" fmla="*/ 54111 w 635696"/>
                <a:gd name="connsiteY21" fmla="*/ 64162 h 1091143"/>
                <a:gd name="connsiteX22" fmla="*/ 47732 w 635696"/>
                <a:gd name="connsiteY22" fmla="*/ 77585 h 1091143"/>
                <a:gd name="connsiteX23" fmla="*/ 43829 w 635696"/>
                <a:gd name="connsiteY23" fmla="*/ 83964 h 1091143"/>
                <a:gd name="connsiteX24" fmla="*/ 40783 w 635696"/>
                <a:gd name="connsiteY24" fmla="*/ 92436 h 1091143"/>
                <a:gd name="connsiteX25" fmla="*/ 41069 w 635696"/>
                <a:gd name="connsiteY25" fmla="*/ 99861 h 1091143"/>
                <a:gd name="connsiteX26" fmla="*/ 38784 w 635696"/>
                <a:gd name="connsiteY26" fmla="*/ 104240 h 1091143"/>
                <a:gd name="connsiteX27" fmla="*/ 36785 w 635696"/>
                <a:gd name="connsiteY27" fmla="*/ 107096 h 1091143"/>
                <a:gd name="connsiteX28" fmla="*/ 35452 w 635696"/>
                <a:gd name="connsiteY28" fmla="*/ 111475 h 1091143"/>
                <a:gd name="connsiteX29" fmla="*/ 38784 w 635696"/>
                <a:gd name="connsiteY29" fmla="*/ 114046 h 1091143"/>
                <a:gd name="connsiteX30" fmla="*/ 35452 w 635696"/>
                <a:gd name="connsiteY30" fmla="*/ 117948 h 1091143"/>
                <a:gd name="connsiteX31" fmla="*/ 30026 w 635696"/>
                <a:gd name="connsiteY31" fmla="*/ 117473 h 1091143"/>
                <a:gd name="connsiteX32" fmla="*/ 26218 w 635696"/>
                <a:gd name="connsiteY32" fmla="*/ 123375 h 1091143"/>
                <a:gd name="connsiteX33" fmla="*/ 21553 w 635696"/>
                <a:gd name="connsiteY33" fmla="*/ 125469 h 1091143"/>
                <a:gd name="connsiteX34" fmla="*/ 17936 w 635696"/>
                <a:gd name="connsiteY34" fmla="*/ 126231 h 1091143"/>
                <a:gd name="connsiteX35" fmla="*/ 12034 w 635696"/>
                <a:gd name="connsiteY35" fmla="*/ 133942 h 1091143"/>
                <a:gd name="connsiteX36" fmla="*/ 3276 w 635696"/>
                <a:gd name="connsiteY36" fmla="*/ 143937 h 1091143"/>
                <a:gd name="connsiteX37" fmla="*/ 3276 w 635696"/>
                <a:gd name="connsiteY37" fmla="*/ 153743 h 1091143"/>
                <a:gd name="connsiteX38" fmla="*/ 991 w 635696"/>
                <a:gd name="connsiteY38" fmla="*/ 160692 h 1091143"/>
                <a:gd name="connsiteX39" fmla="*/ 2228 w 635696"/>
                <a:gd name="connsiteY39" fmla="*/ 169164 h 1091143"/>
                <a:gd name="connsiteX40" fmla="*/ 6607 w 635696"/>
                <a:gd name="connsiteY40" fmla="*/ 175543 h 1091143"/>
                <a:gd name="connsiteX41" fmla="*/ 11748 w 635696"/>
                <a:gd name="connsiteY41" fmla="*/ 183254 h 1091143"/>
                <a:gd name="connsiteX42" fmla="*/ 13842 w 635696"/>
                <a:gd name="connsiteY42" fmla="*/ 189917 h 1091143"/>
                <a:gd name="connsiteX43" fmla="*/ 18983 w 635696"/>
                <a:gd name="connsiteY43" fmla="*/ 199723 h 1091143"/>
                <a:gd name="connsiteX44" fmla="*/ 22029 w 635696"/>
                <a:gd name="connsiteY44" fmla="*/ 208481 h 1091143"/>
                <a:gd name="connsiteX45" fmla="*/ 23838 w 635696"/>
                <a:gd name="connsiteY45" fmla="*/ 214383 h 1091143"/>
                <a:gd name="connsiteX46" fmla="*/ 23838 w 635696"/>
                <a:gd name="connsiteY46" fmla="*/ 224188 h 1091143"/>
                <a:gd name="connsiteX47" fmla="*/ 24600 w 635696"/>
                <a:gd name="connsiteY47" fmla="*/ 235231 h 1091143"/>
                <a:gd name="connsiteX48" fmla="*/ 23077 w 635696"/>
                <a:gd name="connsiteY48" fmla="*/ 243227 h 1091143"/>
                <a:gd name="connsiteX49" fmla="*/ 19745 w 635696"/>
                <a:gd name="connsiteY49" fmla="*/ 250938 h 1091143"/>
                <a:gd name="connsiteX50" fmla="*/ 15366 w 635696"/>
                <a:gd name="connsiteY50" fmla="*/ 257602 h 1091143"/>
                <a:gd name="connsiteX51" fmla="*/ 13271 w 635696"/>
                <a:gd name="connsiteY51" fmla="*/ 270454 h 1091143"/>
                <a:gd name="connsiteX52" fmla="*/ 13271 w 635696"/>
                <a:gd name="connsiteY52" fmla="*/ 297204 h 1091143"/>
                <a:gd name="connsiteX53" fmla="*/ 8416 w 635696"/>
                <a:gd name="connsiteY53" fmla="*/ 303868 h 1091143"/>
                <a:gd name="connsiteX54" fmla="*/ 8892 w 635696"/>
                <a:gd name="connsiteY54" fmla="*/ 311103 h 1091143"/>
                <a:gd name="connsiteX55" fmla="*/ 16603 w 635696"/>
                <a:gd name="connsiteY55" fmla="*/ 326239 h 1091143"/>
                <a:gd name="connsiteX56" fmla="*/ 22791 w 635696"/>
                <a:gd name="connsiteY56" fmla="*/ 337758 h 1091143"/>
                <a:gd name="connsiteX57" fmla="*/ 27170 w 635696"/>
                <a:gd name="connsiteY57" fmla="*/ 350895 h 1091143"/>
                <a:gd name="connsiteX58" fmla="*/ 35166 w 635696"/>
                <a:gd name="connsiteY58" fmla="*/ 359843 h 1091143"/>
                <a:gd name="connsiteX59" fmla="*/ 40783 w 635696"/>
                <a:gd name="connsiteY59" fmla="*/ 373742 h 1091143"/>
                <a:gd name="connsiteX60" fmla="*/ 40022 w 635696"/>
                <a:gd name="connsiteY60" fmla="*/ 380691 h 1091143"/>
                <a:gd name="connsiteX61" fmla="*/ 45162 w 635696"/>
                <a:gd name="connsiteY61" fmla="*/ 387165 h 1091143"/>
                <a:gd name="connsiteX62" fmla="*/ 46495 w 635696"/>
                <a:gd name="connsiteY62" fmla="*/ 394400 h 1091143"/>
                <a:gd name="connsiteX63" fmla="*/ 48589 w 635696"/>
                <a:gd name="connsiteY63" fmla="*/ 403919 h 1091143"/>
                <a:gd name="connsiteX64" fmla="*/ 47352 w 635696"/>
                <a:gd name="connsiteY64" fmla="*/ 406014 h 1091143"/>
                <a:gd name="connsiteX65" fmla="*/ 42973 w 635696"/>
                <a:gd name="connsiteY65" fmla="*/ 400397 h 1091143"/>
                <a:gd name="connsiteX66" fmla="*/ 41164 w 635696"/>
                <a:gd name="connsiteY66" fmla="*/ 402682 h 1091143"/>
                <a:gd name="connsiteX67" fmla="*/ 38118 w 635696"/>
                <a:gd name="connsiteY67" fmla="*/ 407347 h 1091143"/>
                <a:gd name="connsiteX68" fmla="*/ 40402 w 635696"/>
                <a:gd name="connsiteY68" fmla="*/ 410678 h 1091143"/>
                <a:gd name="connsiteX69" fmla="*/ 47066 w 635696"/>
                <a:gd name="connsiteY69" fmla="*/ 413249 h 1091143"/>
                <a:gd name="connsiteX70" fmla="*/ 49636 w 635696"/>
                <a:gd name="connsiteY70" fmla="*/ 418865 h 1091143"/>
                <a:gd name="connsiteX71" fmla="*/ 52492 w 635696"/>
                <a:gd name="connsiteY71" fmla="*/ 424482 h 1091143"/>
                <a:gd name="connsiteX72" fmla="*/ 60679 w 635696"/>
                <a:gd name="connsiteY72" fmla="*/ 431146 h 1091143"/>
                <a:gd name="connsiteX73" fmla="*/ 65534 w 635696"/>
                <a:gd name="connsiteY73" fmla="*/ 438380 h 1091143"/>
                <a:gd name="connsiteX74" fmla="*/ 69628 w 635696"/>
                <a:gd name="connsiteY74" fmla="*/ 438095 h 1091143"/>
                <a:gd name="connsiteX75" fmla="*/ 71436 w 635696"/>
                <a:gd name="connsiteY75" fmla="*/ 432478 h 1091143"/>
                <a:gd name="connsiteX76" fmla="*/ 78100 w 635696"/>
                <a:gd name="connsiteY76" fmla="*/ 434001 h 1091143"/>
                <a:gd name="connsiteX77" fmla="*/ 83241 w 635696"/>
                <a:gd name="connsiteY77" fmla="*/ 436857 h 1091143"/>
                <a:gd name="connsiteX78" fmla="*/ 80670 w 635696"/>
                <a:gd name="connsiteY78" fmla="*/ 444092 h 1091143"/>
                <a:gd name="connsiteX79" fmla="*/ 79623 w 635696"/>
                <a:gd name="connsiteY79" fmla="*/ 446948 h 1091143"/>
                <a:gd name="connsiteX80" fmla="*/ 84288 w 635696"/>
                <a:gd name="connsiteY80" fmla="*/ 451327 h 1091143"/>
                <a:gd name="connsiteX81" fmla="*/ 86573 w 635696"/>
                <a:gd name="connsiteY81" fmla="*/ 457705 h 1091143"/>
                <a:gd name="connsiteX82" fmla="*/ 88667 w 635696"/>
                <a:gd name="connsiteY82" fmla="*/ 465131 h 1091143"/>
                <a:gd name="connsiteX83" fmla="*/ 88953 w 635696"/>
                <a:gd name="connsiteY83" fmla="*/ 477982 h 1091143"/>
                <a:gd name="connsiteX84" fmla="*/ 92856 w 635696"/>
                <a:gd name="connsiteY84" fmla="*/ 483409 h 1091143"/>
                <a:gd name="connsiteX85" fmla="*/ 91047 w 635696"/>
                <a:gd name="connsiteY85" fmla="*/ 487026 h 1091143"/>
                <a:gd name="connsiteX86" fmla="*/ 85621 w 635696"/>
                <a:gd name="connsiteY86" fmla="*/ 481409 h 1091143"/>
                <a:gd name="connsiteX87" fmla="*/ 82574 w 635696"/>
                <a:gd name="connsiteY87" fmla="*/ 475983 h 1091143"/>
                <a:gd name="connsiteX88" fmla="*/ 77148 w 635696"/>
                <a:gd name="connsiteY88" fmla="*/ 470557 h 1091143"/>
                <a:gd name="connsiteX89" fmla="*/ 72008 w 635696"/>
                <a:gd name="connsiteY89" fmla="*/ 465892 h 1091143"/>
                <a:gd name="connsiteX90" fmla="*/ 72484 w 635696"/>
                <a:gd name="connsiteY90" fmla="*/ 458181 h 1091143"/>
                <a:gd name="connsiteX91" fmla="*/ 75054 w 635696"/>
                <a:gd name="connsiteY91" fmla="*/ 453517 h 1091143"/>
                <a:gd name="connsiteX92" fmla="*/ 74578 w 635696"/>
                <a:gd name="connsiteY92" fmla="*/ 446377 h 1091143"/>
                <a:gd name="connsiteX93" fmla="*/ 70199 w 635696"/>
                <a:gd name="connsiteY93" fmla="*/ 443331 h 1091143"/>
                <a:gd name="connsiteX94" fmla="*/ 66867 w 635696"/>
                <a:gd name="connsiteY94" fmla="*/ 446948 h 1091143"/>
                <a:gd name="connsiteX95" fmla="*/ 64297 w 635696"/>
                <a:gd name="connsiteY95" fmla="*/ 453898 h 1091143"/>
                <a:gd name="connsiteX96" fmla="*/ 62202 w 635696"/>
                <a:gd name="connsiteY96" fmla="*/ 461608 h 1091143"/>
                <a:gd name="connsiteX97" fmla="*/ 60108 w 635696"/>
                <a:gd name="connsiteY97" fmla="*/ 467511 h 1091143"/>
                <a:gd name="connsiteX98" fmla="*/ 61917 w 635696"/>
                <a:gd name="connsiteY98" fmla="*/ 473889 h 1091143"/>
                <a:gd name="connsiteX99" fmla="*/ 62202 w 635696"/>
                <a:gd name="connsiteY99" fmla="*/ 481124 h 1091143"/>
                <a:gd name="connsiteX100" fmla="*/ 61441 w 635696"/>
                <a:gd name="connsiteY100" fmla="*/ 491405 h 1091143"/>
                <a:gd name="connsiteX101" fmla="*/ 58585 w 635696"/>
                <a:gd name="connsiteY101" fmla="*/ 498069 h 1091143"/>
                <a:gd name="connsiteX102" fmla="*/ 59061 w 635696"/>
                <a:gd name="connsiteY102" fmla="*/ 507589 h 1091143"/>
                <a:gd name="connsiteX103" fmla="*/ 63916 w 635696"/>
                <a:gd name="connsiteY103" fmla="*/ 515014 h 1091143"/>
                <a:gd name="connsiteX104" fmla="*/ 65249 w 635696"/>
                <a:gd name="connsiteY104" fmla="*/ 523486 h 1091143"/>
                <a:gd name="connsiteX105" fmla="*/ 71912 w 635696"/>
                <a:gd name="connsiteY105" fmla="*/ 531673 h 1091143"/>
                <a:gd name="connsiteX106" fmla="*/ 82670 w 635696"/>
                <a:gd name="connsiteY106" fmla="*/ 535576 h 1091143"/>
                <a:gd name="connsiteX107" fmla="*/ 90666 w 635696"/>
                <a:gd name="connsiteY107" fmla="*/ 540241 h 1091143"/>
                <a:gd name="connsiteX108" fmla="*/ 94569 w 635696"/>
                <a:gd name="connsiteY108" fmla="*/ 547952 h 1091143"/>
                <a:gd name="connsiteX109" fmla="*/ 93522 w 635696"/>
                <a:gd name="connsiteY109" fmla="*/ 557186 h 1091143"/>
                <a:gd name="connsiteX110" fmla="*/ 87049 w 635696"/>
                <a:gd name="connsiteY110" fmla="*/ 569752 h 1091143"/>
                <a:gd name="connsiteX111" fmla="*/ 78576 w 635696"/>
                <a:gd name="connsiteY111" fmla="*/ 572322 h 1091143"/>
                <a:gd name="connsiteX112" fmla="*/ 75244 w 635696"/>
                <a:gd name="connsiteY112" fmla="*/ 578700 h 1091143"/>
                <a:gd name="connsiteX113" fmla="*/ 73721 w 635696"/>
                <a:gd name="connsiteY113" fmla="*/ 583079 h 1091143"/>
                <a:gd name="connsiteX114" fmla="*/ 72674 w 635696"/>
                <a:gd name="connsiteY114" fmla="*/ 600500 h 1091143"/>
                <a:gd name="connsiteX115" fmla="*/ 76482 w 635696"/>
                <a:gd name="connsiteY115" fmla="*/ 608783 h 1091143"/>
                <a:gd name="connsiteX116" fmla="*/ 83907 w 635696"/>
                <a:gd name="connsiteY116" fmla="*/ 617731 h 1091143"/>
                <a:gd name="connsiteX117" fmla="*/ 88572 w 635696"/>
                <a:gd name="connsiteY117" fmla="*/ 631059 h 1091143"/>
                <a:gd name="connsiteX118" fmla="*/ 93712 w 635696"/>
                <a:gd name="connsiteY118" fmla="*/ 639055 h 1091143"/>
                <a:gd name="connsiteX119" fmla="*/ 94188 w 635696"/>
                <a:gd name="connsiteY119" fmla="*/ 650384 h 1091143"/>
                <a:gd name="connsiteX120" fmla="*/ 98282 w 635696"/>
                <a:gd name="connsiteY120" fmla="*/ 659427 h 1091143"/>
                <a:gd name="connsiteX121" fmla="*/ 101899 w 635696"/>
                <a:gd name="connsiteY121" fmla="*/ 668185 h 1091143"/>
                <a:gd name="connsiteX122" fmla="*/ 107802 w 635696"/>
                <a:gd name="connsiteY122" fmla="*/ 680751 h 1091143"/>
                <a:gd name="connsiteX123" fmla="*/ 112181 w 635696"/>
                <a:gd name="connsiteY123" fmla="*/ 685892 h 1091143"/>
                <a:gd name="connsiteX124" fmla="*/ 115227 w 635696"/>
                <a:gd name="connsiteY124" fmla="*/ 694840 h 1091143"/>
                <a:gd name="connsiteX125" fmla="*/ 117321 w 635696"/>
                <a:gd name="connsiteY125" fmla="*/ 700742 h 1091143"/>
                <a:gd name="connsiteX126" fmla="*/ 123223 w 635696"/>
                <a:gd name="connsiteY126" fmla="*/ 704550 h 1091143"/>
                <a:gd name="connsiteX127" fmla="*/ 126841 w 635696"/>
                <a:gd name="connsiteY127" fmla="*/ 707406 h 1091143"/>
                <a:gd name="connsiteX128" fmla="*/ 127317 w 635696"/>
                <a:gd name="connsiteY128" fmla="*/ 717211 h 1091143"/>
                <a:gd name="connsiteX129" fmla="*/ 122176 w 635696"/>
                <a:gd name="connsiteY129" fmla="*/ 722638 h 1091143"/>
                <a:gd name="connsiteX130" fmla="*/ 124175 w 635696"/>
                <a:gd name="connsiteY130" fmla="*/ 732443 h 1091143"/>
                <a:gd name="connsiteX131" fmla="*/ 129792 w 635696"/>
                <a:gd name="connsiteY131" fmla="*/ 737108 h 1091143"/>
                <a:gd name="connsiteX132" fmla="*/ 135409 w 635696"/>
                <a:gd name="connsiteY132" fmla="*/ 739868 h 1091143"/>
                <a:gd name="connsiteX133" fmla="*/ 137217 w 635696"/>
                <a:gd name="connsiteY133" fmla="*/ 748341 h 1091143"/>
                <a:gd name="connsiteX134" fmla="*/ 131601 w 635696"/>
                <a:gd name="connsiteY134" fmla="*/ 761192 h 1091143"/>
                <a:gd name="connsiteX135" fmla="*/ 133409 w 635696"/>
                <a:gd name="connsiteY135" fmla="*/ 769665 h 1091143"/>
                <a:gd name="connsiteX136" fmla="*/ 129792 w 635696"/>
                <a:gd name="connsiteY136" fmla="*/ 777376 h 1091143"/>
                <a:gd name="connsiteX137" fmla="*/ 130078 w 635696"/>
                <a:gd name="connsiteY137" fmla="*/ 785848 h 1091143"/>
                <a:gd name="connsiteX138" fmla="*/ 124937 w 635696"/>
                <a:gd name="connsiteY138" fmla="*/ 792798 h 1091143"/>
                <a:gd name="connsiteX139" fmla="*/ 125223 w 635696"/>
                <a:gd name="connsiteY139" fmla="*/ 798700 h 1091143"/>
                <a:gd name="connsiteX140" fmla="*/ 130363 w 635696"/>
                <a:gd name="connsiteY140" fmla="*/ 801556 h 1091143"/>
                <a:gd name="connsiteX141" fmla="*/ 134266 w 635696"/>
                <a:gd name="connsiteY141" fmla="*/ 810028 h 1091143"/>
                <a:gd name="connsiteX142" fmla="*/ 140644 w 635696"/>
                <a:gd name="connsiteY142" fmla="*/ 813836 h 1091143"/>
                <a:gd name="connsiteX143" fmla="*/ 157875 w 635696"/>
                <a:gd name="connsiteY143" fmla="*/ 815930 h 1091143"/>
                <a:gd name="connsiteX144" fmla="*/ 174820 w 635696"/>
                <a:gd name="connsiteY144" fmla="*/ 823165 h 1091143"/>
                <a:gd name="connsiteX145" fmla="*/ 186339 w 635696"/>
                <a:gd name="connsiteY145" fmla="*/ 826497 h 1091143"/>
                <a:gd name="connsiteX146" fmla="*/ 195097 w 635696"/>
                <a:gd name="connsiteY146" fmla="*/ 832399 h 1091143"/>
                <a:gd name="connsiteX147" fmla="*/ 204045 w 635696"/>
                <a:gd name="connsiteY147" fmla="*/ 834494 h 1091143"/>
                <a:gd name="connsiteX148" fmla="*/ 213851 w 635696"/>
                <a:gd name="connsiteY148" fmla="*/ 844013 h 1091143"/>
                <a:gd name="connsiteX149" fmla="*/ 225179 w 635696"/>
                <a:gd name="connsiteY149" fmla="*/ 856103 h 1091143"/>
                <a:gd name="connsiteX150" fmla="*/ 227464 w 635696"/>
                <a:gd name="connsiteY150" fmla="*/ 860768 h 1091143"/>
                <a:gd name="connsiteX151" fmla="*/ 226702 w 635696"/>
                <a:gd name="connsiteY151" fmla="*/ 866956 h 1091143"/>
                <a:gd name="connsiteX152" fmla="*/ 232319 w 635696"/>
                <a:gd name="connsiteY152" fmla="*/ 874381 h 1091143"/>
                <a:gd name="connsiteX153" fmla="*/ 240506 w 635696"/>
                <a:gd name="connsiteY153" fmla="*/ 879807 h 1091143"/>
                <a:gd name="connsiteX154" fmla="*/ 251548 w 635696"/>
                <a:gd name="connsiteY154" fmla="*/ 887233 h 1091143"/>
                <a:gd name="connsiteX155" fmla="*/ 263924 w 635696"/>
                <a:gd name="connsiteY155" fmla="*/ 889041 h 1091143"/>
                <a:gd name="connsiteX156" fmla="*/ 278584 w 635696"/>
                <a:gd name="connsiteY156" fmla="*/ 893135 h 1091143"/>
                <a:gd name="connsiteX157" fmla="*/ 281916 w 635696"/>
                <a:gd name="connsiteY157" fmla="*/ 903892 h 1091143"/>
                <a:gd name="connsiteX158" fmla="*/ 283439 w 635696"/>
                <a:gd name="connsiteY158" fmla="*/ 913126 h 1091143"/>
                <a:gd name="connsiteX159" fmla="*/ 280583 w 635696"/>
                <a:gd name="connsiteY159" fmla="*/ 917981 h 1091143"/>
                <a:gd name="connsiteX160" fmla="*/ 280298 w 635696"/>
                <a:gd name="connsiteY160" fmla="*/ 922646 h 1091143"/>
                <a:gd name="connsiteX161" fmla="*/ 286676 w 635696"/>
                <a:gd name="connsiteY161" fmla="*/ 926454 h 1091143"/>
                <a:gd name="connsiteX162" fmla="*/ 291531 w 635696"/>
                <a:gd name="connsiteY162" fmla="*/ 926454 h 1091143"/>
                <a:gd name="connsiteX163" fmla="*/ 297433 w 635696"/>
                <a:gd name="connsiteY163" fmla="*/ 925692 h 1091143"/>
                <a:gd name="connsiteX164" fmla="*/ 303621 w 635696"/>
                <a:gd name="connsiteY164" fmla="*/ 928738 h 1091143"/>
                <a:gd name="connsiteX165" fmla="*/ 310570 w 635696"/>
                <a:gd name="connsiteY165" fmla="*/ 938734 h 1091143"/>
                <a:gd name="connsiteX166" fmla="*/ 319804 w 635696"/>
                <a:gd name="connsiteY166" fmla="*/ 947207 h 1091143"/>
                <a:gd name="connsiteX167" fmla="*/ 326754 w 635696"/>
                <a:gd name="connsiteY167" fmla="*/ 956441 h 1091143"/>
                <a:gd name="connsiteX168" fmla="*/ 330847 w 635696"/>
                <a:gd name="connsiteY168" fmla="*/ 964627 h 1091143"/>
                <a:gd name="connsiteX169" fmla="*/ 336273 w 635696"/>
                <a:gd name="connsiteY169" fmla="*/ 969292 h 1091143"/>
                <a:gd name="connsiteX170" fmla="*/ 341414 w 635696"/>
                <a:gd name="connsiteY170" fmla="*/ 975670 h 1091143"/>
                <a:gd name="connsiteX171" fmla="*/ 348078 w 635696"/>
                <a:gd name="connsiteY171" fmla="*/ 987760 h 1091143"/>
                <a:gd name="connsiteX172" fmla="*/ 351410 w 635696"/>
                <a:gd name="connsiteY172" fmla="*/ 998517 h 1091143"/>
                <a:gd name="connsiteX173" fmla="*/ 353694 w 635696"/>
                <a:gd name="connsiteY173" fmla="*/ 1010608 h 1091143"/>
                <a:gd name="connsiteX174" fmla="*/ 355503 w 635696"/>
                <a:gd name="connsiteY174" fmla="*/ 1019842 h 1091143"/>
                <a:gd name="connsiteX175" fmla="*/ 353218 w 635696"/>
                <a:gd name="connsiteY175" fmla="*/ 1033169 h 1091143"/>
                <a:gd name="connsiteX176" fmla="*/ 351124 w 635696"/>
                <a:gd name="connsiteY176" fmla="*/ 1044212 h 1091143"/>
                <a:gd name="connsiteX177" fmla="*/ 356265 w 635696"/>
                <a:gd name="connsiteY177" fmla="*/ 1050114 h 1091143"/>
                <a:gd name="connsiteX178" fmla="*/ 360358 w 635696"/>
                <a:gd name="connsiteY178" fmla="*/ 1054493 h 1091143"/>
                <a:gd name="connsiteX179" fmla="*/ 357788 w 635696"/>
                <a:gd name="connsiteY179" fmla="*/ 1060395 h 1091143"/>
                <a:gd name="connsiteX180" fmla="*/ 357026 w 635696"/>
                <a:gd name="connsiteY180" fmla="*/ 1066298 h 1091143"/>
                <a:gd name="connsiteX181" fmla="*/ 440038 w 635696"/>
                <a:gd name="connsiteY181" fmla="*/ 1076293 h 1091143"/>
                <a:gd name="connsiteX182" fmla="*/ 496585 w 635696"/>
                <a:gd name="connsiteY182" fmla="*/ 1083243 h 1091143"/>
                <a:gd name="connsiteX183" fmla="*/ 556178 w 635696"/>
                <a:gd name="connsiteY183" fmla="*/ 1089906 h 1091143"/>
                <a:gd name="connsiteX184" fmla="*/ 562841 w 635696"/>
                <a:gd name="connsiteY184" fmla="*/ 1089621 h 1091143"/>
                <a:gd name="connsiteX185" fmla="*/ 569505 w 635696"/>
                <a:gd name="connsiteY185" fmla="*/ 1091144 h 1091143"/>
                <a:gd name="connsiteX186" fmla="*/ 573599 w 635696"/>
                <a:gd name="connsiteY186" fmla="*/ 1088574 h 1091143"/>
                <a:gd name="connsiteX187" fmla="*/ 578263 w 635696"/>
                <a:gd name="connsiteY187" fmla="*/ 1081910 h 1091143"/>
                <a:gd name="connsiteX188" fmla="*/ 581310 w 635696"/>
                <a:gd name="connsiteY188" fmla="*/ 1073152 h 1091143"/>
                <a:gd name="connsiteX189" fmla="*/ 580262 w 635696"/>
                <a:gd name="connsiteY189" fmla="*/ 1065441 h 1091143"/>
                <a:gd name="connsiteX190" fmla="*/ 575598 w 635696"/>
                <a:gd name="connsiteY190" fmla="*/ 1061347 h 1091143"/>
                <a:gd name="connsiteX191" fmla="*/ 568934 w 635696"/>
                <a:gd name="connsiteY191" fmla="*/ 1059253 h 1091143"/>
                <a:gd name="connsiteX192" fmla="*/ 565888 w 635696"/>
                <a:gd name="connsiteY192" fmla="*/ 1052589 h 1091143"/>
                <a:gd name="connsiteX193" fmla="*/ 569981 w 635696"/>
                <a:gd name="connsiteY193" fmla="*/ 1044878 h 1091143"/>
                <a:gd name="connsiteX194" fmla="*/ 569981 w 635696"/>
                <a:gd name="connsiteY194" fmla="*/ 1036120 h 1091143"/>
                <a:gd name="connsiteX195" fmla="*/ 569505 w 635696"/>
                <a:gd name="connsiteY195" fmla="*/ 1031456 h 1091143"/>
                <a:gd name="connsiteX196" fmla="*/ 571028 w 635696"/>
                <a:gd name="connsiteY196" fmla="*/ 1025268 h 1091143"/>
                <a:gd name="connsiteX197" fmla="*/ 573123 w 635696"/>
                <a:gd name="connsiteY197" fmla="*/ 1022126 h 1091143"/>
                <a:gd name="connsiteX198" fmla="*/ 579311 w 635696"/>
                <a:gd name="connsiteY198" fmla="*/ 1019080 h 1091143"/>
                <a:gd name="connsiteX199" fmla="*/ 586545 w 635696"/>
                <a:gd name="connsiteY199" fmla="*/ 1011845 h 1091143"/>
                <a:gd name="connsiteX200" fmla="*/ 590639 w 635696"/>
                <a:gd name="connsiteY200" fmla="*/ 1004134 h 1091143"/>
                <a:gd name="connsiteX201" fmla="*/ 593685 w 635696"/>
                <a:gd name="connsiteY201" fmla="*/ 996899 h 1091143"/>
                <a:gd name="connsiteX202" fmla="*/ 594732 w 635696"/>
                <a:gd name="connsiteY202" fmla="*/ 984524 h 1091143"/>
                <a:gd name="connsiteX203" fmla="*/ 596731 w 635696"/>
                <a:gd name="connsiteY203" fmla="*/ 975766 h 1091143"/>
                <a:gd name="connsiteX204" fmla="*/ 601396 w 635696"/>
                <a:gd name="connsiteY204" fmla="*/ 968531 h 1091143"/>
                <a:gd name="connsiteX205" fmla="*/ 607013 w 635696"/>
                <a:gd name="connsiteY205" fmla="*/ 961867 h 1091143"/>
                <a:gd name="connsiteX206" fmla="*/ 613200 w 635696"/>
                <a:gd name="connsiteY206" fmla="*/ 956726 h 1091143"/>
                <a:gd name="connsiteX207" fmla="*/ 622435 w 635696"/>
                <a:gd name="connsiteY207" fmla="*/ 953680 h 1091143"/>
                <a:gd name="connsiteX208" fmla="*/ 631193 w 635696"/>
                <a:gd name="connsiteY208" fmla="*/ 948539 h 1091143"/>
                <a:gd name="connsiteX209" fmla="*/ 635286 w 635696"/>
                <a:gd name="connsiteY209" fmla="*/ 942923 h 1091143"/>
                <a:gd name="connsiteX210" fmla="*/ 633192 w 635696"/>
                <a:gd name="connsiteY210" fmla="*/ 936640 h 109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635696" h="1091143">
                  <a:moveTo>
                    <a:pt x="633192" y="936640"/>
                  </a:moveTo>
                  <a:cubicBezTo>
                    <a:pt x="631097" y="935117"/>
                    <a:pt x="629098" y="932546"/>
                    <a:pt x="627004" y="928929"/>
                  </a:cubicBezTo>
                  <a:cubicBezTo>
                    <a:pt x="624910" y="925311"/>
                    <a:pt x="623387" y="922265"/>
                    <a:pt x="622339" y="924264"/>
                  </a:cubicBezTo>
                  <a:cubicBezTo>
                    <a:pt x="621292" y="926358"/>
                    <a:pt x="618246" y="924264"/>
                    <a:pt x="618722" y="921694"/>
                  </a:cubicBezTo>
                  <a:cubicBezTo>
                    <a:pt x="619198" y="919123"/>
                    <a:pt x="621292" y="917600"/>
                    <a:pt x="619198" y="913507"/>
                  </a:cubicBezTo>
                  <a:cubicBezTo>
                    <a:pt x="617104" y="909414"/>
                    <a:pt x="617675" y="907890"/>
                    <a:pt x="617675" y="902750"/>
                  </a:cubicBezTo>
                  <a:cubicBezTo>
                    <a:pt x="617675" y="897609"/>
                    <a:pt x="616628" y="895039"/>
                    <a:pt x="613010" y="892469"/>
                  </a:cubicBezTo>
                  <a:cubicBezTo>
                    <a:pt x="609393" y="889898"/>
                    <a:pt x="611487" y="886281"/>
                    <a:pt x="609964" y="882663"/>
                  </a:cubicBezTo>
                  <a:cubicBezTo>
                    <a:pt x="608441" y="879046"/>
                    <a:pt x="608441" y="877523"/>
                    <a:pt x="608441" y="873905"/>
                  </a:cubicBezTo>
                  <a:cubicBezTo>
                    <a:pt x="608441" y="871430"/>
                    <a:pt x="608821" y="868479"/>
                    <a:pt x="609488" y="865718"/>
                  </a:cubicBezTo>
                  <a:lnTo>
                    <a:pt x="609393" y="865718"/>
                  </a:lnTo>
                  <a:lnTo>
                    <a:pt x="286676" y="379644"/>
                  </a:lnTo>
                  <a:lnTo>
                    <a:pt x="362453" y="86343"/>
                  </a:lnTo>
                  <a:cubicBezTo>
                    <a:pt x="362357" y="86343"/>
                    <a:pt x="362262" y="86343"/>
                    <a:pt x="362167" y="86248"/>
                  </a:cubicBezTo>
                  <a:cubicBezTo>
                    <a:pt x="303526" y="70826"/>
                    <a:pt x="106850" y="13042"/>
                    <a:pt x="62488" y="0"/>
                  </a:cubicBezTo>
                  <a:lnTo>
                    <a:pt x="62488" y="0"/>
                  </a:lnTo>
                  <a:cubicBezTo>
                    <a:pt x="62488" y="1809"/>
                    <a:pt x="62012" y="3998"/>
                    <a:pt x="61346" y="7425"/>
                  </a:cubicBezTo>
                  <a:cubicBezTo>
                    <a:pt x="60298" y="12852"/>
                    <a:pt x="57728" y="15422"/>
                    <a:pt x="55919" y="17421"/>
                  </a:cubicBezTo>
                  <a:cubicBezTo>
                    <a:pt x="54111" y="19420"/>
                    <a:pt x="53825" y="21324"/>
                    <a:pt x="55443" y="23609"/>
                  </a:cubicBezTo>
                  <a:cubicBezTo>
                    <a:pt x="56967" y="25893"/>
                    <a:pt x="58490" y="26941"/>
                    <a:pt x="58490" y="30272"/>
                  </a:cubicBezTo>
                  <a:cubicBezTo>
                    <a:pt x="58490" y="33604"/>
                    <a:pt x="58490" y="45123"/>
                    <a:pt x="58204" y="49312"/>
                  </a:cubicBezTo>
                  <a:cubicBezTo>
                    <a:pt x="57918" y="53405"/>
                    <a:pt x="56110" y="60831"/>
                    <a:pt x="54111" y="64162"/>
                  </a:cubicBezTo>
                  <a:cubicBezTo>
                    <a:pt x="52016" y="67494"/>
                    <a:pt x="48208" y="75967"/>
                    <a:pt x="47732" y="77585"/>
                  </a:cubicBezTo>
                  <a:cubicBezTo>
                    <a:pt x="47256" y="79108"/>
                    <a:pt x="46209" y="83487"/>
                    <a:pt x="43829" y="83964"/>
                  </a:cubicBezTo>
                  <a:cubicBezTo>
                    <a:pt x="41545" y="84439"/>
                    <a:pt x="40783" y="89389"/>
                    <a:pt x="40783" y="92436"/>
                  </a:cubicBezTo>
                  <a:cubicBezTo>
                    <a:pt x="40783" y="95482"/>
                    <a:pt x="41830" y="97101"/>
                    <a:pt x="41069" y="99861"/>
                  </a:cubicBezTo>
                  <a:cubicBezTo>
                    <a:pt x="40307" y="102717"/>
                    <a:pt x="38784" y="102432"/>
                    <a:pt x="38784" y="104240"/>
                  </a:cubicBezTo>
                  <a:cubicBezTo>
                    <a:pt x="38784" y="106049"/>
                    <a:pt x="37737" y="106525"/>
                    <a:pt x="36785" y="107096"/>
                  </a:cubicBezTo>
                  <a:cubicBezTo>
                    <a:pt x="35738" y="107572"/>
                    <a:pt x="34690" y="109095"/>
                    <a:pt x="35452" y="111475"/>
                  </a:cubicBezTo>
                  <a:cubicBezTo>
                    <a:pt x="36214" y="113760"/>
                    <a:pt x="38308" y="112237"/>
                    <a:pt x="38784" y="114046"/>
                  </a:cubicBezTo>
                  <a:cubicBezTo>
                    <a:pt x="39260" y="115854"/>
                    <a:pt x="37546" y="117187"/>
                    <a:pt x="35452" y="117948"/>
                  </a:cubicBezTo>
                  <a:cubicBezTo>
                    <a:pt x="33358" y="118710"/>
                    <a:pt x="31835" y="117187"/>
                    <a:pt x="30026" y="117473"/>
                  </a:cubicBezTo>
                  <a:cubicBezTo>
                    <a:pt x="28217" y="117758"/>
                    <a:pt x="26694" y="120805"/>
                    <a:pt x="26218" y="123375"/>
                  </a:cubicBezTo>
                  <a:cubicBezTo>
                    <a:pt x="25742" y="125945"/>
                    <a:pt x="23362" y="125660"/>
                    <a:pt x="21553" y="125469"/>
                  </a:cubicBezTo>
                  <a:cubicBezTo>
                    <a:pt x="19745" y="125184"/>
                    <a:pt x="19459" y="123660"/>
                    <a:pt x="17936" y="126231"/>
                  </a:cubicBezTo>
                  <a:cubicBezTo>
                    <a:pt x="16413" y="128801"/>
                    <a:pt x="14033" y="131086"/>
                    <a:pt x="12034" y="133942"/>
                  </a:cubicBezTo>
                  <a:cubicBezTo>
                    <a:pt x="9939" y="136702"/>
                    <a:pt x="5370" y="141081"/>
                    <a:pt x="3276" y="143937"/>
                  </a:cubicBezTo>
                  <a:cubicBezTo>
                    <a:pt x="1181" y="146793"/>
                    <a:pt x="2800" y="150125"/>
                    <a:pt x="3276" y="153743"/>
                  </a:cubicBezTo>
                  <a:cubicBezTo>
                    <a:pt x="3752" y="157360"/>
                    <a:pt x="2990" y="158407"/>
                    <a:pt x="991" y="160692"/>
                  </a:cubicBezTo>
                  <a:cubicBezTo>
                    <a:pt x="-1103" y="162977"/>
                    <a:pt x="515" y="165547"/>
                    <a:pt x="2228" y="169164"/>
                  </a:cubicBezTo>
                  <a:cubicBezTo>
                    <a:pt x="4037" y="172782"/>
                    <a:pt x="5560" y="173067"/>
                    <a:pt x="6607" y="175543"/>
                  </a:cubicBezTo>
                  <a:cubicBezTo>
                    <a:pt x="7655" y="178113"/>
                    <a:pt x="8892" y="181159"/>
                    <a:pt x="11748" y="183254"/>
                  </a:cubicBezTo>
                  <a:cubicBezTo>
                    <a:pt x="14604" y="185348"/>
                    <a:pt x="14033" y="187157"/>
                    <a:pt x="13842" y="189917"/>
                  </a:cubicBezTo>
                  <a:cubicBezTo>
                    <a:pt x="13557" y="192773"/>
                    <a:pt x="18697" y="197343"/>
                    <a:pt x="18983" y="199723"/>
                  </a:cubicBezTo>
                  <a:cubicBezTo>
                    <a:pt x="19269" y="202007"/>
                    <a:pt x="21553" y="205910"/>
                    <a:pt x="22029" y="208481"/>
                  </a:cubicBezTo>
                  <a:cubicBezTo>
                    <a:pt x="22505" y="211051"/>
                    <a:pt x="22315" y="212288"/>
                    <a:pt x="23838" y="214383"/>
                  </a:cubicBezTo>
                  <a:cubicBezTo>
                    <a:pt x="25361" y="216477"/>
                    <a:pt x="24600" y="220570"/>
                    <a:pt x="23838" y="224188"/>
                  </a:cubicBezTo>
                  <a:cubicBezTo>
                    <a:pt x="23077" y="227805"/>
                    <a:pt x="25361" y="232946"/>
                    <a:pt x="24600" y="235231"/>
                  </a:cubicBezTo>
                  <a:cubicBezTo>
                    <a:pt x="23838" y="237516"/>
                    <a:pt x="23267" y="239610"/>
                    <a:pt x="23077" y="243227"/>
                  </a:cubicBezTo>
                  <a:cubicBezTo>
                    <a:pt x="22791" y="246845"/>
                    <a:pt x="21553" y="248844"/>
                    <a:pt x="19745" y="250938"/>
                  </a:cubicBezTo>
                  <a:cubicBezTo>
                    <a:pt x="17936" y="253033"/>
                    <a:pt x="16698" y="254556"/>
                    <a:pt x="15366" y="257602"/>
                  </a:cubicBezTo>
                  <a:cubicBezTo>
                    <a:pt x="14033" y="260648"/>
                    <a:pt x="13271" y="265313"/>
                    <a:pt x="13271" y="270454"/>
                  </a:cubicBezTo>
                  <a:cubicBezTo>
                    <a:pt x="13271" y="275594"/>
                    <a:pt x="13557" y="294062"/>
                    <a:pt x="13271" y="297204"/>
                  </a:cubicBezTo>
                  <a:cubicBezTo>
                    <a:pt x="12986" y="300345"/>
                    <a:pt x="10415" y="302345"/>
                    <a:pt x="8416" y="303868"/>
                  </a:cubicBezTo>
                  <a:cubicBezTo>
                    <a:pt x="6322" y="305391"/>
                    <a:pt x="7655" y="306438"/>
                    <a:pt x="8892" y="311103"/>
                  </a:cubicBezTo>
                  <a:cubicBezTo>
                    <a:pt x="10225" y="315767"/>
                    <a:pt x="14794" y="322621"/>
                    <a:pt x="16603" y="326239"/>
                  </a:cubicBezTo>
                  <a:cubicBezTo>
                    <a:pt x="18412" y="329856"/>
                    <a:pt x="20982" y="333664"/>
                    <a:pt x="22791" y="337758"/>
                  </a:cubicBezTo>
                  <a:cubicBezTo>
                    <a:pt x="24600" y="341851"/>
                    <a:pt x="26408" y="347753"/>
                    <a:pt x="27170" y="350895"/>
                  </a:cubicBezTo>
                  <a:cubicBezTo>
                    <a:pt x="27932" y="353941"/>
                    <a:pt x="33548" y="358320"/>
                    <a:pt x="35166" y="359843"/>
                  </a:cubicBezTo>
                  <a:cubicBezTo>
                    <a:pt x="36690" y="361366"/>
                    <a:pt x="40307" y="370410"/>
                    <a:pt x="40783" y="373742"/>
                  </a:cubicBezTo>
                  <a:cubicBezTo>
                    <a:pt x="41259" y="377074"/>
                    <a:pt x="39736" y="377550"/>
                    <a:pt x="40022" y="380691"/>
                  </a:cubicBezTo>
                  <a:cubicBezTo>
                    <a:pt x="40307" y="383833"/>
                    <a:pt x="42877" y="384023"/>
                    <a:pt x="45162" y="387165"/>
                  </a:cubicBezTo>
                  <a:cubicBezTo>
                    <a:pt x="47447" y="390211"/>
                    <a:pt x="45924" y="391829"/>
                    <a:pt x="46495" y="394400"/>
                  </a:cubicBezTo>
                  <a:cubicBezTo>
                    <a:pt x="46971" y="396970"/>
                    <a:pt x="46780" y="399826"/>
                    <a:pt x="48589" y="403919"/>
                  </a:cubicBezTo>
                  <a:cubicBezTo>
                    <a:pt x="50398" y="408013"/>
                    <a:pt x="49351" y="407251"/>
                    <a:pt x="47352" y="406014"/>
                  </a:cubicBezTo>
                  <a:cubicBezTo>
                    <a:pt x="45257" y="404776"/>
                    <a:pt x="44305" y="402396"/>
                    <a:pt x="42973" y="400397"/>
                  </a:cubicBezTo>
                  <a:cubicBezTo>
                    <a:pt x="41640" y="398398"/>
                    <a:pt x="40402" y="400111"/>
                    <a:pt x="41164" y="402682"/>
                  </a:cubicBezTo>
                  <a:cubicBezTo>
                    <a:pt x="41925" y="405252"/>
                    <a:pt x="39355" y="405728"/>
                    <a:pt x="38118" y="407347"/>
                  </a:cubicBezTo>
                  <a:cubicBezTo>
                    <a:pt x="36880" y="408870"/>
                    <a:pt x="38594" y="410678"/>
                    <a:pt x="40402" y="410678"/>
                  </a:cubicBezTo>
                  <a:cubicBezTo>
                    <a:pt x="42211" y="410678"/>
                    <a:pt x="44305" y="412201"/>
                    <a:pt x="47066" y="413249"/>
                  </a:cubicBezTo>
                  <a:cubicBezTo>
                    <a:pt x="49922" y="414296"/>
                    <a:pt x="49351" y="416104"/>
                    <a:pt x="49636" y="418865"/>
                  </a:cubicBezTo>
                  <a:cubicBezTo>
                    <a:pt x="49922" y="421721"/>
                    <a:pt x="50684" y="422197"/>
                    <a:pt x="52492" y="424482"/>
                  </a:cubicBezTo>
                  <a:cubicBezTo>
                    <a:pt x="54301" y="426766"/>
                    <a:pt x="58394" y="429908"/>
                    <a:pt x="60679" y="431146"/>
                  </a:cubicBezTo>
                  <a:cubicBezTo>
                    <a:pt x="62964" y="432478"/>
                    <a:pt x="63725" y="435810"/>
                    <a:pt x="65534" y="438380"/>
                  </a:cubicBezTo>
                  <a:cubicBezTo>
                    <a:pt x="67343" y="440951"/>
                    <a:pt x="69437" y="439428"/>
                    <a:pt x="69628" y="438095"/>
                  </a:cubicBezTo>
                  <a:cubicBezTo>
                    <a:pt x="69913" y="436762"/>
                    <a:pt x="69913" y="434001"/>
                    <a:pt x="71436" y="432478"/>
                  </a:cubicBezTo>
                  <a:cubicBezTo>
                    <a:pt x="72960" y="430955"/>
                    <a:pt x="75815" y="432478"/>
                    <a:pt x="78100" y="434001"/>
                  </a:cubicBezTo>
                  <a:cubicBezTo>
                    <a:pt x="80385" y="435525"/>
                    <a:pt x="82479" y="434477"/>
                    <a:pt x="83241" y="436857"/>
                  </a:cubicBezTo>
                  <a:cubicBezTo>
                    <a:pt x="84002" y="439142"/>
                    <a:pt x="82479" y="442474"/>
                    <a:pt x="80670" y="444092"/>
                  </a:cubicBezTo>
                  <a:cubicBezTo>
                    <a:pt x="78862" y="445615"/>
                    <a:pt x="78386" y="445330"/>
                    <a:pt x="79623" y="446948"/>
                  </a:cubicBezTo>
                  <a:cubicBezTo>
                    <a:pt x="80956" y="448471"/>
                    <a:pt x="83526" y="448947"/>
                    <a:pt x="84288" y="451327"/>
                  </a:cubicBezTo>
                  <a:cubicBezTo>
                    <a:pt x="85050" y="453612"/>
                    <a:pt x="85050" y="455421"/>
                    <a:pt x="86573" y="457705"/>
                  </a:cubicBezTo>
                  <a:cubicBezTo>
                    <a:pt x="88096" y="459990"/>
                    <a:pt x="88857" y="462560"/>
                    <a:pt x="88667" y="465131"/>
                  </a:cubicBezTo>
                  <a:cubicBezTo>
                    <a:pt x="88381" y="467701"/>
                    <a:pt x="88667" y="473889"/>
                    <a:pt x="88953" y="477982"/>
                  </a:cubicBezTo>
                  <a:cubicBezTo>
                    <a:pt x="89238" y="482076"/>
                    <a:pt x="90285" y="480553"/>
                    <a:pt x="92856" y="483409"/>
                  </a:cubicBezTo>
                  <a:cubicBezTo>
                    <a:pt x="95426" y="486264"/>
                    <a:pt x="93141" y="486740"/>
                    <a:pt x="91047" y="487026"/>
                  </a:cubicBezTo>
                  <a:cubicBezTo>
                    <a:pt x="88953" y="487312"/>
                    <a:pt x="87429" y="485027"/>
                    <a:pt x="85621" y="481409"/>
                  </a:cubicBezTo>
                  <a:cubicBezTo>
                    <a:pt x="83812" y="477792"/>
                    <a:pt x="83336" y="478078"/>
                    <a:pt x="82574" y="475983"/>
                  </a:cubicBezTo>
                  <a:cubicBezTo>
                    <a:pt x="81813" y="473889"/>
                    <a:pt x="80004" y="471604"/>
                    <a:pt x="77148" y="470557"/>
                  </a:cubicBezTo>
                  <a:cubicBezTo>
                    <a:pt x="74292" y="469510"/>
                    <a:pt x="73816" y="467987"/>
                    <a:pt x="72008" y="465892"/>
                  </a:cubicBezTo>
                  <a:cubicBezTo>
                    <a:pt x="70199" y="463893"/>
                    <a:pt x="71722" y="461228"/>
                    <a:pt x="72484" y="458181"/>
                  </a:cubicBezTo>
                  <a:cubicBezTo>
                    <a:pt x="73245" y="455135"/>
                    <a:pt x="73816" y="455325"/>
                    <a:pt x="75054" y="453517"/>
                  </a:cubicBezTo>
                  <a:cubicBezTo>
                    <a:pt x="76387" y="451708"/>
                    <a:pt x="75530" y="447900"/>
                    <a:pt x="74578" y="446377"/>
                  </a:cubicBezTo>
                  <a:cubicBezTo>
                    <a:pt x="73531" y="444854"/>
                    <a:pt x="71722" y="443521"/>
                    <a:pt x="70199" y="443331"/>
                  </a:cubicBezTo>
                  <a:cubicBezTo>
                    <a:pt x="68676" y="443045"/>
                    <a:pt x="68390" y="445330"/>
                    <a:pt x="66867" y="446948"/>
                  </a:cubicBezTo>
                  <a:cubicBezTo>
                    <a:pt x="65344" y="448471"/>
                    <a:pt x="64773" y="450756"/>
                    <a:pt x="64297" y="453898"/>
                  </a:cubicBezTo>
                  <a:cubicBezTo>
                    <a:pt x="63821" y="456944"/>
                    <a:pt x="64011" y="460085"/>
                    <a:pt x="62202" y="461608"/>
                  </a:cubicBezTo>
                  <a:cubicBezTo>
                    <a:pt x="60394" y="463132"/>
                    <a:pt x="61726" y="464464"/>
                    <a:pt x="60108" y="467511"/>
                  </a:cubicBezTo>
                  <a:cubicBezTo>
                    <a:pt x="58585" y="470557"/>
                    <a:pt x="60108" y="471604"/>
                    <a:pt x="61917" y="473889"/>
                  </a:cubicBezTo>
                  <a:cubicBezTo>
                    <a:pt x="63725" y="476173"/>
                    <a:pt x="63440" y="479030"/>
                    <a:pt x="62202" y="481124"/>
                  </a:cubicBezTo>
                  <a:cubicBezTo>
                    <a:pt x="60965" y="483218"/>
                    <a:pt x="61441" y="488359"/>
                    <a:pt x="61441" y="491405"/>
                  </a:cubicBezTo>
                  <a:cubicBezTo>
                    <a:pt x="61441" y="494451"/>
                    <a:pt x="59156" y="496260"/>
                    <a:pt x="58585" y="498069"/>
                  </a:cubicBezTo>
                  <a:cubicBezTo>
                    <a:pt x="58109" y="499878"/>
                    <a:pt x="57347" y="504732"/>
                    <a:pt x="59061" y="507589"/>
                  </a:cubicBezTo>
                  <a:cubicBezTo>
                    <a:pt x="60870" y="510444"/>
                    <a:pt x="61917" y="513205"/>
                    <a:pt x="63916" y="515014"/>
                  </a:cubicBezTo>
                  <a:cubicBezTo>
                    <a:pt x="66010" y="516823"/>
                    <a:pt x="65439" y="520916"/>
                    <a:pt x="65249" y="523486"/>
                  </a:cubicBezTo>
                  <a:cubicBezTo>
                    <a:pt x="64963" y="526057"/>
                    <a:pt x="68581" y="529388"/>
                    <a:pt x="71912" y="531673"/>
                  </a:cubicBezTo>
                  <a:cubicBezTo>
                    <a:pt x="75244" y="533958"/>
                    <a:pt x="79623" y="533768"/>
                    <a:pt x="82670" y="535576"/>
                  </a:cubicBezTo>
                  <a:cubicBezTo>
                    <a:pt x="85716" y="537385"/>
                    <a:pt x="90381" y="537385"/>
                    <a:pt x="90666" y="540241"/>
                  </a:cubicBezTo>
                  <a:cubicBezTo>
                    <a:pt x="90952" y="543097"/>
                    <a:pt x="93522" y="544334"/>
                    <a:pt x="94569" y="547952"/>
                  </a:cubicBezTo>
                  <a:cubicBezTo>
                    <a:pt x="95616" y="551569"/>
                    <a:pt x="94855" y="553568"/>
                    <a:pt x="93522" y="557186"/>
                  </a:cubicBezTo>
                  <a:cubicBezTo>
                    <a:pt x="92189" y="560803"/>
                    <a:pt x="88857" y="568229"/>
                    <a:pt x="87049" y="569752"/>
                  </a:cubicBezTo>
                  <a:cubicBezTo>
                    <a:pt x="85240" y="571275"/>
                    <a:pt x="81146" y="573084"/>
                    <a:pt x="78576" y="572322"/>
                  </a:cubicBezTo>
                  <a:cubicBezTo>
                    <a:pt x="76006" y="571561"/>
                    <a:pt x="76482" y="576987"/>
                    <a:pt x="75244" y="578700"/>
                  </a:cubicBezTo>
                  <a:cubicBezTo>
                    <a:pt x="74007" y="580509"/>
                    <a:pt x="73721" y="580224"/>
                    <a:pt x="73721" y="583079"/>
                  </a:cubicBezTo>
                  <a:cubicBezTo>
                    <a:pt x="73721" y="585935"/>
                    <a:pt x="73245" y="597930"/>
                    <a:pt x="72674" y="600500"/>
                  </a:cubicBezTo>
                  <a:cubicBezTo>
                    <a:pt x="72198" y="603071"/>
                    <a:pt x="74197" y="605641"/>
                    <a:pt x="76482" y="608783"/>
                  </a:cubicBezTo>
                  <a:cubicBezTo>
                    <a:pt x="78767" y="611829"/>
                    <a:pt x="81908" y="614970"/>
                    <a:pt x="83907" y="617731"/>
                  </a:cubicBezTo>
                  <a:cubicBezTo>
                    <a:pt x="86001" y="620587"/>
                    <a:pt x="88762" y="628298"/>
                    <a:pt x="88572" y="631059"/>
                  </a:cubicBezTo>
                  <a:cubicBezTo>
                    <a:pt x="88286" y="633914"/>
                    <a:pt x="91618" y="636961"/>
                    <a:pt x="93712" y="639055"/>
                  </a:cubicBezTo>
                  <a:cubicBezTo>
                    <a:pt x="95807" y="641149"/>
                    <a:pt x="94950" y="647242"/>
                    <a:pt x="94188" y="650384"/>
                  </a:cubicBezTo>
                  <a:cubicBezTo>
                    <a:pt x="93427" y="653525"/>
                    <a:pt x="97044" y="657047"/>
                    <a:pt x="98282" y="659427"/>
                  </a:cubicBezTo>
                  <a:cubicBezTo>
                    <a:pt x="99519" y="661712"/>
                    <a:pt x="101614" y="663045"/>
                    <a:pt x="101899" y="668185"/>
                  </a:cubicBezTo>
                  <a:cubicBezTo>
                    <a:pt x="102185" y="673326"/>
                    <a:pt x="105993" y="679228"/>
                    <a:pt x="107802" y="680751"/>
                  </a:cubicBezTo>
                  <a:cubicBezTo>
                    <a:pt x="109610" y="682274"/>
                    <a:pt x="111895" y="682846"/>
                    <a:pt x="112181" y="685892"/>
                  </a:cubicBezTo>
                  <a:cubicBezTo>
                    <a:pt x="112466" y="688938"/>
                    <a:pt x="113228" y="692841"/>
                    <a:pt x="115227" y="694840"/>
                  </a:cubicBezTo>
                  <a:cubicBezTo>
                    <a:pt x="117321" y="696935"/>
                    <a:pt x="116464" y="698172"/>
                    <a:pt x="117321" y="700742"/>
                  </a:cubicBezTo>
                  <a:cubicBezTo>
                    <a:pt x="118083" y="703313"/>
                    <a:pt x="121986" y="703598"/>
                    <a:pt x="123223" y="704550"/>
                  </a:cubicBezTo>
                  <a:cubicBezTo>
                    <a:pt x="124461" y="705597"/>
                    <a:pt x="126270" y="705883"/>
                    <a:pt x="126841" y="707406"/>
                  </a:cubicBezTo>
                  <a:cubicBezTo>
                    <a:pt x="127317" y="708929"/>
                    <a:pt x="126841" y="714641"/>
                    <a:pt x="127317" y="717211"/>
                  </a:cubicBezTo>
                  <a:cubicBezTo>
                    <a:pt x="127793" y="719782"/>
                    <a:pt x="123985" y="720258"/>
                    <a:pt x="122176" y="722638"/>
                  </a:cubicBezTo>
                  <a:cubicBezTo>
                    <a:pt x="120367" y="724922"/>
                    <a:pt x="122176" y="729111"/>
                    <a:pt x="124175" y="732443"/>
                  </a:cubicBezTo>
                  <a:cubicBezTo>
                    <a:pt x="126270" y="735775"/>
                    <a:pt x="127793" y="737298"/>
                    <a:pt x="129792" y="737108"/>
                  </a:cubicBezTo>
                  <a:cubicBezTo>
                    <a:pt x="131886" y="736822"/>
                    <a:pt x="133124" y="737108"/>
                    <a:pt x="135409" y="739868"/>
                  </a:cubicBezTo>
                  <a:cubicBezTo>
                    <a:pt x="137693" y="742724"/>
                    <a:pt x="137693" y="745295"/>
                    <a:pt x="137217" y="748341"/>
                  </a:cubicBezTo>
                  <a:cubicBezTo>
                    <a:pt x="136741" y="751387"/>
                    <a:pt x="133885" y="758336"/>
                    <a:pt x="131601" y="761192"/>
                  </a:cubicBezTo>
                  <a:cubicBezTo>
                    <a:pt x="129316" y="763953"/>
                    <a:pt x="133124" y="767380"/>
                    <a:pt x="133409" y="769665"/>
                  </a:cubicBezTo>
                  <a:cubicBezTo>
                    <a:pt x="133695" y="771950"/>
                    <a:pt x="131886" y="774520"/>
                    <a:pt x="129792" y="777376"/>
                  </a:cubicBezTo>
                  <a:cubicBezTo>
                    <a:pt x="127698" y="780232"/>
                    <a:pt x="130078" y="783564"/>
                    <a:pt x="130078" y="785848"/>
                  </a:cubicBezTo>
                  <a:cubicBezTo>
                    <a:pt x="130078" y="788133"/>
                    <a:pt x="126746" y="790989"/>
                    <a:pt x="124937" y="792798"/>
                  </a:cubicBezTo>
                  <a:cubicBezTo>
                    <a:pt x="123128" y="794606"/>
                    <a:pt x="122938" y="797938"/>
                    <a:pt x="125223" y="798700"/>
                  </a:cubicBezTo>
                  <a:cubicBezTo>
                    <a:pt x="127507" y="799462"/>
                    <a:pt x="128554" y="799462"/>
                    <a:pt x="130363" y="801556"/>
                  </a:cubicBezTo>
                  <a:cubicBezTo>
                    <a:pt x="132172" y="803650"/>
                    <a:pt x="132933" y="805935"/>
                    <a:pt x="134266" y="810028"/>
                  </a:cubicBezTo>
                  <a:cubicBezTo>
                    <a:pt x="135504" y="814122"/>
                    <a:pt x="135313" y="814122"/>
                    <a:pt x="140644" y="813836"/>
                  </a:cubicBezTo>
                  <a:cubicBezTo>
                    <a:pt x="146071" y="813550"/>
                    <a:pt x="152163" y="814312"/>
                    <a:pt x="157875" y="815930"/>
                  </a:cubicBezTo>
                  <a:cubicBezTo>
                    <a:pt x="163492" y="817454"/>
                    <a:pt x="169965" y="820309"/>
                    <a:pt x="174820" y="823165"/>
                  </a:cubicBezTo>
                  <a:cubicBezTo>
                    <a:pt x="178533" y="825260"/>
                    <a:pt x="183768" y="827259"/>
                    <a:pt x="186339" y="826497"/>
                  </a:cubicBezTo>
                  <a:cubicBezTo>
                    <a:pt x="188909" y="825736"/>
                    <a:pt x="192717" y="832114"/>
                    <a:pt x="195097" y="832399"/>
                  </a:cubicBezTo>
                  <a:cubicBezTo>
                    <a:pt x="197382" y="832685"/>
                    <a:pt x="202046" y="833732"/>
                    <a:pt x="204045" y="834494"/>
                  </a:cubicBezTo>
                  <a:cubicBezTo>
                    <a:pt x="206140" y="835255"/>
                    <a:pt x="212042" y="841634"/>
                    <a:pt x="213851" y="844013"/>
                  </a:cubicBezTo>
                  <a:cubicBezTo>
                    <a:pt x="215659" y="846298"/>
                    <a:pt x="222799" y="854009"/>
                    <a:pt x="225179" y="856103"/>
                  </a:cubicBezTo>
                  <a:cubicBezTo>
                    <a:pt x="227464" y="858198"/>
                    <a:pt x="228035" y="859150"/>
                    <a:pt x="227464" y="860768"/>
                  </a:cubicBezTo>
                  <a:cubicBezTo>
                    <a:pt x="226988" y="862291"/>
                    <a:pt x="225369" y="864576"/>
                    <a:pt x="226702" y="866956"/>
                  </a:cubicBezTo>
                  <a:cubicBezTo>
                    <a:pt x="228035" y="869241"/>
                    <a:pt x="229748" y="872858"/>
                    <a:pt x="232319" y="874381"/>
                  </a:cubicBezTo>
                  <a:cubicBezTo>
                    <a:pt x="234889" y="875904"/>
                    <a:pt x="238697" y="878189"/>
                    <a:pt x="240506" y="879807"/>
                  </a:cubicBezTo>
                  <a:cubicBezTo>
                    <a:pt x="242314" y="881330"/>
                    <a:pt x="249454" y="886186"/>
                    <a:pt x="251548" y="887233"/>
                  </a:cubicBezTo>
                  <a:cubicBezTo>
                    <a:pt x="253643" y="888280"/>
                    <a:pt x="261354" y="888756"/>
                    <a:pt x="263924" y="889041"/>
                  </a:cubicBezTo>
                  <a:cubicBezTo>
                    <a:pt x="266494" y="889327"/>
                    <a:pt x="276490" y="891612"/>
                    <a:pt x="278584" y="893135"/>
                  </a:cubicBezTo>
                  <a:cubicBezTo>
                    <a:pt x="280679" y="894658"/>
                    <a:pt x="281631" y="900846"/>
                    <a:pt x="281916" y="903892"/>
                  </a:cubicBezTo>
                  <a:cubicBezTo>
                    <a:pt x="282202" y="906938"/>
                    <a:pt x="283439" y="910556"/>
                    <a:pt x="283439" y="913126"/>
                  </a:cubicBezTo>
                  <a:cubicBezTo>
                    <a:pt x="283439" y="915697"/>
                    <a:pt x="282202" y="917029"/>
                    <a:pt x="280583" y="917981"/>
                  </a:cubicBezTo>
                  <a:cubicBezTo>
                    <a:pt x="279060" y="919028"/>
                    <a:pt x="279346" y="920552"/>
                    <a:pt x="280298" y="922646"/>
                  </a:cubicBezTo>
                  <a:cubicBezTo>
                    <a:pt x="281345" y="924740"/>
                    <a:pt x="283630" y="924931"/>
                    <a:pt x="286676" y="926454"/>
                  </a:cubicBezTo>
                  <a:cubicBezTo>
                    <a:pt x="289722" y="927977"/>
                    <a:pt x="290769" y="927977"/>
                    <a:pt x="291531" y="926454"/>
                  </a:cubicBezTo>
                  <a:cubicBezTo>
                    <a:pt x="292293" y="924931"/>
                    <a:pt x="295910" y="926454"/>
                    <a:pt x="297433" y="925692"/>
                  </a:cubicBezTo>
                  <a:cubicBezTo>
                    <a:pt x="298956" y="924931"/>
                    <a:pt x="300765" y="925978"/>
                    <a:pt x="303621" y="928738"/>
                  </a:cubicBezTo>
                  <a:cubicBezTo>
                    <a:pt x="306477" y="931594"/>
                    <a:pt x="310570" y="936735"/>
                    <a:pt x="310570" y="938734"/>
                  </a:cubicBezTo>
                  <a:cubicBezTo>
                    <a:pt x="310570" y="940828"/>
                    <a:pt x="317234" y="945969"/>
                    <a:pt x="319804" y="947207"/>
                  </a:cubicBezTo>
                  <a:cubicBezTo>
                    <a:pt x="322375" y="948444"/>
                    <a:pt x="325707" y="954346"/>
                    <a:pt x="326754" y="956441"/>
                  </a:cubicBezTo>
                  <a:cubicBezTo>
                    <a:pt x="327801" y="958440"/>
                    <a:pt x="329800" y="963866"/>
                    <a:pt x="330847" y="964627"/>
                  </a:cubicBezTo>
                  <a:cubicBezTo>
                    <a:pt x="331894" y="965389"/>
                    <a:pt x="334941" y="966722"/>
                    <a:pt x="336273" y="969292"/>
                  </a:cubicBezTo>
                  <a:cubicBezTo>
                    <a:pt x="337511" y="971862"/>
                    <a:pt x="339320" y="972910"/>
                    <a:pt x="341414" y="975670"/>
                  </a:cubicBezTo>
                  <a:cubicBezTo>
                    <a:pt x="343508" y="978526"/>
                    <a:pt x="347031" y="984429"/>
                    <a:pt x="348078" y="987760"/>
                  </a:cubicBezTo>
                  <a:cubicBezTo>
                    <a:pt x="349125" y="991092"/>
                    <a:pt x="350363" y="994710"/>
                    <a:pt x="351410" y="998517"/>
                  </a:cubicBezTo>
                  <a:cubicBezTo>
                    <a:pt x="352457" y="1002326"/>
                    <a:pt x="353980" y="1008037"/>
                    <a:pt x="353694" y="1010608"/>
                  </a:cubicBezTo>
                  <a:cubicBezTo>
                    <a:pt x="353409" y="1013178"/>
                    <a:pt x="355218" y="1016795"/>
                    <a:pt x="355503" y="1019842"/>
                  </a:cubicBezTo>
                  <a:cubicBezTo>
                    <a:pt x="355789" y="1022888"/>
                    <a:pt x="354456" y="1030123"/>
                    <a:pt x="353218" y="1033169"/>
                  </a:cubicBezTo>
                  <a:cubicBezTo>
                    <a:pt x="351981" y="1036216"/>
                    <a:pt x="351410" y="1040119"/>
                    <a:pt x="351124" y="1044212"/>
                  </a:cubicBezTo>
                  <a:cubicBezTo>
                    <a:pt x="350839" y="1048305"/>
                    <a:pt x="354170" y="1048877"/>
                    <a:pt x="356265" y="1050114"/>
                  </a:cubicBezTo>
                  <a:cubicBezTo>
                    <a:pt x="358359" y="1051447"/>
                    <a:pt x="359882" y="1052684"/>
                    <a:pt x="360358" y="1054493"/>
                  </a:cubicBezTo>
                  <a:cubicBezTo>
                    <a:pt x="360834" y="1056302"/>
                    <a:pt x="359311" y="1058872"/>
                    <a:pt x="357788" y="1060395"/>
                  </a:cubicBezTo>
                  <a:cubicBezTo>
                    <a:pt x="356265" y="1061918"/>
                    <a:pt x="357026" y="1066298"/>
                    <a:pt x="357026" y="1066298"/>
                  </a:cubicBezTo>
                  <a:cubicBezTo>
                    <a:pt x="357026" y="1066298"/>
                    <a:pt x="419951" y="1073723"/>
                    <a:pt x="440038" y="1076293"/>
                  </a:cubicBezTo>
                  <a:cubicBezTo>
                    <a:pt x="460124" y="1078863"/>
                    <a:pt x="490682" y="1082195"/>
                    <a:pt x="496585" y="1083243"/>
                  </a:cubicBezTo>
                  <a:cubicBezTo>
                    <a:pt x="502487" y="1084290"/>
                    <a:pt x="556178" y="1089906"/>
                    <a:pt x="556178" y="1089906"/>
                  </a:cubicBezTo>
                  <a:cubicBezTo>
                    <a:pt x="559795" y="1089621"/>
                    <a:pt x="560747" y="1089621"/>
                    <a:pt x="562841" y="1089621"/>
                  </a:cubicBezTo>
                  <a:cubicBezTo>
                    <a:pt x="564936" y="1089621"/>
                    <a:pt x="566459" y="1091144"/>
                    <a:pt x="569505" y="1091144"/>
                  </a:cubicBezTo>
                  <a:cubicBezTo>
                    <a:pt x="572552" y="1091144"/>
                    <a:pt x="573599" y="1090668"/>
                    <a:pt x="573599" y="1088574"/>
                  </a:cubicBezTo>
                  <a:cubicBezTo>
                    <a:pt x="573599" y="1086479"/>
                    <a:pt x="576169" y="1083909"/>
                    <a:pt x="578263" y="1081910"/>
                  </a:cubicBezTo>
                  <a:cubicBezTo>
                    <a:pt x="580358" y="1079911"/>
                    <a:pt x="582357" y="1076293"/>
                    <a:pt x="581310" y="1073152"/>
                  </a:cubicBezTo>
                  <a:cubicBezTo>
                    <a:pt x="580262" y="1070106"/>
                    <a:pt x="580834" y="1069058"/>
                    <a:pt x="580262" y="1065441"/>
                  </a:cubicBezTo>
                  <a:cubicBezTo>
                    <a:pt x="579786" y="1061823"/>
                    <a:pt x="577692" y="1061347"/>
                    <a:pt x="575598" y="1061347"/>
                  </a:cubicBezTo>
                  <a:cubicBezTo>
                    <a:pt x="573504" y="1061347"/>
                    <a:pt x="570933" y="1060871"/>
                    <a:pt x="568934" y="1059253"/>
                  </a:cubicBezTo>
                  <a:cubicBezTo>
                    <a:pt x="566840" y="1057730"/>
                    <a:pt x="564841" y="1055635"/>
                    <a:pt x="565888" y="1052589"/>
                  </a:cubicBezTo>
                  <a:cubicBezTo>
                    <a:pt x="566935" y="1049543"/>
                    <a:pt x="568934" y="1048496"/>
                    <a:pt x="569981" y="1044878"/>
                  </a:cubicBezTo>
                  <a:cubicBezTo>
                    <a:pt x="571028" y="1041261"/>
                    <a:pt x="572552" y="1038215"/>
                    <a:pt x="569981" y="1036120"/>
                  </a:cubicBezTo>
                  <a:cubicBezTo>
                    <a:pt x="567411" y="1034121"/>
                    <a:pt x="567411" y="1033074"/>
                    <a:pt x="569505" y="1031456"/>
                  </a:cubicBezTo>
                  <a:cubicBezTo>
                    <a:pt x="571600" y="1029932"/>
                    <a:pt x="571600" y="1028885"/>
                    <a:pt x="571028" y="1025268"/>
                  </a:cubicBezTo>
                  <a:cubicBezTo>
                    <a:pt x="570552" y="1021650"/>
                    <a:pt x="571504" y="1022126"/>
                    <a:pt x="573123" y="1022126"/>
                  </a:cubicBezTo>
                  <a:cubicBezTo>
                    <a:pt x="574646" y="1022126"/>
                    <a:pt x="578263" y="1022126"/>
                    <a:pt x="579311" y="1019080"/>
                  </a:cubicBezTo>
                  <a:cubicBezTo>
                    <a:pt x="580358" y="1016034"/>
                    <a:pt x="584927" y="1014415"/>
                    <a:pt x="586545" y="1011845"/>
                  </a:cubicBezTo>
                  <a:cubicBezTo>
                    <a:pt x="588069" y="1009275"/>
                    <a:pt x="590163" y="1008799"/>
                    <a:pt x="590639" y="1004134"/>
                  </a:cubicBezTo>
                  <a:cubicBezTo>
                    <a:pt x="591115" y="999469"/>
                    <a:pt x="593685" y="996899"/>
                    <a:pt x="593685" y="996899"/>
                  </a:cubicBezTo>
                  <a:cubicBezTo>
                    <a:pt x="593685" y="996899"/>
                    <a:pt x="595779" y="988712"/>
                    <a:pt x="594732" y="984524"/>
                  </a:cubicBezTo>
                  <a:cubicBezTo>
                    <a:pt x="593685" y="980430"/>
                    <a:pt x="596256" y="979383"/>
                    <a:pt x="596731" y="975766"/>
                  </a:cubicBezTo>
                  <a:cubicBezTo>
                    <a:pt x="597207" y="972148"/>
                    <a:pt x="598826" y="970149"/>
                    <a:pt x="601396" y="968531"/>
                  </a:cubicBezTo>
                  <a:cubicBezTo>
                    <a:pt x="603966" y="967007"/>
                    <a:pt x="606061" y="965960"/>
                    <a:pt x="607013" y="961867"/>
                  </a:cubicBezTo>
                  <a:cubicBezTo>
                    <a:pt x="608060" y="957773"/>
                    <a:pt x="610059" y="957202"/>
                    <a:pt x="613200" y="956726"/>
                  </a:cubicBezTo>
                  <a:cubicBezTo>
                    <a:pt x="616247" y="956250"/>
                    <a:pt x="619864" y="954727"/>
                    <a:pt x="622435" y="953680"/>
                  </a:cubicBezTo>
                  <a:cubicBezTo>
                    <a:pt x="625005" y="952633"/>
                    <a:pt x="629098" y="949587"/>
                    <a:pt x="631193" y="948539"/>
                  </a:cubicBezTo>
                  <a:cubicBezTo>
                    <a:pt x="633287" y="947492"/>
                    <a:pt x="634810" y="945969"/>
                    <a:pt x="635286" y="942923"/>
                  </a:cubicBezTo>
                  <a:cubicBezTo>
                    <a:pt x="636333" y="939686"/>
                    <a:pt x="635286" y="938163"/>
                    <a:pt x="633192" y="936640"/>
                  </a:cubicBezTo>
                  <a:close/>
                </a:path>
              </a:pathLst>
            </a:custGeom>
            <a:solidFill>
              <a:schemeClr val="accent1"/>
            </a:solidFill>
            <a:ln w="4754" cap="flat">
              <a:solidFill>
                <a:srgbClr val="FFFFFF"/>
              </a:solidFill>
              <a:prstDash val="solid"/>
              <a:miter/>
            </a:ln>
          </p:spPr>
          <p:txBody>
            <a:bodyPr rtlCol="0" anchor="ctr"/>
            <a:lstStyle/>
            <a:p>
              <a:endParaRPr lang="en-US"/>
            </a:p>
          </p:txBody>
        </p:sp>
        <p:sp>
          <p:nvSpPr>
            <p:cNvPr id="30" name="Graphic 13">
              <a:extLst>
                <a:ext uri="{FF2B5EF4-FFF2-40B4-BE49-F238E27FC236}">
                  <a16:creationId xmlns:a16="http://schemas.microsoft.com/office/drawing/2014/main" id="{6866524D-0D36-4B09-DB25-31F8A8C05283}"/>
                </a:ext>
              </a:extLst>
            </p:cNvPr>
            <p:cNvSpPr/>
            <p:nvPr userDrawn="1"/>
          </p:nvSpPr>
          <p:spPr>
            <a:xfrm>
              <a:off x="1562654" y="2645071"/>
              <a:ext cx="848211" cy="1062388"/>
            </a:xfrm>
            <a:custGeom>
              <a:avLst/>
              <a:gdLst>
                <a:gd name="connsiteX0" fmla="*/ 298727 w 446757"/>
                <a:gd name="connsiteY0" fmla="*/ 137369 h 559565"/>
                <a:gd name="connsiteX1" fmla="*/ 314625 w 446757"/>
                <a:gd name="connsiteY1" fmla="*/ 37698 h 559565"/>
                <a:gd name="connsiteX2" fmla="*/ 116806 w 446757"/>
                <a:gd name="connsiteY2" fmla="*/ 3808 h 559565"/>
                <a:gd name="connsiteX3" fmla="*/ 97196 w 446757"/>
                <a:gd name="connsiteY3" fmla="*/ 0 h 559565"/>
                <a:gd name="connsiteX4" fmla="*/ 0 w 446757"/>
                <a:gd name="connsiteY4" fmla="*/ 493690 h 559565"/>
                <a:gd name="connsiteX5" fmla="*/ 390592 w 446757"/>
                <a:gd name="connsiteY5" fmla="*/ 559566 h 559565"/>
                <a:gd name="connsiteX6" fmla="*/ 446758 w 446757"/>
                <a:gd name="connsiteY6" fmla="*/ 159359 h 559565"/>
                <a:gd name="connsiteX7" fmla="*/ 298727 w 446757"/>
                <a:gd name="connsiteY7" fmla="*/ 137369 h 55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757" h="559565">
                  <a:moveTo>
                    <a:pt x="298727" y="137369"/>
                  </a:moveTo>
                  <a:lnTo>
                    <a:pt x="314625" y="37698"/>
                  </a:lnTo>
                  <a:cubicBezTo>
                    <a:pt x="314054" y="37602"/>
                    <a:pt x="172687" y="13994"/>
                    <a:pt x="116806" y="3808"/>
                  </a:cubicBezTo>
                  <a:cubicBezTo>
                    <a:pt x="111380" y="2856"/>
                    <a:pt x="104716" y="1523"/>
                    <a:pt x="97196" y="0"/>
                  </a:cubicBezTo>
                  <a:lnTo>
                    <a:pt x="0" y="493690"/>
                  </a:lnTo>
                  <a:cubicBezTo>
                    <a:pt x="34271" y="499782"/>
                    <a:pt x="326144" y="551855"/>
                    <a:pt x="390592" y="559566"/>
                  </a:cubicBezTo>
                  <a:lnTo>
                    <a:pt x="446758" y="159359"/>
                  </a:lnTo>
                  <a:cubicBezTo>
                    <a:pt x="380025" y="149839"/>
                    <a:pt x="298727" y="137369"/>
                    <a:pt x="298727" y="137369"/>
                  </a:cubicBezTo>
                  <a:close/>
                </a:path>
              </a:pathLst>
            </a:custGeom>
            <a:solidFill>
              <a:schemeClr val="bg1">
                <a:lumMod val="85000"/>
              </a:schemeClr>
            </a:solidFill>
            <a:ln w="4754" cap="flat">
              <a:solidFill>
                <a:srgbClr val="FFFFFF"/>
              </a:solidFill>
              <a:prstDash val="solid"/>
              <a:miter/>
            </a:ln>
          </p:spPr>
          <p:txBody>
            <a:bodyPr rtlCol="0" anchor="ctr"/>
            <a:lstStyle/>
            <a:p>
              <a:endParaRPr lang="en-US"/>
            </a:p>
          </p:txBody>
        </p:sp>
        <p:sp>
          <p:nvSpPr>
            <p:cNvPr id="31" name="Graphic 13">
              <a:extLst>
                <a:ext uri="{FF2B5EF4-FFF2-40B4-BE49-F238E27FC236}">
                  <a16:creationId xmlns:a16="http://schemas.microsoft.com/office/drawing/2014/main" id="{BBCD61E0-F467-9745-1B7E-944FD5550410}"/>
                </a:ext>
              </a:extLst>
            </p:cNvPr>
            <p:cNvSpPr/>
            <p:nvPr userDrawn="1"/>
          </p:nvSpPr>
          <p:spPr>
            <a:xfrm>
              <a:off x="1278170" y="3582387"/>
              <a:ext cx="1026421" cy="1193245"/>
            </a:xfrm>
            <a:custGeom>
              <a:avLst/>
              <a:gdLst>
                <a:gd name="connsiteX0" fmla="*/ 149935 w 540621"/>
                <a:gd name="connsiteY0" fmla="*/ 0 h 628488"/>
                <a:gd name="connsiteX1" fmla="*/ 134608 w 540621"/>
                <a:gd name="connsiteY1" fmla="*/ 77871 h 628488"/>
                <a:gd name="connsiteX2" fmla="*/ 127944 w 540621"/>
                <a:gd name="connsiteY2" fmla="*/ 87676 h 628488"/>
                <a:gd name="connsiteX3" fmla="*/ 119757 w 540621"/>
                <a:gd name="connsiteY3" fmla="*/ 95387 h 628488"/>
                <a:gd name="connsiteX4" fmla="*/ 112522 w 540621"/>
                <a:gd name="connsiteY4" fmla="*/ 91770 h 628488"/>
                <a:gd name="connsiteX5" fmla="*/ 111475 w 540621"/>
                <a:gd name="connsiteY5" fmla="*/ 85582 h 628488"/>
                <a:gd name="connsiteX6" fmla="*/ 106335 w 540621"/>
                <a:gd name="connsiteY6" fmla="*/ 79394 h 628488"/>
                <a:gd name="connsiteX7" fmla="*/ 100147 w 540621"/>
                <a:gd name="connsiteY7" fmla="*/ 78918 h 628488"/>
                <a:gd name="connsiteX8" fmla="*/ 94530 w 540621"/>
                <a:gd name="connsiteY8" fmla="*/ 75301 h 628488"/>
                <a:gd name="connsiteX9" fmla="*/ 84249 w 540621"/>
                <a:gd name="connsiteY9" fmla="*/ 78442 h 628488"/>
                <a:gd name="connsiteX10" fmla="*/ 79108 w 540621"/>
                <a:gd name="connsiteY10" fmla="*/ 79965 h 628488"/>
                <a:gd name="connsiteX11" fmla="*/ 77014 w 540621"/>
                <a:gd name="connsiteY11" fmla="*/ 88152 h 628488"/>
                <a:gd name="connsiteX12" fmla="*/ 77490 w 540621"/>
                <a:gd name="connsiteY12" fmla="*/ 94816 h 628488"/>
                <a:gd name="connsiteX13" fmla="*/ 80060 w 540621"/>
                <a:gd name="connsiteY13" fmla="*/ 102527 h 628488"/>
                <a:gd name="connsiteX14" fmla="*/ 74920 w 540621"/>
                <a:gd name="connsiteY14" fmla="*/ 107667 h 628488"/>
                <a:gd name="connsiteX15" fmla="*/ 74444 w 540621"/>
                <a:gd name="connsiteY15" fmla="*/ 113855 h 628488"/>
                <a:gd name="connsiteX16" fmla="*/ 72349 w 540621"/>
                <a:gd name="connsiteY16" fmla="*/ 121090 h 628488"/>
                <a:gd name="connsiteX17" fmla="*/ 75396 w 540621"/>
                <a:gd name="connsiteY17" fmla="*/ 128325 h 628488"/>
                <a:gd name="connsiteX18" fmla="*/ 73873 w 540621"/>
                <a:gd name="connsiteY18" fmla="*/ 134513 h 628488"/>
                <a:gd name="connsiteX19" fmla="*/ 70826 w 540621"/>
                <a:gd name="connsiteY19" fmla="*/ 141653 h 628488"/>
                <a:gd name="connsiteX20" fmla="*/ 74920 w 540621"/>
                <a:gd name="connsiteY20" fmla="*/ 154980 h 628488"/>
                <a:gd name="connsiteX21" fmla="*/ 72825 w 540621"/>
                <a:gd name="connsiteY21" fmla="*/ 172972 h 628488"/>
                <a:gd name="connsiteX22" fmla="*/ 69208 w 540621"/>
                <a:gd name="connsiteY22" fmla="*/ 178113 h 628488"/>
                <a:gd name="connsiteX23" fmla="*/ 66162 w 540621"/>
                <a:gd name="connsiteY23" fmla="*/ 180207 h 628488"/>
                <a:gd name="connsiteX24" fmla="*/ 65686 w 540621"/>
                <a:gd name="connsiteY24" fmla="*/ 184301 h 628488"/>
                <a:gd name="connsiteX25" fmla="*/ 63591 w 540621"/>
                <a:gd name="connsiteY25" fmla="*/ 196105 h 628488"/>
                <a:gd name="connsiteX26" fmla="*/ 65115 w 540621"/>
                <a:gd name="connsiteY26" fmla="*/ 204863 h 628488"/>
                <a:gd name="connsiteX27" fmla="*/ 68161 w 540621"/>
                <a:gd name="connsiteY27" fmla="*/ 214669 h 628488"/>
                <a:gd name="connsiteX28" fmla="*/ 72825 w 540621"/>
                <a:gd name="connsiteY28" fmla="*/ 224950 h 628488"/>
                <a:gd name="connsiteX29" fmla="*/ 74349 w 540621"/>
                <a:gd name="connsiteY29" fmla="*/ 235707 h 628488"/>
                <a:gd name="connsiteX30" fmla="*/ 73873 w 540621"/>
                <a:gd name="connsiteY30" fmla="*/ 243894 h 628488"/>
                <a:gd name="connsiteX31" fmla="*/ 77490 w 540621"/>
                <a:gd name="connsiteY31" fmla="*/ 246464 h 628488"/>
                <a:gd name="connsiteX32" fmla="*/ 82155 w 540621"/>
                <a:gd name="connsiteY32" fmla="*/ 251129 h 628488"/>
                <a:gd name="connsiteX33" fmla="*/ 88342 w 540621"/>
                <a:gd name="connsiteY33" fmla="*/ 258840 h 628488"/>
                <a:gd name="connsiteX34" fmla="*/ 90913 w 540621"/>
                <a:gd name="connsiteY34" fmla="*/ 265027 h 628488"/>
                <a:gd name="connsiteX35" fmla="*/ 86819 w 540621"/>
                <a:gd name="connsiteY35" fmla="*/ 270644 h 628488"/>
                <a:gd name="connsiteX36" fmla="*/ 78061 w 540621"/>
                <a:gd name="connsiteY36" fmla="*/ 275785 h 628488"/>
                <a:gd name="connsiteX37" fmla="*/ 68827 w 540621"/>
                <a:gd name="connsiteY37" fmla="*/ 278831 h 628488"/>
                <a:gd name="connsiteX38" fmla="*/ 62639 w 540621"/>
                <a:gd name="connsiteY38" fmla="*/ 283972 h 628488"/>
                <a:gd name="connsiteX39" fmla="*/ 57023 w 540621"/>
                <a:gd name="connsiteY39" fmla="*/ 290635 h 628488"/>
                <a:gd name="connsiteX40" fmla="*/ 52358 w 540621"/>
                <a:gd name="connsiteY40" fmla="*/ 297870 h 628488"/>
                <a:gd name="connsiteX41" fmla="*/ 50359 w 540621"/>
                <a:gd name="connsiteY41" fmla="*/ 306628 h 628488"/>
                <a:gd name="connsiteX42" fmla="*/ 49312 w 540621"/>
                <a:gd name="connsiteY42" fmla="*/ 319004 h 628488"/>
                <a:gd name="connsiteX43" fmla="*/ 46266 w 540621"/>
                <a:gd name="connsiteY43" fmla="*/ 326239 h 628488"/>
                <a:gd name="connsiteX44" fmla="*/ 42172 w 540621"/>
                <a:gd name="connsiteY44" fmla="*/ 333950 h 628488"/>
                <a:gd name="connsiteX45" fmla="*/ 34937 w 540621"/>
                <a:gd name="connsiteY45" fmla="*/ 341185 h 628488"/>
                <a:gd name="connsiteX46" fmla="*/ 28749 w 540621"/>
                <a:gd name="connsiteY46" fmla="*/ 344231 h 628488"/>
                <a:gd name="connsiteX47" fmla="*/ 26655 w 540621"/>
                <a:gd name="connsiteY47" fmla="*/ 347373 h 628488"/>
                <a:gd name="connsiteX48" fmla="*/ 25132 w 540621"/>
                <a:gd name="connsiteY48" fmla="*/ 353560 h 628488"/>
                <a:gd name="connsiteX49" fmla="*/ 25608 w 540621"/>
                <a:gd name="connsiteY49" fmla="*/ 358225 h 628488"/>
                <a:gd name="connsiteX50" fmla="*/ 25608 w 540621"/>
                <a:gd name="connsiteY50" fmla="*/ 366983 h 628488"/>
                <a:gd name="connsiteX51" fmla="*/ 21514 w 540621"/>
                <a:gd name="connsiteY51" fmla="*/ 374694 h 628488"/>
                <a:gd name="connsiteX52" fmla="*/ 24561 w 540621"/>
                <a:gd name="connsiteY52" fmla="*/ 381358 h 628488"/>
                <a:gd name="connsiteX53" fmla="*/ 31224 w 540621"/>
                <a:gd name="connsiteY53" fmla="*/ 383452 h 628488"/>
                <a:gd name="connsiteX54" fmla="*/ 35889 w 540621"/>
                <a:gd name="connsiteY54" fmla="*/ 387545 h 628488"/>
                <a:gd name="connsiteX55" fmla="*/ 36936 w 540621"/>
                <a:gd name="connsiteY55" fmla="*/ 395257 h 628488"/>
                <a:gd name="connsiteX56" fmla="*/ 33890 w 540621"/>
                <a:gd name="connsiteY56" fmla="*/ 404015 h 628488"/>
                <a:gd name="connsiteX57" fmla="*/ 29225 w 540621"/>
                <a:gd name="connsiteY57" fmla="*/ 410678 h 628488"/>
                <a:gd name="connsiteX58" fmla="*/ 25132 w 540621"/>
                <a:gd name="connsiteY58" fmla="*/ 413249 h 628488"/>
                <a:gd name="connsiteX59" fmla="*/ 18468 w 540621"/>
                <a:gd name="connsiteY59" fmla="*/ 411725 h 628488"/>
                <a:gd name="connsiteX60" fmla="*/ 11804 w 540621"/>
                <a:gd name="connsiteY60" fmla="*/ 412011 h 628488"/>
                <a:gd name="connsiteX61" fmla="*/ 9996 w 540621"/>
                <a:gd name="connsiteY61" fmla="*/ 415057 h 628488"/>
                <a:gd name="connsiteX62" fmla="*/ 4379 w 540621"/>
                <a:gd name="connsiteY62" fmla="*/ 419722 h 628488"/>
                <a:gd name="connsiteX63" fmla="*/ 2570 w 540621"/>
                <a:gd name="connsiteY63" fmla="*/ 427147 h 628488"/>
                <a:gd name="connsiteX64" fmla="*/ 0 w 540621"/>
                <a:gd name="connsiteY64" fmla="*/ 432764 h 628488"/>
                <a:gd name="connsiteX65" fmla="*/ 285971 w 540621"/>
                <a:gd name="connsiteY65" fmla="*/ 601262 h 628488"/>
                <a:gd name="connsiteX66" fmla="*/ 305772 w 540621"/>
                <a:gd name="connsiteY66" fmla="*/ 606403 h 628488"/>
                <a:gd name="connsiteX67" fmla="*/ 459800 w 540621"/>
                <a:gd name="connsiteY67" fmla="*/ 628488 h 628488"/>
                <a:gd name="connsiteX68" fmla="*/ 540622 w 540621"/>
                <a:gd name="connsiteY68" fmla="*/ 66257 h 628488"/>
                <a:gd name="connsiteX69" fmla="*/ 149935 w 540621"/>
                <a:gd name="connsiteY69" fmla="*/ 0 h 62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540621" h="628488">
                  <a:moveTo>
                    <a:pt x="149935" y="0"/>
                  </a:moveTo>
                  <a:lnTo>
                    <a:pt x="134608" y="77871"/>
                  </a:lnTo>
                  <a:cubicBezTo>
                    <a:pt x="134608" y="77871"/>
                    <a:pt x="129943" y="83011"/>
                    <a:pt x="127944" y="87676"/>
                  </a:cubicBezTo>
                  <a:cubicBezTo>
                    <a:pt x="125850" y="92341"/>
                    <a:pt x="124898" y="94911"/>
                    <a:pt x="119757" y="95387"/>
                  </a:cubicBezTo>
                  <a:cubicBezTo>
                    <a:pt x="114617" y="95863"/>
                    <a:pt x="115093" y="94340"/>
                    <a:pt x="112522" y="91770"/>
                  </a:cubicBezTo>
                  <a:cubicBezTo>
                    <a:pt x="109952" y="89199"/>
                    <a:pt x="112998" y="87676"/>
                    <a:pt x="111475" y="85582"/>
                  </a:cubicBezTo>
                  <a:cubicBezTo>
                    <a:pt x="109952" y="83583"/>
                    <a:pt x="109952" y="78442"/>
                    <a:pt x="106335" y="79394"/>
                  </a:cubicBezTo>
                  <a:cubicBezTo>
                    <a:pt x="102717" y="80441"/>
                    <a:pt x="102717" y="79394"/>
                    <a:pt x="100147" y="78918"/>
                  </a:cubicBezTo>
                  <a:cubicBezTo>
                    <a:pt x="97577" y="78442"/>
                    <a:pt x="98624" y="74254"/>
                    <a:pt x="94530" y="75301"/>
                  </a:cubicBezTo>
                  <a:cubicBezTo>
                    <a:pt x="90437" y="76348"/>
                    <a:pt x="86343" y="77395"/>
                    <a:pt x="84249" y="78442"/>
                  </a:cubicBezTo>
                  <a:cubicBezTo>
                    <a:pt x="82155" y="79489"/>
                    <a:pt x="80156" y="77395"/>
                    <a:pt x="79108" y="79965"/>
                  </a:cubicBezTo>
                  <a:cubicBezTo>
                    <a:pt x="78061" y="82536"/>
                    <a:pt x="79108" y="85582"/>
                    <a:pt x="77014" y="88152"/>
                  </a:cubicBezTo>
                  <a:cubicBezTo>
                    <a:pt x="74920" y="90722"/>
                    <a:pt x="75967" y="92817"/>
                    <a:pt x="77490" y="94816"/>
                  </a:cubicBezTo>
                  <a:cubicBezTo>
                    <a:pt x="79013" y="96910"/>
                    <a:pt x="83107" y="102051"/>
                    <a:pt x="80060" y="102527"/>
                  </a:cubicBezTo>
                  <a:cubicBezTo>
                    <a:pt x="77014" y="103003"/>
                    <a:pt x="75967" y="104050"/>
                    <a:pt x="74920" y="107667"/>
                  </a:cubicBezTo>
                  <a:cubicBezTo>
                    <a:pt x="73873" y="111285"/>
                    <a:pt x="74444" y="110238"/>
                    <a:pt x="74444" y="113855"/>
                  </a:cubicBezTo>
                  <a:cubicBezTo>
                    <a:pt x="74444" y="117473"/>
                    <a:pt x="71397" y="118520"/>
                    <a:pt x="72349" y="121090"/>
                  </a:cubicBezTo>
                  <a:cubicBezTo>
                    <a:pt x="73397" y="123661"/>
                    <a:pt x="77014" y="126707"/>
                    <a:pt x="75396" y="128325"/>
                  </a:cubicBezTo>
                  <a:cubicBezTo>
                    <a:pt x="73873" y="129848"/>
                    <a:pt x="73873" y="132990"/>
                    <a:pt x="73873" y="134513"/>
                  </a:cubicBezTo>
                  <a:cubicBezTo>
                    <a:pt x="73873" y="136036"/>
                    <a:pt x="69779" y="138606"/>
                    <a:pt x="70826" y="141653"/>
                  </a:cubicBezTo>
                  <a:cubicBezTo>
                    <a:pt x="71873" y="144699"/>
                    <a:pt x="74920" y="151077"/>
                    <a:pt x="74920" y="154980"/>
                  </a:cubicBezTo>
                  <a:cubicBezTo>
                    <a:pt x="74920" y="163167"/>
                    <a:pt x="72825" y="169355"/>
                    <a:pt x="72825" y="172972"/>
                  </a:cubicBezTo>
                  <a:cubicBezTo>
                    <a:pt x="72825" y="176590"/>
                    <a:pt x="72825" y="178589"/>
                    <a:pt x="69208" y="178113"/>
                  </a:cubicBezTo>
                  <a:cubicBezTo>
                    <a:pt x="65590" y="177637"/>
                    <a:pt x="63591" y="178113"/>
                    <a:pt x="66162" y="180207"/>
                  </a:cubicBezTo>
                  <a:cubicBezTo>
                    <a:pt x="68732" y="182207"/>
                    <a:pt x="67209" y="180683"/>
                    <a:pt x="65686" y="184301"/>
                  </a:cubicBezTo>
                  <a:cubicBezTo>
                    <a:pt x="64163" y="187918"/>
                    <a:pt x="63591" y="192488"/>
                    <a:pt x="63591" y="196105"/>
                  </a:cubicBezTo>
                  <a:cubicBezTo>
                    <a:pt x="63591" y="199723"/>
                    <a:pt x="63591" y="201246"/>
                    <a:pt x="65115" y="204863"/>
                  </a:cubicBezTo>
                  <a:cubicBezTo>
                    <a:pt x="66638" y="208481"/>
                    <a:pt x="64639" y="212003"/>
                    <a:pt x="68161" y="214669"/>
                  </a:cubicBezTo>
                  <a:cubicBezTo>
                    <a:pt x="71778" y="217239"/>
                    <a:pt x="72825" y="219809"/>
                    <a:pt x="72825" y="224950"/>
                  </a:cubicBezTo>
                  <a:cubicBezTo>
                    <a:pt x="72825" y="230090"/>
                    <a:pt x="72349" y="231614"/>
                    <a:pt x="74349" y="235707"/>
                  </a:cubicBezTo>
                  <a:cubicBezTo>
                    <a:pt x="76443" y="239800"/>
                    <a:pt x="74349" y="241324"/>
                    <a:pt x="73873" y="243894"/>
                  </a:cubicBezTo>
                  <a:cubicBezTo>
                    <a:pt x="73397" y="246464"/>
                    <a:pt x="76443" y="248559"/>
                    <a:pt x="77490" y="246464"/>
                  </a:cubicBezTo>
                  <a:cubicBezTo>
                    <a:pt x="78537" y="244370"/>
                    <a:pt x="80060" y="247511"/>
                    <a:pt x="82155" y="251129"/>
                  </a:cubicBezTo>
                  <a:cubicBezTo>
                    <a:pt x="84249" y="254746"/>
                    <a:pt x="86248" y="257317"/>
                    <a:pt x="88342" y="258840"/>
                  </a:cubicBezTo>
                  <a:cubicBezTo>
                    <a:pt x="90437" y="260363"/>
                    <a:pt x="91389" y="261886"/>
                    <a:pt x="90913" y="265027"/>
                  </a:cubicBezTo>
                  <a:cubicBezTo>
                    <a:pt x="90437" y="268169"/>
                    <a:pt x="88818" y="269692"/>
                    <a:pt x="86819" y="270644"/>
                  </a:cubicBezTo>
                  <a:cubicBezTo>
                    <a:pt x="84725" y="271691"/>
                    <a:pt x="80632" y="274738"/>
                    <a:pt x="78061" y="275785"/>
                  </a:cubicBezTo>
                  <a:cubicBezTo>
                    <a:pt x="75491" y="276832"/>
                    <a:pt x="71873" y="278355"/>
                    <a:pt x="68827" y="278831"/>
                  </a:cubicBezTo>
                  <a:cubicBezTo>
                    <a:pt x="65781" y="279307"/>
                    <a:pt x="63687" y="279878"/>
                    <a:pt x="62639" y="283972"/>
                  </a:cubicBezTo>
                  <a:cubicBezTo>
                    <a:pt x="61592" y="288065"/>
                    <a:pt x="59593" y="289112"/>
                    <a:pt x="57023" y="290635"/>
                  </a:cubicBezTo>
                  <a:cubicBezTo>
                    <a:pt x="54452" y="292159"/>
                    <a:pt x="52929" y="294253"/>
                    <a:pt x="52358" y="297870"/>
                  </a:cubicBezTo>
                  <a:cubicBezTo>
                    <a:pt x="51882" y="301488"/>
                    <a:pt x="49312" y="302535"/>
                    <a:pt x="50359" y="306628"/>
                  </a:cubicBezTo>
                  <a:cubicBezTo>
                    <a:pt x="51406" y="310722"/>
                    <a:pt x="49312" y="319004"/>
                    <a:pt x="49312" y="319004"/>
                  </a:cubicBezTo>
                  <a:cubicBezTo>
                    <a:pt x="49312" y="319004"/>
                    <a:pt x="46742" y="321574"/>
                    <a:pt x="46266" y="326239"/>
                  </a:cubicBezTo>
                  <a:cubicBezTo>
                    <a:pt x="45790" y="330808"/>
                    <a:pt x="43695" y="331379"/>
                    <a:pt x="42172" y="333950"/>
                  </a:cubicBezTo>
                  <a:cubicBezTo>
                    <a:pt x="40649" y="336520"/>
                    <a:pt x="35984" y="338043"/>
                    <a:pt x="34937" y="341185"/>
                  </a:cubicBezTo>
                  <a:cubicBezTo>
                    <a:pt x="33890" y="344231"/>
                    <a:pt x="30273" y="344231"/>
                    <a:pt x="28749" y="344231"/>
                  </a:cubicBezTo>
                  <a:cubicBezTo>
                    <a:pt x="27226" y="344231"/>
                    <a:pt x="26179" y="343755"/>
                    <a:pt x="26655" y="347373"/>
                  </a:cubicBezTo>
                  <a:cubicBezTo>
                    <a:pt x="27131" y="350990"/>
                    <a:pt x="27131" y="352037"/>
                    <a:pt x="25132" y="353560"/>
                  </a:cubicBezTo>
                  <a:cubicBezTo>
                    <a:pt x="23038" y="355084"/>
                    <a:pt x="23038" y="356131"/>
                    <a:pt x="25608" y="358225"/>
                  </a:cubicBezTo>
                  <a:cubicBezTo>
                    <a:pt x="28178" y="360319"/>
                    <a:pt x="26655" y="363366"/>
                    <a:pt x="25608" y="366983"/>
                  </a:cubicBezTo>
                  <a:cubicBezTo>
                    <a:pt x="24561" y="370600"/>
                    <a:pt x="22562" y="371648"/>
                    <a:pt x="21514" y="374694"/>
                  </a:cubicBezTo>
                  <a:cubicBezTo>
                    <a:pt x="20467" y="377740"/>
                    <a:pt x="22562" y="379835"/>
                    <a:pt x="24561" y="381358"/>
                  </a:cubicBezTo>
                  <a:cubicBezTo>
                    <a:pt x="26655" y="382881"/>
                    <a:pt x="29225" y="383452"/>
                    <a:pt x="31224" y="383452"/>
                  </a:cubicBezTo>
                  <a:cubicBezTo>
                    <a:pt x="33319" y="383452"/>
                    <a:pt x="35318" y="383928"/>
                    <a:pt x="35889" y="387545"/>
                  </a:cubicBezTo>
                  <a:cubicBezTo>
                    <a:pt x="36365" y="391163"/>
                    <a:pt x="35889" y="392210"/>
                    <a:pt x="36936" y="395257"/>
                  </a:cubicBezTo>
                  <a:cubicBezTo>
                    <a:pt x="37983" y="398303"/>
                    <a:pt x="35889" y="401920"/>
                    <a:pt x="33890" y="404015"/>
                  </a:cubicBezTo>
                  <a:cubicBezTo>
                    <a:pt x="31796" y="406109"/>
                    <a:pt x="29225" y="408679"/>
                    <a:pt x="29225" y="410678"/>
                  </a:cubicBezTo>
                  <a:cubicBezTo>
                    <a:pt x="29225" y="412773"/>
                    <a:pt x="28178" y="413249"/>
                    <a:pt x="25132" y="413249"/>
                  </a:cubicBezTo>
                  <a:cubicBezTo>
                    <a:pt x="22086" y="413249"/>
                    <a:pt x="20467" y="411725"/>
                    <a:pt x="18468" y="411725"/>
                  </a:cubicBezTo>
                  <a:cubicBezTo>
                    <a:pt x="16374" y="411725"/>
                    <a:pt x="15422" y="411725"/>
                    <a:pt x="11804" y="412011"/>
                  </a:cubicBezTo>
                  <a:cubicBezTo>
                    <a:pt x="11804" y="412011"/>
                    <a:pt x="11519" y="413249"/>
                    <a:pt x="9996" y="415057"/>
                  </a:cubicBezTo>
                  <a:cubicBezTo>
                    <a:pt x="8472" y="416866"/>
                    <a:pt x="6093" y="418865"/>
                    <a:pt x="4379" y="419722"/>
                  </a:cubicBezTo>
                  <a:cubicBezTo>
                    <a:pt x="2570" y="420484"/>
                    <a:pt x="2380" y="424863"/>
                    <a:pt x="2570" y="427147"/>
                  </a:cubicBezTo>
                  <a:cubicBezTo>
                    <a:pt x="2856" y="429432"/>
                    <a:pt x="0" y="432764"/>
                    <a:pt x="0" y="432764"/>
                  </a:cubicBezTo>
                  <a:cubicBezTo>
                    <a:pt x="0" y="432764"/>
                    <a:pt x="279497" y="596692"/>
                    <a:pt x="285971" y="601262"/>
                  </a:cubicBezTo>
                  <a:cubicBezTo>
                    <a:pt x="292444" y="605927"/>
                    <a:pt x="299108" y="605165"/>
                    <a:pt x="305772" y="606403"/>
                  </a:cubicBezTo>
                  <a:cubicBezTo>
                    <a:pt x="309865" y="607164"/>
                    <a:pt x="395066" y="619349"/>
                    <a:pt x="459800" y="628488"/>
                  </a:cubicBezTo>
                  <a:lnTo>
                    <a:pt x="540622" y="66257"/>
                  </a:lnTo>
                  <a:cubicBezTo>
                    <a:pt x="476078" y="58165"/>
                    <a:pt x="184205" y="6188"/>
                    <a:pt x="149935" y="0"/>
                  </a:cubicBezTo>
                  <a:close/>
                </a:path>
              </a:pathLst>
            </a:custGeom>
            <a:solidFill>
              <a:schemeClr val="accent1"/>
            </a:solidFill>
            <a:ln w="4754" cap="flat">
              <a:solidFill>
                <a:srgbClr val="FFFFFF"/>
              </a:solidFill>
              <a:prstDash val="solid"/>
              <a:miter/>
            </a:ln>
          </p:spPr>
          <p:txBody>
            <a:bodyPr rtlCol="0" anchor="ctr"/>
            <a:lstStyle/>
            <a:p>
              <a:endParaRPr lang="en-US"/>
            </a:p>
          </p:txBody>
        </p:sp>
        <p:sp>
          <p:nvSpPr>
            <p:cNvPr id="35" name="Graphic 13">
              <a:extLst>
                <a:ext uri="{FF2B5EF4-FFF2-40B4-BE49-F238E27FC236}">
                  <a16:creationId xmlns:a16="http://schemas.microsoft.com/office/drawing/2014/main" id="{FE2BF8F4-F809-4F30-EFD1-995BC51ED433}"/>
                </a:ext>
              </a:extLst>
            </p:cNvPr>
            <p:cNvSpPr/>
            <p:nvPr userDrawn="1"/>
          </p:nvSpPr>
          <p:spPr>
            <a:xfrm>
              <a:off x="2150963" y="3707461"/>
              <a:ext cx="1054978" cy="1086969"/>
            </a:xfrm>
            <a:custGeom>
              <a:avLst/>
              <a:gdLst>
                <a:gd name="connsiteX0" fmla="*/ 80822 w 555662"/>
                <a:gd name="connsiteY0" fmla="*/ 0 h 572512"/>
                <a:gd name="connsiteX1" fmla="*/ 0 w 555662"/>
                <a:gd name="connsiteY1" fmla="*/ 562231 h 572512"/>
                <a:gd name="connsiteX2" fmla="*/ 72540 w 555662"/>
                <a:gd name="connsiteY2" fmla="*/ 572512 h 572512"/>
                <a:gd name="connsiteX3" fmla="*/ 77966 w 555662"/>
                <a:gd name="connsiteY3" fmla="*/ 527580 h 572512"/>
                <a:gd name="connsiteX4" fmla="*/ 122899 w 555662"/>
                <a:gd name="connsiteY4" fmla="*/ 533768 h 572512"/>
                <a:gd name="connsiteX5" fmla="*/ 200199 w 555662"/>
                <a:gd name="connsiteY5" fmla="*/ 542526 h 572512"/>
                <a:gd name="connsiteX6" fmla="*/ 219238 w 555662"/>
                <a:gd name="connsiteY6" fmla="*/ 545858 h 572512"/>
                <a:gd name="connsiteX7" fmla="*/ 220285 w 555662"/>
                <a:gd name="connsiteY7" fmla="*/ 547000 h 572512"/>
                <a:gd name="connsiteX8" fmla="*/ 214383 w 555662"/>
                <a:gd name="connsiteY8" fmla="*/ 541954 h 572512"/>
                <a:gd name="connsiteX9" fmla="*/ 213717 w 555662"/>
                <a:gd name="connsiteY9" fmla="*/ 532339 h 572512"/>
                <a:gd name="connsiteX10" fmla="*/ 213050 w 555662"/>
                <a:gd name="connsiteY10" fmla="*/ 522725 h 572512"/>
                <a:gd name="connsiteX11" fmla="*/ 511777 w 555662"/>
                <a:gd name="connsiteY11" fmla="*/ 550808 h 572512"/>
                <a:gd name="connsiteX12" fmla="*/ 549475 w 555662"/>
                <a:gd name="connsiteY12" fmla="*/ 100718 h 572512"/>
                <a:gd name="connsiteX13" fmla="*/ 552236 w 555662"/>
                <a:gd name="connsiteY13" fmla="*/ 100718 h 572512"/>
                <a:gd name="connsiteX14" fmla="*/ 555663 w 555662"/>
                <a:gd name="connsiteY14" fmla="*/ 50740 h 572512"/>
                <a:gd name="connsiteX15" fmla="*/ 80822 w 555662"/>
                <a:gd name="connsiteY15" fmla="*/ 0 h 57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5662" h="572512">
                  <a:moveTo>
                    <a:pt x="80822" y="0"/>
                  </a:moveTo>
                  <a:lnTo>
                    <a:pt x="0" y="562231"/>
                  </a:lnTo>
                  <a:cubicBezTo>
                    <a:pt x="40268" y="567943"/>
                    <a:pt x="72540" y="572512"/>
                    <a:pt x="72540" y="572512"/>
                  </a:cubicBezTo>
                  <a:lnTo>
                    <a:pt x="77966" y="527580"/>
                  </a:lnTo>
                  <a:cubicBezTo>
                    <a:pt x="77966" y="527580"/>
                    <a:pt x="116045" y="532720"/>
                    <a:pt x="122899" y="533768"/>
                  </a:cubicBezTo>
                  <a:cubicBezTo>
                    <a:pt x="129848" y="534815"/>
                    <a:pt x="189917" y="541954"/>
                    <a:pt x="200199" y="542526"/>
                  </a:cubicBezTo>
                  <a:cubicBezTo>
                    <a:pt x="210480" y="543001"/>
                    <a:pt x="217429" y="544049"/>
                    <a:pt x="219238" y="545858"/>
                  </a:cubicBezTo>
                  <a:cubicBezTo>
                    <a:pt x="219524" y="546143"/>
                    <a:pt x="219904" y="546619"/>
                    <a:pt x="220285" y="547000"/>
                  </a:cubicBezTo>
                  <a:cubicBezTo>
                    <a:pt x="219238" y="543382"/>
                    <a:pt x="216287" y="543763"/>
                    <a:pt x="214383" y="541954"/>
                  </a:cubicBezTo>
                  <a:cubicBezTo>
                    <a:pt x="212384" y="539860"/>
                    <a:pt x="212384" y="534434"/>
                    <a:pt x="213717" y="532339"/>
                  </a:cubicBezTo>
                  <a:cubicBezTo>
                    <a:pt x="215049" y="530245"/>
                    <a:pt x="213050" y="522725"/>
                    <a:pt x="213050" y="522725"/>
                  </a:cubicBezTo>
                  <a:lnTo>
                    <a:pt x="511777" y="550808"/>
                  </a:lnTo>
                  <a:lnTo>
                    <a:pt x="549475" y="100718"/>
                  </a:lnTo>
                  <a:lnTo>
                    <a:pt x="552236" y="100718"/>
                  </a:lnTo>
                  <a:lnTo>
                    <a:pt x="555663" y="50740"/>
                  </a:lnTo>
                  <a:cubicBezTo>
                    <a:pt x="511016" y="50740"/>
                    <a:pt x="80822" y="0"/>
                    <a:pt x="80822" y="0"/>
                  </a:cubicBezTo>
                  <a:close/>
                </a:path>
              </a:pathLst>
            </a:custGeom>
            <a:solidFill>
              <a:schemeClr val="bg1">
                <a:lumMod val="85000"/>
              </a:schemeClr>
            </a:solidFill>
            <a:ln w="4754" cap="flat">
              <a:solidFill>
                <a:srgbClr val="FFFFFF"/>
              </a:solidFill>
              <a:prstDash val="solid"/>
              <a:miter/>
            </a:ln>
          </p:spPr>
          <p:txBody>
            <a:bodyPr rtlCol="0" anchor="ctr"/>
            <a:lstStyle/>
            <a:p>
              <a:endParaRPr lang="en-US"/>
            </a:p>
          </p:txBody>
        </p:sp>
        <p:sp>
          <p:nvSpPr>
            <p:cNvPr id="37" name="Graphic 13">
              <a:extLst>
                <a:ext uri="{FF2B5EF4-FFF2-40B4-BE49-F238E27FC236}">
                  <a16:creationId xmlns:a16="http://schemas.microsoft.com/office/drawing/2014/main" id="{776CA0B0-407B-25A0-AEEB-289433B9268F}"/>
                </a:ext>
              </a:extLst>
            </p:cNvPr>
            <p:cNvSpPr/>
            <p:nvPr userDrawn="1"/>
          </p:nvSpPr>
          <p:spPr>
            <a:xfrm>
              <a:off x="3197809" y="1513638"/>
              <a:ext cx="994760" cy="626987"/>
            </a:xfrm>
            <a:custGeom>
              <a:avLst/>
              <a:gdLst>
                <a:gd name="connsiteX0" fmla="*/ 521582 w 523945"/>
                <a:gd name="connsiteY0" fmla="*/ 306343 h 330237"/>
                <a:gd name="connsiteX1" fmla="*/ 520059 w 523945"/>
                <a:gd name="connsiteY1" fmla="*/ 294062 h 330237"/>
                <a:gd name="connsiteX2" fmla="*/ 513395 w 523945"/>
                <a:gd name="connsiteY2" fmla="*/ 280164 h 330237"/>
                <a:gd name="connsiteX3" fmla="*/ 509302 w 523945"/>
                <a:gd name="connsiteY3" fmla="*/ 264742 h 330237"/>
                <a:gd name="connsiteX4" fmla="*/ 507208 w 523945"/>
                <a:gd name="connsiteY4" fmla="*/ 255032 h 330237"/>
                <a:gd name="connsiteX5" fmla="*/ 507684 w 523945"/>
                <a:gd name="connsiteY5" fmla="*/ 245798 h 330237"/>
                <a:gd name="connsiteX6" fmla="*/ 509207 w 523945"/>
                <a:gd name="connsiteY6" fmla="*/ 234469 h 330237"/>
                <a:gd name="connsiteX7" fmla="*/ 505589 w 523945"/>
                <a:gd name="connsiteY7" fmla="*/ 224664 h 330237"/>
                <a:gd name="connsiteX8" fmla="*/ 505113 w 523945"/>
                <a:gd name="connsiteY8" fmla="*/ 206196 h 330237"/>
                <a:gd name="connsiteX9" fmla="*/ 504066 w 523945"/>
                <a:gd name="connsiteY9" fmla="*/ 178970 h 330237"/>
                <a:gd name="connsiteX10" fmla="*/ 502543 w 523945"/>
                <a:gd name="connsiteY10" fmla="*/ 155837 h 330237"/>
                <a:gd name="connsiteX11" fmla="*/ 493309 w 523945"/>
                <a:gd name="connsiteY11" fmla="*/ 136322 h 330237"/>
                <a:gd name="connsiteX12" fmla="*/ 490739 w 523945"/>
                <a:gd name="connsiteY12" fmla="*/ 128135 h 330237"/>
                <a:gd name="connsiteX13" fmla="*/ 487121 w 523945"/>
                <a:gd name="connsiteY13" fmla="*/ 115283 h 330237"/>
                <a:gd name="connsiteX14" fmla="*/ 485027 w 523945"/>
                <a:gd name="connsiteY14" fmla="*/ 102432 h 330237"/>
                <a:gd name="connsiteX15" fmla="*/ 485503 w 523945"/>
                <a:gd name="connsiteY15" fmla="*/ 82916 h 330237"/>
                <a:gd name="connsiteX16" fmla="*/ 483980 w 523945"/>
                <a:gd name="connsiteY16" fmla="*/ 70065 h 330237"/>
                <a:gd name="connsiteX17" fmla="*/ 488549 w 523945"/>
                <a:gd name="connsiteY17" fmla="*/ 59783 h 330237"/>
                <a:gd name="connsiteX18" fmla="*/ 485979 w 523945"/>
                <a:gd name="connsiteY18" fmla="*/ 49026 h 330237"/>
                <a:gd name="connsiteX19" fmla="*/ 483409 w 523945"/>
                <a:gd name="connsiteY19" fmla="*/ 40268 h 330237"/>
                <a:gd name="connsiteX20" fmla="*/ 478744 w 523945"/>
                <a:gd name="connsiteY20" fmla="*/ 29511 h 330237"/>
                <a:gd name="connsiteX21" fmla="*/ 477697 w 523945"/>
                <a:gd name="connsiteY21" fmla="*/ 25132 h 330237"/>
                <a:gd name="connsiteX22" fmla="*/ 27226 w 523945"/>
                <a:gd name="connsiteY22" fmla="*/ 0 h 330237"/>
                <a:gd name="connsiteX23" fmla="*/ 0 w 523945"/>
                <a:gd name="connsiteY23" fmla="*/ 303868 h 330237"/>
                <a:gd name="connsiteX24" fmla="*/ 521868 w 523945"/>
                <a:gd name="connsiteY24" fmla="*/ 329761 h 330237"/>
                <a:gd name="connsiteX25" fmla="*/ 521868 w 523945"/>
                <a:gd name="connsiteY25" fmla="*/ 329571 h 330237"/>
                <a:gd name="connsiteX26" fmla="*/ 522915 w 523945"/>
                <a:gd name="connsiteY26" fmla="*/ 318813 h 330237"/>
                <a:gd name="connsiteX27" fmla="*/ 521582 w 523945"/>
                <a:gd name="connsiteY27" fmla="*/ 306343 h 33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945" h="330237">
                  <a:moveTo>
                    <a:pt x="521582" y="306343"/>
                  </a:moveTo>
                  <a:cubicBezTo>
                    <a:pt x="520059" y="301773"/>
                    <a:pt x="519583" y="297585"/>
                    <a:pt x="520059" y="294062"/>
                  </a:cubicBezTo>
                  <a:cubicBezTo>
                    <a:pt x="520535" y="290445"/>
                    <a:pt x="517013" y="283305"/>
                    <a:pt x="513395" y="280164"/>
                  </a:cubicBezTo>
                  <a:cubicBezTo>
                    <a:pt x="509778" y="277117"/>
                    <a:pt x="510349" y="269406"/>
                    <a:pt x="509302" y="264742"/>
                  </a:cubicBezTo>
                  <a:cubicBezTo>
                    <a:pt x="508255" y="260077"/>
                    <a:pt x="506256" y="258078"/>
                    <a:pt x="507208" y="255032"/>
                  </a:cubicBezTo>
                  <a:cubicBezTo>
                    <a:pt x="508255" y="251986"/>
                    <a:pt x="508731" y="248844"/>
                    <a:pt x="507684" y="245798"/>
                  </a:cubicBezTo>
                  <a:cubicBezTo>
                    <a:pt x="506637" y="242751"/>
                    <a:pt x="508160" y="238087"/>
                    <a:pt x="509207" y="234469"/>
                  </a:cubicBezTo>
                  <a:cubicBezTo>
                    <a:pt x="510254" y="230852"/>
                    <a:pt x="506637" y="227805"/>
                    <a:pt x="505589" y="224664"/>
                  </a:cubicBezTo>
                  <a:cubicBezTo>
                    <a:pt x="504542" y="221618"/>
                    <a:pt x="504066" y="212860"/>
                    <a:pt x="505113" y="206196"/>
                  </a:cubicBezTo>
                  <a:cubicBezTo>
                    <a:pt x="506161" y="199532"/>
                    <a:pt x="504066" y="183063"/>
                    <a:pt x="504066" y="178970"/>
                  </a:cubicBezTo>
                  <a:cubicBezTo>
                    <a:pt x="504066" y="174876"/>
                    <a:pt x="504066" y="159930"/>
                    <a:pt x="502543" y="155837"/>
                  </a:cubicBezTo>
                  <a:cubicBezTo>
                    <a:pt x="501020" y="151743"/>
                    <a:pt x="495308" y="140415"/>
                    <a:pt x="493309" y="136322"/>
                  </a:cubicBezTo>
                  <a:cubicBezTo>
                    <a:pt x="491215" y="132228"/>
                    <a:pt x="490263" y="130134"/>
                    <a:pt x="490739" y="128135"/>
                  </a:cubicBezTo>
                  <a:cubicBezTo>
                    <a:pt x="491215" y="126040"/>
                    <a:pt x="490167" y="117853"/>
                    <a:pt x="487121" y="115283"/>
                  </a:cubicBezTo>
                  <a:cubicBezTo>
                    <a:pt x="484075" y="112713"/>
                    <a:pt x="484551" y="106049"/>
                    <a:pt x="485027" y="102432"/>
                  </a:cubicBezTo>
                  <a:cubicBezTo>
                    <a:pt x="485503" y="98814"/>
                    <a:pt x="485027" y="85963"/>
                    <a:pt x="485503" y="82916"/>
                  </a:cubicBezTo>
                  <a:cubicBezTo>
                    <a:pt x="485979" y="79870"/>
                    <a:pt x="485503" y="72635"/>
                    <a:pt x="483980" y="70065"/>
                  </a:cubicBezTo>
                  <a:cubicBezTo>
                    <a:pt x="482457" y="67494"/>
                    <a:pt x="485027" y="62830"/>
                    <a:pt x="488549" y="59783"/>
                  </a:cubicBezTo>
                  <a:cubicBezTo>
                    <a:pt x="492167" y="56737"/>
                    <a:pt x="488073" y="51596"/>
                    <a:pt x="485979" y="49026"/>
                  </a:cubicBezTo>
                  <a:cubicBezTo>
                    <a:pt x="483980" y="46456"/>
                    <a:pt x="482933" y="44362"/>
                    <a:pt x="483409" y="40268"/>
                  </a:cubicBezTo>
                  <a:cubicBezTo>
                    <a:pt x="483980" y="36175"/>
                    <a:pt x="480838" y="32557"/>
                    <a:pt x="478744" y="29511"/>
                  </a:cubicBezTo>
                  <a:cubicBezTo>
                    <a:pt x="477792" y="28083"/>
                    <a:pt x="477697" y="26750"/>
                    <a:pt x="477697" y="25132"/>
                  </a:cubicBezTo>
                  <a:cubicBezTo>
                    <a:pt x="321479" y="23228"/>
                    <a:pt x="168593" y="13232"/>
                    <a:pt x="27226" y="0"/>
                  </a:cubicBezTo>
                  <a:lnTo>
                    <a:pt x="0" y="303868"/>
                  </a:lnTo>
                  <a:cubicBezTo>
                    <a:pt x="61973" y="308151"/>
                    <a:pt x="436762" y="334045"/>
                    <a:pt x="521868" y="329761"/>
                  </a:cubicBezTo>
                  <a:cubicBezTo>
                    <a:pt x="521868" y="329761"/>
                    <a:pt x="521868" y="329666"/>
                    <a:pt x="521868" y="329571"/>
                  </a:cubicBezTo>
                  <a:cubicBezTo>
                    <a:pt x="521392" y="325953"/>
                    <a:pt x="520821" y="319765"/>
                    <a:pt x="522915" y="318813"/>
                  </a:cubicBezTo>
                  <a:cubicBezTo>
                    <a:pt x="525200" y="317671"/>
                    <a:pt x="523201" y="311007"/>
                    <a:pt x="521582" y="306343"/>
                  </a:cubicBezTo>
                  <a:close/>
                </a:path>
              </a:pathLst>
            </a:custGeom>
            <a:solidFill>
              <a:srgbClr val="DCDDDE"/>
            </a:solidFill>
            <a:ln w="4754" cap="flat">
              <a:solidFill>
                <a:srgbClr val="FFFFFF"/>
              </a:solidFill>
              <a:prstDash val="solid"/>
              <a:miter/>
            </a:ln>
          </p:spPr>
          <p:txBody>
            <a:bodyPr rtlCol="0" anchor="ctr"/>
            <a:lstStyle/>
            <a:p>
              <a:endParaRPr lang="en-US"/>
            </a:p>
          </p:txBody>
        </p:sp>
        <p:sp>
          <p:nvSpPr>
            <p:cNvPr id="38" name="Graphic 13">
              <a:extLst>
                <a:ext uri="{FF2B5EF4-FFF2-40B4-BE49-F238E27FC236}">
                  <a16:creationId xmlns:a16="http://schemas.microsoft.com/office/drawing/2014/main" id="{52422027-9264-EC5C-472B-9AA7F1C506D3}"/>
                </a:ext>
              </a:extLst>
            </p:cNvPr>
            <p:cNvSpPr/>
            <p:nvPr userDrawn="1"/>
          </p:nvSpPr>
          <p:spPr>
            <a:xfrm>
              <a:off x="3149732" y="2090739"/>
              <a:ext cx="1052884" cy="701687"/>
            </a:xfrm>
            <a:custGeom>
              <a:avLst/>
              <a:gdLst>
                <a:gd name="connsiteX0" fmla="*/ 553092 w 554559"/>
                <a:gd name="connsiteY0" fmla="*/ 303011 h 369582"/>
                <a:gd name="connsiteX1" fmla="*/ 550998 w 554559"/>
                <a:gd name="connsiteY1" fmla="*/ 298346 h 369582"/>
                <a:gd name="connsiteX2" fmla="*/ 544810 w 554559"/>
                <a:gd name="connsiteY2" fmla="*/ 293682 h 369582"/>
                <a:gd name="connsiteX3" fmla="*/ 544810 w 554559"/>
                <a:gd name="connsiteY3" fmla="*/ 289017 h 369582"/>
                <a:gd name="connsiteX4" fmla="*/ 547381 w 554559"/>
                <a:gd name="connsiteY4" fmla="*/ 281877 h 369582"/>
                <a:gd name="connsiteX5" fmla="*/ 544334 w 554559"/>
                <a:gd name="connsiteY5" fmla="*/ 276261 h 369582"/>
                <a:gd name="connsiteX6" fmla="*/ 542811 w 554559"/>
                <a:gd name="connsiteY6" fmla="*/ 269597 h 369582"/>
                <a:gd name="connsiteX7" fmla="*/ 552617 w 554559"/>
                <a:gd name="connsiteY7" fmla="*/ 269121 h 369582"/>
                <a:gd name="connsiteX8" fmla="*/ 554140 w 554559"/>
                <a:gd name="connsiteY8" fmla="*/ 93959 h 369582"/>
                <a:gd name="connsiteX9" fmla="*/ 551569 w 554559"/>
                <a:gd name="connsiteY9" fmla="*/ 83678 h 369582"/>
                <a:gd name="connsiteX10" fmla="*/ 541764 w 554559"/>
                <a:gd name="connsiteY10" fmla="*/ 78061 h 369582"/>
                <a:gd name="connsiteX11" fmla="*/ 534053 w 554559"/>
                <a:gd name="connsiteY11" fmla="*/ 71874 h 369582"/>
                <a:gd name="connsiteX12" fmla="*/ 529960 w 554559"/>
                <a:gd name="connsiteY12" fmla="*/ 63687 h 369582"/>
                <a:gd name="connsiteX13" fmla="*/ 527389 w 554559"/>
                <a:gd name="connsiteY13" fmla="*/ 55500 h 369582"/>
                <a:gd name="connsiteX14" fmla="*/ 535576 w 554559"/>
                <a:gd name="connsiteY14" fmla="*/ 48836 h 369582"/>
                <a:gd name="connsiteX15" fmla="*/ 543763 w 554559"/>
                <a:gd name="connsiteY15" fmla="*/ 41125 h 369582"/>
                <a:gd name="connsiteX16" fmla="*/ 547381 w 554559"/>
                <a:gd name="connsiteY16" fmla="*/ 25703 h 369582"/>
                <a:gd name="connsiteX17" fmla="*/ 547381 w 554559"/>
                <a:gd name="connsiteY17" fmla="*/ 25893 h 369582"/>
                <a:gd name="connsiteX18" fmla="*/ 25513 w 554559"/>
                <a:gd name="connsiteY18" fmla="*/ 0 h 369582"/>
                <a:gd name="connsiteX19" fmla="*/ 17135 w 554559"/>
                <a:gd name="connsiteY19" fmla="*/ 94054 h 369582"/>
                <a:gd name="connsiteX20" fmla="*/ 0 w 554559"/>
                <a:gd name="connsiteY20" fmla="*/ 293111 h 369582"/>
                <a:gd name="connsiteX21" fmla="*/ 404966 w 554559"/>
                <a:gd name="connsiteY21" fmla="*/ 316719 h 369582"/>
                <a:gd name="connsiteX22" fmla="*/ 409726 w 554559"/>
                <a:gd name="connsiteY22" fmla="*/ 324240 h 369582"/>
                <a:gd name="connsiteX23" fmla="*/ 423435 w 554559"/>
                <a:gd name="connsiteY23" fmla="*/ 331094 h 369582"/>
                <a:gd name="connsiteX24" fmla="*/ 433049 w 554559"/>
                <a:gd name="connsiteY24" fmla="*/ 338615 h 369582"/>
                <a:gd name="connsiteX25" fmla="*/ 444663 w 554559"/>
                <a:gd name="connsiteY25" fmla="*/ 339281 h 369582"/>
                <a:gd name="connsiteX26" fmla="*/ 452850 w 554559"/>
                <a:gd name="connsiteY26" fmla="*/ 331760 h 369582"/>
                <a:gd name="connsiteX27" fmla="*/ 458372 w 554559"/>
                <a:gd name="connsiteY27" fmla="*/ 332427 h 369582"/>
                <a:gd name="connsiteX28" fmla="*/ 464560 w 554559"/>
                <a:gd name="connsiteY28" fmla="*/ 333093 h 369582"/>
                <a:gd name="connsiteX29" fmla="*/ 469319 w 554559"/>
                <a:gd name="connsiteY29" fmla="*/ 333093 h 369582"/>
                <a:gd name="connsiteX30" fmla="*/ 477506 w 554559"/>
                <a:gd name="connsiteY30" fmla="*/ 333093 h 369582"/>
                <a:gd name="connsiteX31" fmla="*/ 484361 w 554559"/>
                <a:gd name="connsiteY31" fmla="*/ 331760 h 369582"/>
                <a:gd name="connsiteX32" fmla="*/ 493975 w 554559"/>
                <a:gd name="connsiteY32" fmla="*/ 333093 h 369582"/>
                <a:gd name="connsiteX33" fmla="*/ 499497 w 554559"/>
                <a:gd name="connsiteY33" fmla="*/ 339947 h 369582"/>
                <a:gd name="connsiteX34" fmla="*/ 511872 w 554559"/>
                <a:gd name="connsiteY34" fmla="*/ 342041 h 369582"/>
                <a:gd name="connsiteX35" fmla="*/ 514633 w 554559"/>
                <a:gd name="connsiteY35" fmla="*/ 346135 h 369582"/>
                <a:gd name="connsiteX36" fmla="*/ 520821 w 554559"/>
                <a:gd name="connsiteY36" fmla="*/ 346135 h 369582"/>
                <a:gd name="connsiteX37" fmla="*/ 530436 w 554559"/>
                <a:gd name="connsiteY37" fmla="*/ 352989 h 369582"/>
                <a:gd name="connsiteX38" fmla="*/ 533863 w 554559"/>
                <a:gd name="connsiteY38" fmla="*/ 355750 h 369582"/>
                <a:gd name="connsiteX39" fmla="*/ 535957 w 554559"/>
                <a:gd name="connsiteY39" fmla="*/ 361271 h 369582"/>
                <a:gd name="connsiteX40" fmla="*/ 540717 w 554559"/>
                <a:gd name="connsiteY40" fmla="*/ 368792 h 369582"/>
                <a:gd name="connsiteX41" fmla="*/ 546905 w 554559"/>
                <a:gd name="connsiteY41" fmla="*/ 368126 h 369582"/>
                <a:gd name="connsiteX42" fmla="*/ 550712 w 554559"/>
                <a:gd name="connsiteY42" fmla="*/ 368697 h 369582"/>
                <a:gd name="connsiteX43" fmla="*/ 550141 w 554559"/>
                <a:gd name="connsiteY43" fmla="*/ 365841 h 369582"/>
                <a:gd name="connsiteX44" fmla="*/ 548047 w 554559"/>
                <a:gd name="connsiteY44" fmla="*/ 357083 h 369582"/>
                <a:gd name="connsiteX45" fmla="*/ 541383 w 554559"/>
                <a:gd name="connsiteY45" fmla="*/ 347277 h 369582"/>
                <a:gd name="connsiteX46" fmla="*/ 542430 w 554559"/>
                <a:gd name="connsiteY46" fmla="*/ 339090 h 369582"/>
                <a:gd name="connsiteX47" fmla="*/ 546048 w 554559"/>
                <a:gd name="connsiteY47" fmla="*/ 332427 h 369582"/>
                <a:gd name="connsiteX48" fmla="*/ 548047 w 554559"/>
                <a:gd name="connsiteY48" fmla="*/ 325287 h 369582"/>
                <a:gd name="connsiteX49" fmla="*/ 549094 w 554559"/>
                <a:gd name="connsiteY49" fmla="*/ 318623 h 369582"/>
                <a:gd name="connsiteX50" fmla="*/ 549094 w 554559"/>
                <a:gd name="connsiteY50" fmla="*/ 313959 h 369582"/>
                <a:gd name="connsiteX51" fmla="*/ 553664 w 554559"/>
                <a:gd name="connsiteY51" fmla="*/ 309389 h 369582"/>
                <a:gd name="connsiteX52" fmla="*/ 553092 w 554559"/>
                <a:gd name="connsiteY52" fmla="*/ 303011 h 36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54559" h="369582">
                  <a:moveTo>
                    <a:pt x="553092" y="303011"/>
                  </a:moveTo>
                  <a:cubicBezTo>
                    <a:pt x="551569" y="301012"/>
                    <a:pt x="553092" y="297870"/>
                    <a:pt x="550998" y="298346"/>
                  </a:cubicBezTo>
                  <a:cubicBezTo>
                    <a:pt x="548904" y="298822"/>
                    <a:pt x="546334" y="296823"/>
                    <a:pt x="544810" y="293682"/>
                  </a:cubicBezTo>
                  <a:cubicBezTo>
                    <a:pt x="543287" y="290635"/>
                    <a:pt x="543287" y="290064"/>
                    <a:pt x="544810" y="289017"/>
                  </a:cubicBezTo>
                  <a:cubicBezTo>
                    <a:pt x="546334" y="287970"/>
                    <a:pt x="547381" y="285400"/>
                    <a:pt x="547381" y="281877"/>
                  </a:cubicBezTo>
                  <a:cubicBezTo>
                    <a:pt x="547381" y="278260"/>
                    <a:pt x="546334" y="277784"/>
                    <a:pt x="544334" y="276261"/>
                  </a:cubicBezTo>
                  <a:cubicBezTo>
                    <a:pt x="542240" y="274738"/>
                    <a:pt x="542811" y="269597"/>
                    <a:pt x="542811" y="269597"/>
                  </a:cubicBezTo>
                  <a:lnTo>
                    <a:pt x="552617" y="269121"/>
                  </a:lnTo>
                  <a:cubicBezTo>
                    <a:pt x="552617" y="269121"/>
                    <a:pt x="554711" y="98053"/>
                    <a:pt x="554140" y="93959"/>
                  </a:cubicBezTo>
                  <a:cubicBezTo>
                    <a:pt x="553664" y="89866"/>
                    <a:pt x="554140" y="85677"/>
                    <a:pt x="551569" y="83678"/>
                  </a:cubicBezTo>
                  <a:cubicBezTo>
                    <a:pt x="548999" y="81584"/>
                    <a:pt x="546429" y="78537"/>
                    <a:pt x="541764" y="78061"/>
                  </a:cubicBezTo>
                  <a:cubicBezTo>
                    <a:pt x="537195" y="77585"/>
                    <a:pt x="535576" y="75491"/>
                    <a:pt x="534053" y="71874"/>
                  </a:cubicBezTo>
                  <a:cubicBezTo>
                    <a:pt x="534053" y="71874"/>
                    <a:pt x="533006" y="67304"/>
                    <a:pt x="529960" y="63687"/>
                  </a:cubicBezTo>
                  <a:cubicBezTo>
                    <a:pt x="526818" y="60069"/>
                    <a:pt x="525866" y="60069"/>
                    <a:pt x="527389" y="55500"/>
                  </a:cubicBezTo>
                  <a:cubicBezTo>
                    <a:pt x="528913" y="50835"/>
                    <a:pt x="533577" y="50359"/>
                    <a:pt x="535576" y="48836"/>
                  </a:cubicBezTo>
                  <a:cubicBezTo>
                    <a:pt x="537671" y="47313"/>
                    <a:pt x="540717" y="45218"/>
                    <a:pt x="543763" y="41125"/>
                  </a:cubicBezTo>
                  <a:cubicBezTo>
                    <a:pt x="546810" y="37032"/>
                    <a:pt x="547857" y="29321"/>
                    <a:pt x="547381" y="25703"/>
                  </a:cubicBezTo>
                  <a:cubicBezTo>
                    <a:pt x="547381" y="25798"/>
                    <a:pt x="547381" y="25798"/>
                    <a:pt x="547381" y="25893"/>
                  </a:cubicBezTo>
                  <a:cubicBezTo>
                    <a:pt x="462275" y="30272"/>
                    <a:pt x="87581" y="4284"/>
                    <a:pt x="25513" y="0"/>
                  </a:cubicBezTo>
                  <a:lnTo>
                    <a:pt x="17135" y="94054"/>
                  </a:lnTo>
                  <a:lnTo>
                    <a:pt x="0" y="293111"/>
                  </a:lnTo>
                  <a:cubicBezTo>
                    <a:pt x="46932" y="297014"/>
                    <a:pt x="341851" y="321955"/>
                    <a:pt x="404966" y="316719"/>
                  </a:cubicBezTo>
                  <a:cubicBezTo>
                    <a:pt x="404966" y="316719"/>
                    <a:pt x="406299" y="323573"/>
                    <a:pt x="409726" y="324240"/>
                  </a:cubicBezTo>
                  <a:cubicBezTo>
                    <a:pt x="413153" y="324906"/>
                    <a:pt x="419341" y="330427"/>
                    <a:pt x="423435" y="331094"/>
                  </a:cubicBezTo>
                  <a:cubicBezTo>
                    <a:pt x="427528" y="331760"/>
                    <a:pt x="430289" y="336615"/>
                    <a:pt x="433049" y="338615"/>
                  </a:cubicBezTo>
                  <a:cubicBezTo>
                    <a:pt x="435810" y="340709"/>
                    <a:pt x="442664" y="343470"/>
                    <a:pt x="444663" y="339281"/>
                  </a:cubicBezTo>
                  <a:cubicBezTo>
                    <a:pt x="446758" y="335187"/>
                    <a:pt x="450851" y="329666"/>
                    <a:pt x="452850" y="331760"/>
                  </a:cubicBezTo>
                  <a:cubicBezTo>
                    <a:pt x="454945" y="333855"/>
                    <a:pt x="455611" y="334521"/>
                    <a:pt x="458372" y="332427"/>
                  </a:cubicBezTo>
                  <a:cubicBezTo>
                    <a:pt x="461133" y="330332"/>
                    <a:pt x="463132" y="331760"/>
                    <a:pt x="464560" y="333093"/>
                  </a:cubicBezTo>
                  <a:cubicBezTo>
                    <a:pt x="465892" y="334426"/>
                    <a:pt x="465892" y="330999"/>
                    <a:pt x="469319" y="333093"/>
                  </a:cubicBezTo>
                  <a:cubicBezTo>
                    <a:pt x="472747" y="335187"/>
                    <a:pt x="474746" y="330999"/>
                    <a:pt x="477506" y="333093"/>
                  </a:cubicBezTo>
                  <a:cubicBezTo>
                    <a:pt x="480267" y="335187"/>
                    <a:pt x="481600" y="331760"/>
                    <a:pt x="484361" y="331760"/>
                  </a:cubicBezTo>
                  <a:cubicBezTo>
                    <a:pt x="487121" y="331760"/>
                    <a:pt x="489120" y="332427"/>
                    <a:pt x="493975" y="333093"/>
                  </a:cubicBezTo>
                  <a:cubicBezTo>
                    <a:pt x="498735" y="333759"/>
                    <a:pt x="496070" y="339947"/>
                    <a:pt x="499497" y="339947"/>
                  </a:cubicBezTo>
                  <a:cubicBezTo>
                    <a:pt x="502924" y="339947"/>
                    <a:pt x="509778" y="342041"/>
                    <a:pt x="511872" y="342041"/>
                  </a:cubicBezTo>
                  <a:cubicBezTo>
                    <a:pt x="513967" y="342041"/>
                    <a:pt x="513967" y="343374"/>
                    <a:pt x="514633" y="346135"/>
                  </a:cubicBezTo>
                  <a:cubicBezTo>
                    <a:pt x="515299" y="348896"/>
                    <a:pt x="517394" y="344802"/>
                    <a:pt x="520821" y="346135"/>
                  </a:cubicBezTo>
                  <a:cubicBezTo>
                    <a:pt x="524248" y="347468"/>
                    <a:pt x="527009" y="354322"/>
                    <a:pt x="530436" y="352989"/>
                  </a:cubicBezTo>
                  <a:cubicBezTo>
                    <a:pt x="533863" y="351656"/>
                    <a:pt x="535196" y="352989"/>
                    <a:pt x="533863" y="355750"/>
                  </a:cubicBezTo>
                  <a:cubicBezTo>
                    <a:pt x="532530" y="358511"/>
                    <a:pt x="533863" y="358511"/>
                    <a:pt x="535957" y="361271"/>
                  </a:cubicBezTo>
                  <a:cubicBezTo>
                    <a:pt x="538051" y="364032"/>
                    <a:pt x="540051" y="366031"/>
                    <a:pt x="540717" y="368792"/>
                  </a:cubicBezTo>
                  <a:cubicBezTo>
                    <a:pt x="541383" y="371552"/>
                    <a:pt x="543478" y="366031"/>
                    <a:pt x="546905" y="368126"/>
                  </a:cubicBezTo>
                  <a:cubicBezTo>
                    <a:pt x="547857" y="368697"/>
                    <a:pt x="549285" y="368887"/>
                    <a:pt x="550712" y="368697"/>
                  </a:cubicBezTo>
                  <a:cubicBezTo>
                    <a:pt x="550427" y="367935"/>
                    <a:pt x="550141" y="367078"/>
                    <a:pt x="550141" y="365841"/>
                  </a:cubicBezTo>
                  <a:cubicBezTo>
                    <a:pt x="550141" y="362795"/>
                    <a:pt x="549094" y="361271"/>
                    <a:pt x="548047" y="357083"/>
                  </a:cubicBezTo>
                  <a:cubicBezTo>
                    <a:pt x="547000" y="352989"/>
                    <a:pt x="543954" y="350419"/>
                    <a:pt x="541383" y="347277"/>
                  </a:cubicBezTo>
                  <a:cubicBezTo>
                    <a:pt x="538813" y="344136"/>
                    <a:pt x="540336" y="341661"/>
                    <a:pt x="542430" y="339090"/>
                  </a:cubicBezTo>
                  <a:cubicBezTo>
                    <a:pt x="544525" y="336520"/>
                    <a:pt x="545001" y="336996"/>
                    <a:pt x="546048" y="332427"/>
                  </a:cubicBezTo>
                  <a:cubicBezTo>
                    <a:pt x="547095" y="327762"/>
                    <a:pt x="546524" y="328809"/>
                    <a:pt x="548047" y="325287"/>
                  </a:cubicBezTo>
                  <a:cubicBezTo>
                    <a:pt x="549570" y="321670"/>
                    <a:pt x="549570" y="321193"/>
                    <a:pt x="549094" y="318623"/>
                  </a:cubicBezTo>
                  <a:cubicBezTo>
                    <a:pt x="548523" y="316053"/>
                    <a:pt x="547571" y="315577"/>
                    <a:pt x="549094" y="313959"/>
                  </a:cubicBezTo>
                  <a:cubicBezTo>
                    <a:pt x="550617" y="312435"/>
                    <a:pt x="552141" y="312435"/>
                    <a:pt x="553664" y="309389"/>
                  </a:cubicBezTo>
                  <a:cubicBezTo>
                    <a:pt x="555187" y="306057"/>
                    <a:pt x="554616" y="305010"/>
                    <a:pt x="553092" y="303011"/>
                  </a:cubicBezTo>
                  <a:close/>
                </a:path>
              </a:pathLst>
            </a:custGeom>
            <a:solidFill>
              <a:srgbClr val="DCDDDE"/>
            </a:solidFill>
            <a:ln w="4754" cap="flat">
              <a:solidFill>
                <a:srgbClr val="FFFFFF"/>
              </a:solidFill>
              <a:prstDash val="solid"/>
              <a:miter/>
            </a:ln>
          </p:spPr>
          <p:txBody>
            <a:bodyPr rtlCol="0" anchor="ctr"/>
            <a:lstStyle/>
            <a:p>
              <a:endParaRPr lang="en-US"/>
            </a:p>
          </p:txBody>
        </p:sp>
        <p:sp>
          <p:nvSpPr>
            <p:cNvPr id="39" name="Graphic 13">
              <a:extLst>
                <a:ext uri="{FF2B5EF4-FFF2-40B4-BE49-F238E27FC236}">
                  <a16:creationId xmlns:a16="http://schemas.microsoft.com/office/drawing/2014/main" id="{FA37E770-5BFC-0B0B-6575-4F294D4A7FBC}"/>
                </a:ext>
              </a:extLst>
            </p:cNvPr>
            <p:cNvSpPr/>
            <p:nvPr userDrawn="1"/>
          </p:nvSpPr>
          <p:spPr>
            <a:xfrm>
              <a:off x="2304411" y="2947808"/>
              <a:ext cx="1096548" cy="867915"/>
            </a:xfrm>
            <a:custGeom>
              <a:avLst/>
              <a:gdLst>
                <a:gd name="connsiteX0" fmla="*/ 428004 w 577557"/>
                <a:gd name="connsiteY0" fmla="*/ 41697 h 457135"/>
                <a:gd name="connsiteX1" fmla="*/ 374028 w 577557"/>
                <a:gd name="connsiteY1" fmla="*/ 37603 h 457135"/>
                <a:gd name="connsiteX2" fmla="*/ 120709 w 577557"/>
                <a:gd name="connsiteY2" fmla="*/ 8854 h 457135"/>
                <a:gd name="connsiteX3" fmla="*/ 56166 w 577557"/>
                <a:gd name="connsiteY3" fmla="*/ 1 h 457135"/>
                <a:gd name="connsiteX4" fmla="*/ 0 w 577557"/>
                <a:gd name="connsiteY4" fmla="*/ 400207 h 457135"/>
                <a:gd name="connsiteX5" fmla="*/ 474746 w 577557"/>
                <a:gd name="connsiteY5" fmla="*/ 450947 h 457135"/>
                <a:gd name="connsiteX6" fmla="*/ 550808 w 577557"/>
                <a:gd name="connsiteY6" fmla="*/ 457135 h 457135"/>
                <a:gd name="connsiteX7" fmla="*/ 577558 w 577557"/>
                <a:gd name="connsiteY7" fmla="*/ 53597 h 457135"/>
                <a:gd name="connsiteX8" fmla="*/ 428004 w 577557"/>
                <a:gd name="connsiteY8" fmla="*/ 41697 h 45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557" h="457135">
                  <a:moveTo>
                    <a:pt x="428004" y="41697"/>
                  </a:moveTo>
                  <a:cubicBezTo>
                    <a:pt x="428004" y="41697"/>
                    <a:pt x="397636" y="40174"/>
                    <a:pt x="374028" y="37603"/>
                  </a:cubicBezTo>
                  <a:cubicBezTo>
                    <a:pt x="350419" y="35033"/>
                    <a:pt x="178779" y="15994"/>
                    <a:pt x="120709" y="8854"/>
                  </a:cubicBezTo>
                  <a:cubicBezTo>
                    <a:pt x="104050" y="6760"/>
                    <a:pt x="55024" y="-94"/>
                    <a:pt x="56166" y="1"/>
                  </a:cubicBezTo>
                  <a:lnTo>
                    <a:pt x="0" y="400207"/>
                  </a:lnTo>
                  <a:cubicBezTo>
                    <a:pt x="0" y="400207"/>
                    <a:pt x="430194" y="450947"/>
                    <a:pt x="474746" y="450947"/>
                  </a:cubicBezTo>
                  <a:lnTo>
                    <a:pt x="550808" y="457135"/>
                  </a:lnTo>
                  <a:lnTo>
                    <a:pt x="577558" y="53597"/>
                  </a:lnTo>
                  <a:lnTo>
                    <a:pt x="428004" y="41697"/>
                  </a:lnTo>
                  <a:close/>
                </a:path>
              </a:pathLst>
            </a:custGeom>
            <a:solidFill>
              <a:schemeClr val="bg1">
                <a:lumMod val="85000"/>
              </a:schemeClr>
            </a:solidFill>
            <a:ln w="4754" cap="flat">
              <a:solidFill>
                <a:srgbClr val="FFFFFF"/>
              </a:solidFill>
              <a:prstDash val="solid"/>
              <a:miter/>
            </a:ln>
          </p:spPr>
          <p:txBody>
            <a:bodyPr rtlCol="0" anchor="ctr"/>
            <a:lstStyle/>
            <a:p>
              <a:endParaRPr lang="en-US"/>
            </a:p>
          </p:txBody>
        </p:sp>
        <p:sp>
          <p:nvSpPr>
            <p:cNvPr id="40" name="Graphic 13">
              <a:extLst>
                <a:ext uri="{FF2B5EF4-FFF2-40B4-BE49-F238E27FC236}">
                  <a16:creationId xmlns:a16="http://schemas.microsoft.com/office/drawing/2014/main" id="{DC1F370D-5167-DB98-06D5-70E3402208B6}"/>
                </a:ext>
              </a:extLst>
            </p:cNvPr>
            <p:cNvSpPr/>
            <p:nvPr userDrawn="1"/>
          </p:nvSpPr>
          <p:spPr>
            <a:xfrm>
              <a:off x="3116657" y="2647058"/>
              <a:ext cx="1241321" cy="623945"/>
            </a:xfrm>
            <a:custGeom>
              <a:avLst/>
              <a:gdLst>
                <a:gd name="connsiteX0" fmla="*/ 648099 w 653810"/>
                <a:gd name="connsiteY0" fmla="*/ 324906 h 328635"/>
                <a:gd name="connsiteX1" fmla="*/ 648099 w 653810"/>
                <a:gd name="connsiteY1" fmla="*/ 317671 h 328635"/>
                <a:gd name="connsiteX2" fmla="*/ 645052 w 653810"/>
                <a:gd name="connsiteY2" fmla="*/ 312531 h 328635"/>
                <a:gd name="connsiteX3" fmla="*/ 642006 w 653810"/>
                <a:gd name="connsiteY3" fmla="*/ 307866 h 328635"/>
                <a:gd name="connsiteX4" fmla="*/ 638960 w 653810"/>
                <a:gd name="connsiteY4" fmla="*/ 302249 h 328635"/>
                <a:gd name="connsiteX5" fmla="*/ 635342 w 653810"/>
                <a:gd name="connsiteY5" fmla="*/ 299203 h 328635"/>
                <a:gd name="connsiteX6" fmla="*/ 630202 w 653810"/>
                <a:gd name="connsiteY6" fmla="*/ 296633 h 328635"/>
                <a:gd name="connsiteX7" fmla="*/ 629726 w 653810"/>
                <a:gd name="connsiteY7" fmla="*/ 287875 h 328635"/>
                <a:gd name="connsiteX8" fmla="*/ 626680 w 653810"/>
                <a:gd name="connsiteY8" fmla="*/ 277593 h 328635"/>
                <a:gd name="connsiteX9" fmla="*/ 627727 w 653810"/>
                <a:gd name="connsiteY9" fmla="*/ 270930 h 328635"/>
                <a:gd name="connsiteX10" fmla="*/ 622110 w 653810"/>
                <a:gd name="connsiteY10" fmla="*/ 265313 h 328635"/>
                <a:gd name="connsiteX11" fmla="*/ 613352 w 653810"/>
                <a:gd name="connsiteY11" fmla="*/ 256555 h 328635"/>
                <a:gd name="connsiteX12" fmla="*/ 614399 w 653810"/>
                <a:gd name="connsiteY12" fmla="*/ 249320 h 328635"/>
                <a:gd name="connsiteX13" fmla="*/ 616493 w 653810"/>
                <a:gd name="connsiteY13" fmla="*/ 239610 h 328635"/>
                <a:gd name="connsiteX14" fmla="*/ 615446 w 653810"/>
                <a:gd name="connsiteY14" fmla="*/ 233422 h 328635"/>
                <a:gd name="connsiteX15" fmla="*/ 614399 w 653810"/>
                <a:gd name="connsiteY15" fmla="*/ 225711 h 328635"/>
                <a:gd name="connsiteX16" fmla="*/ 611829 w 653810"/>
                <a:gd name="connsiteY16" fmla="*/ 219048 h 328635"/>
                <a:gd name="connsiteX17" fmla="*/ 611829 w 653810"/>
                <a:gd name="connsiteY17" fmla="*/ 212384 h 328635"/>
                <a:gd name="connsiteX18" fmla="*/ 609259 w 653810"/>
                <a:gd name="connsiteY18" fmla="*/ 209338 h 328635"/>
                <a:gd name="connsiteX19" fmla="*/ 607164 w 653810"/>
                <a:gd name="connsiteY19" fmla="*/ 202674 h 328635"/>
                <a:gd name="connsiteX20" fmla="*/ 609259 w 653810"/>
                <a:gd name="connsiteY20" fmla="*/ 201151 h 328635"/>
                <a:gd name="connsiteX21" fmla="*/ 609735 w 653810"/>
                <a:gd name="connsiteY21" fmla="*/ 196581 h 328635"/>
                <a:gd name="connsiteX22" fmla="*/ 607640 w 653810"/>
                <a:gd name="connsiteY22" fmla="*/ 191916 h 328635"/>
                <a:gd name="connsiteX23" fmla="*/ 608687 w 653810"/>
                <a:gd name="connsiteY23" fmla="*/ 185253 h 328635"/>
                <a:gd name="connsiteX24" fmla="*/ 607164 w 653810"/>
                <a:gd name="connsiteY24" fmla="*/ 179636 h 328635"/>
                <a:gd name="connsiteX25" fmla="*/ 603071 w 653810"/>
                <a:gd name="connsiteY25" fmla="*/ 174496 h 328635"/>
                <a:gd name="connsiteX26" fmla="*/ 596407 w 653810"/>
                <a:gd name="connsiteY26" fmla="*/ 173448 h 328635"/>
                <a:gd name="connsiteX27" fmla="*/ 594884 w 653810"/>
                <a:gd name="connsiteY27" fmla="*/ 166309 h 328635"/>
                <a:gd name="connsiteX28" fmla="*/ 595360 w 653810"/>
                <a:gd name="connsiteY28" fmla="*/ 158598 h 328635"/>
                <a:gd name="connsiteX29" fmla="*/ 595360 w 653810"/>
                <a:gd name="connsiteY29" fmla="*/ 155551 h 328635"/>
                <a:gd name="connsiteX30" fmla="*/ 596883 w 653810"/>
                <a:gd name="connsiteY30" fmla="*/ 148888 h 328635"/>
                <a:gd name="connsiteX31" fmla="*/ 593741 w 653810"/>
                <a:gd name="connsiteY31" fmla="*/ 141653 h 328635"/>
                <a:gd name="connsiteX32" fmla="*/ 592694 w 653810"/>
                <a:gd name="connsiteY32" fmla="*/ 132894 h 328635"/>
                <a:gd name="connsiteX33" fmla="*/ 590124 w 653810"/>
                <a:gd name="connsiteY33" fmla="*/ 128801 h 328635"/>
                <a:gd name="connsiteX34" fmla="*/ 584983 w 653810"/>
                <a:gd name="connsiteY34" fmla="*/ 123184 h 328635"/>
                <a:gd name="connsiteX35" fmla="*/ 582413 w 653810"/>
                <a:gd name="connsiteY35" fmla="*/ 115474 h 328635"/>
                <a:gd name="connsiteX36" fmla="*/ 577748 w 653810"/>
                <a:gd name="connsiteY36" fmla="*/ 109286 h 328635"/>
                <a:gd name="connsiteX37" fmla="*/ 578796 w 653810"/>
                <a:gd name="connsiteY37" fmla="*/ 101575 h 328635"/>
                <a:gd name="connsiteX38" fmla="*/ 575178 w 653810"/>
                <a:gd name="connsiteY38" fmla="*/ 94911 h 328635"/>
                <a:gd name="connsiteX39" fmla="*/ 572037 w 653810"/>
                <a:gd name="connsiteY39" fmla="*/ 88247 h 328635"/>
                <a:gd name="connsiteX40" fmla="*/ 574607 w 653810"/>
                <a:gd name="connsiteY40" fmla="*/ 81012 h 328635"/>
                <a:gd name="connsiteX41" fmla="*/ 570989 w 653810"/>
                <a:gd name="connsiteY41" fmla="*/ 77395 h 328635"/>
                <a:gd name="connsiteX42" fmla="*/ 567943 w 653810"/>
                <a:gd name="connsiteY42" fmla="*/ 75586 h 328635"/>
                <a:gd name="connsiteX43" fmla="*/ 564135 w 653810"/>
                <a:gd name="connsiteY43" fmla="*/ 75015 h 328635"/>
                <a:gd name="connsiteX44" fmla="*/ 557948 w 653810"/>
                <a:gd name="connsiteY44" fmla="*/ 75681 h 328635"/>
                <a:gd name="connsiteX45" fmla="*/ 553188 w 653810"/>
                <a:gd name="connsiteY45" fmla="*/ 68161 h 328635"/>
                <a:gd name="connsiteX46" fmla="*/ 551093 w 653810"/>
                <a:gd name="connsiteY46" fmla="*/ 62640 h 328635"/>
                <a:gd name="connsiteX47" fmla="*/ 547666 w 653810"/>
                <a:gd name="connsiteY47" fmla="*/ 59879 h 328635"/>
                <a:gd name="connsiteX48" fmla="*/ 538051 w 653810"/>
                <a:gd name="connsiteY48" fmla="*/ 53025 h 328635"/>
                <a:gd name="connsiteX49" fmla="*/ 531864 w 653810"/>
                <a:gd name="connsiteY49" fmla="*/ 53025 h 328635"/>
                <a:gd name="connsiteX50" fmla="*/ 529103 w 653810"/>
                <a:gd name="connsiteY50" fmla="*/ 48931 h 328635"/>
                <a:gd name="connsiteX51" fmla="*/ 516727 w 653810"/>
                <a:gd name="connsiteY51" fmla="*/ 46837 h 328635"/>
                <a:gd name="connsiteX52" fmla="*/ 511206 w 653810"/>
                <a:gd name="connsiteY52" fmla="*/ 39983 h 328635"/>
                <a:gd name="connsiteX53" fmla="*/ 501591 w 653810"/>
                <a:gd name="connsiteY53" fmla="*/ 38650 h 328635"/>
                <a:gd name="connsiteX54" fmla="*/ 494737 w 653810"/>
                <a:gd name="connsiteY54" fmla="*/ 39983 h 328635"/>
                <a:gd name="connsiteX55" fmla="*/ 486550 w 653810"/>
                <a:gd name="connsiteY55" fmla="*/ 39983 h 328635"/>
                <a:gd name="connsiteX56" fmla="*/ 481790 w 653810"/>
                <a:gd name="connsiteY56" fmla="*/ 39983 h 328635"/>
                <a:gd name="connsiteX57" fmla="*/ 475602 w 653810"/>
                <a:gd name="connsiteY57" fmla="*/ 39316 h 328635"/>
                <a:gd name="connsiteX58" fmla="*/ 470081 w 653810"/>
                <a:gd name="connsiteY58" fmla="*/ 38650 h 328635"/>
                <a:gd name="connsiteX59" fmla="*/ 461894 w 653810"/>
                <a:gd name="connsiteY59" fmla="*/ 46170 h 328635"/>
                <a:gd name="connsiteX60" fmla="*/ 450280 w 653810"/>
                <a:gd name="connsiteY60" fmla="*/ 45504 h 328635"/>
                <a:gd name="connsiteX61" fmla="*/ 440665 w 653810"/>
                <a:gd name="connsiteY61" fmla="*/ 37984 h 328635"/>
                <a:gd name="connsiteX62" fmla="*/ 426957 w 653810"/>
                <a:gd name="connsiteY62" fmla="*/ 31129 h 328635"/>
                <a:gd name="connsiteX63" fmla="*/ 422197 w 653810"/>
                <a:gd name="connsiteY63" fmla="*/ 23609 h 328635"/>
                <a:gd name="connsiteX64" fmla="*/ 17231 w 653810"/>
                <a:gd name="connsiteY64" fmla="*/ 0 h 328635"/>
                <a:gd name="connsiteX65" fmla="*/ 0 w 653810"/>
                <a:gd name="connsiteY65" fmla="*/ 200199 h 328635"/>
                <a:gd name="connsiteX66" fmla="*/ 149554 w 653810"/>
                <a:gd name="connsiteY66" fmla="*/ 212003 h 328635"/>
                <a:gd name="connsiteX67" fmla="*/ 142890 w 653810"/>
                <a:gd name="connsiteY67" fmla="*/ 312055 h 328635"/>
                <a:gd name="connsiteX68" fmla="*/ 653810 w 653810"/>
                <a:gd name="connsiteY68" fmla="*/ 327857 h 328635"/>
                <a:gd name="connsiteX69" fmla="*/ 648099 w 653810"/>
                <a:gd name="connsiteY69" fmla="*/ 324906 h 32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653810" h="328635">
                  <a:moveTo>
                    <a:pt x="648099" y="324906"/>
                  </a:moveTo>
                  <a:cubicBezTo>
                    <a:pt x="646004" y="322812"/>
                    <a:pt x="647052" y="321765"/>
                    <a:pt x="648099" y="317671"/>
                  </a:cubicBezTo>
                  <a:cubicBezTo>
                    <a:pt x="649146" y="313578"/>
                    <a:pt x="646576" y="313578"/>
                    <a:pt x="645052" y="312531"/>
                  </a:cubicBezTo>
                  <a:cubicBezTo>
                    <a:pt x="643529" y="311483"/>
                    <a:pt x="642006" y="310436"/>
                    <a:pt x="642006" y="307866"/>
                  </a:cubicBezTo>
                  <a:cubicBezTo>
                    <a:pt x="642006" y="305296"/>
                    <a:pt x="641530" y="302726"/>
                    <a:pt x="638960" y="302249"/>
                  </a:cubicBezTo>
                  <a:cubicBezTo>
                    <a:pt x="636390" y="301773"/>
                    <a:pt x="636390" y="302249"/>
                    <a:pt x="635342" y="299203"/>
                  </a:cubicBezTo>
                  <a:cubicBezTo>
                    <a:pt x="634295" y="296157"/>
                    <a:pt x="632772" y="297109"/>
                    <a:pt x="630202" y="296633"/>
                  </a:cubicBezTo>
                  <a:cubicBezTo>
                    <a:pt x="627631" y="296157"/>
                    <a:pt x="629726" y="291492"/>
                    <a:pt x="629726" y="287875"/>
                  </a:cubicBezTo>
                  <a:cubicBezTo>
                    <a:pt x="629726" y="284257"/>
                    <a:pt x="626680" y="281211"/>
                    <a:pt x="626680" y="277593"/>
                  </a:cubicBezTo>
                  <a:cubicBezTo>
                    <a:pt x="626680" y="273976"/>
                    <a:pt x="629726" y="271977"/>
                    <a:pt x="627727" y="270930"/>
                  </a:cubicBezTo>
                  <a:cubicBezTo>
                    <a:pt x="625727" y="269883"/>
                    <a:pt x="622586" y="269407"/>
                    <a:pt x="622110" y="265313"/>
                  </a:cubicBezTo>
                  <a:cubicBezTo>
                    <a:pt x="621539" y="261220"/>
                    <a:pt x="615922" y="260744"/>
                    <a:pt x="613352" y="256555"/>
                  </a:cubicBezTo>
                  <a:cubicBezTo>
                    <a:pt x="610782" y="252462"/>
                    <a:pt x="612305" y="253985"/>
                    <a:pt x="614399" y="249320"/>
                  </a:cubicBezTo>
                  <a:cubicBezTo>
                    <a:pt x="616493" y="244655"/>
                    <a:pt x="613352" y="241609"/>
                    <a:pt x="616493" y="239610"/>
                  </a:cubicBezTo>
                  <a:cubicBezTo>
                    <a:pt x="619540" y="237516"/>
                    <a:pt x="615446" y="235517"/>
                    <a:pt x="615446" y="233422"/>
                  </a:cubicBezTo>
                  <a:cubicBezTo>
                    <a:pt x="615446" y="231328"/>
                    <a:pt x="616493" y="228282"/>
                    <a:pt x="614399" y="225711"/>
                  </a:cubicBezTo>
                  <a:cubicBezTo>
                    <a:pt x="612400" y="223141"/>
                    <a:pt x="612400" y="222665"/>
                    <a:pt x="611829" y="219048"/>
                  </a:cubicBezTo>
                  <a:cubicBezTo>
                    <a:pt x="611353" y="215430"/>
                    <a:pt x="609735" y="214383"/>
                    <a:pt x="611829" y="212384"/>
                  </a:cubicBezTo>
                  <a:cubicBezTo>
                    <a:pt x="613828" y="210289"/>
                    <a:pt x="611353" y="209813"/>
                    <a:pt x="609259" y="209338"/>
                  </a:cubicBezTo>
                  <a:cubicBezTo>
                    <a:pt x="607164" y="208861"/>
                    <a:pt x="608783" y="205720"/>
                    <a:pt x="607164" y="202674"/>
                  </a:cubicBezTo>
                  <a:cubicBezTo>
                    <a:pt x="605641" y="199532"/>
                    <a:pt x="607164" y="202674"/>
                    <a:pt x="609259" y="201151"/>
                  </a:cubicBezTo>
                  <a:cubicBezTo>
                    <a:pt x="611353" y="199627"/>
                    <a:pt x="611829" y="199152"/>
                    <a:pt x="609735" y="196581"/>
                  </a:cubicBezTo>
                  <a:cubicBezTo>
                    <a:pt x="607640" y="194011"/>
                    <a:pt x="606593" y="194487"/>
                    <a:pt x="607640" y="191916"/>
                  </a:cubicBezTo>
                  <a:cubicBezTo>
                    <a:pt x="608687" y="189346"/>
                    <a:pt x="609735" y="188870"/>
                    <a:pt x="608687" y="185253"/>
                  </a:cubicBezTo>
                  <a:cubicBezTo>
                    <a:pt x="607640" y="181635"/>
                    <a:pt x="609735" y="179636"/>
                    <a:pt x="607164" y="179636"/>
                  </a:cubicBezTo>
                  <a:cubicBezTo>
                    <a:pt x="604594" y="179636"/>
                    <a:pt x="603547" y="178589"/>
                    <a:pt x="603071" y="174496"/>
                  </a:cubicBezTo>
                  <a:cubicBezTo>
                    <a:pt x="602595" y="170402"/>
                    <a:pt x="598977" y="175543"/>
                    <a:pt x="596407" y="173448"/>
                  </a:cubicBezTo>
                  <a:cubicBezTo>
                    <a:pt x="593837" y="171449"/>
                    <a:pt x="594313" y="170402"/>
                    <a:pt x="594884" y="166309"/>
                  </a:cubicBezTo>
                  <a:cubicBezTo>
                    <a:pt x="595360" y="162215"/>
                    <a:pt x="595360" y="163262"/>
                    <a:pt x="595360" y="158598"/>
                  </a:cubicBezTo>
                  <a:lnTo>
                    <a:pt x="595360" y="155551"/>
                  </a:lnTo>
                  <a:cubicBezTo>
                    <a:pt x="595360" y="152505"/>
                    <a:pt x="596407" y="152505"/>
                    <a:pt x="596883" y="148888"/>
                  </a:cubicBezTo>
                  <a:cubicBezTo>
                    <a:pt x="597359" y="145270"/>
                    <a:pt x="596407" y="144223"/>
                    <a:pt x="593741" y="141653"/>
                  </a:cubicBezTo>
                  <a:cubicBezTo>
                    <a:pt x="591171" y="139082"/>
                    <a:pt x="592694" y="136512"/>
                    <a:pt x="592694" y="132894"/>
                  </a:cubicBezTo>
                  <a:cubicBezTo>
                    <a:pt x="592694" y="129277"/>
                    <a:pt x="591647" y="129277"/>
                    <a:pt x="590124" y="128801"/>
                  </a:cubicBezTo>
                  <a:cubicBezTo>
                    <a:pt x="588601" y="128325"/>
                    <a:pt x="587554" y="124708"/>
                    <a:pt x="584983" y="123184"/>
                  </a:cubicBezTo>
                  <a:cubicBezTo>
                    <a:pt x="582413" y="121661"/>
                    <a:pt x="582889" y="118520"/>
                    <a:pt x="582413" y="115474"/>
                  </a:cubicBezTo>
                  <a:cubicBezTo>
                    <a:pt x="581842" y="112427"/>
                    <a:pt x="579272" y="111380"/>
                    <a:pt x="577748" y="109286"/>
                  </a:cubicBezTo>
                  <a:cubicBezTo>
                    <a:pt x="576225" y="107192"/>
                    <a:pt x="578224" y="104621"/>
                    <a:pt x="578796" y="101575"/>
                  </a:cubicBezTo>
                  <a:cubicBezTo>
                    <a:pt x="579272" y="98529"/>
                    <a:pt x="577748" y="96910"/>
                    <a:pt x="575178" y="94911"/>
                  </a:cubicBezTo>
                  <a:cubicBezTo>
                    <a:pt x="572608" y="92912"/>
                    <a:pt x="571561" y="91865"/>
                    <a:pt x="572037" y="88247"/>
                  </a:cubicBezTo>
                  <a:cubicBezTo>
                    <a:pt x="572513" y="84630"/>
                    <a:pt x="574131" y="84630"/>
                    <a:pt x="574607" y="81012"/>
                  </a:cubicBezTo>
                  <a:cubicBezTo>
                    <a:pt x="575083" y="77395"/>
                    <a:pt x="573560" y="77395"/>
                    <a:pt x="570989" y="77395"/>
                  </a:cubicBezTo>
                  <a:cubicBezTo>
                    <a:pt x="569466" y="77395"/>
                    <a:pt x="568514" y="76728"/>
                    <a:pt x="567943" y="75586"/>
                  </a:cubicBezTo>
                  <a:cubicBezTo>
                    <a:pt x="566515" y="75681"/>
                    <a:pt x="565182" y="75586"/>
                    <a:pt x="564135" y="75015"/>
                  </a:cubicBezTo>
                  <a:cubicBezTo>
                    <a:pt x="560708" y="73016"/>
                    <a:pt x="558614" y="78442"/>
                    <a:pt x="557948" y="75681"/>
                  </a:cubicBezTo>
                  <a:cubicBezTo>
                    <a:pt x="557281" y="72921"/>
                    <a:pt x="555187" y="70922"/>
                    <a:pt x="553188" y="68161"/>
                  </a:cubicBezTo>
                  <a:cubicBezTo>
                    <a:pt x="551093" y="65400"/>
                    <a:pt x="549761" y="65400"/>
                    <a:pt x="551093" y="62640"/>
                  </a:cubicBezTo>
                  <a:cubicBezTo>
                    <a:pt x="552426" y="59879"/>
                    <a:pt x="551093" y="58546"/>
                    <a:pt x="547666" y="59879"/>
                  </a:cubicBezTo>
                  <a:cubicBezTo>
                    <a:pt x="544239" y="61211"/>
                    <a:pt x="541479" y="54357"/>
                    <a:pt x="538051" y="53025"/>
                  </a:cubicBezTo>
                  <a:cubicBezTo>
                    <a:pt x="534624" y="51692"/>
                    <a:pt x="532530" y="55785"/>
                    <a:pt x="531864" y="53025"/>
                  </a:cubicBezTo>
                  <a:cubicBezTo>
                    <a:pt x="531197" y="50264"/>
                    <a:pt x="531197" y="48931"/>
                    <a:pt x="529103" y="48931"/>
                  </a:cubicBezTo>
                  <a:cubicBezTo>
                    <a:pt x="527009" y="48931"/>
                    <a:pt x="520154" y="46837"/>
                    <a:pt x="516727" y="46837"/>
                  </a:cubicBezTo>
                  <a:cubicBezTo>
                    <a:pt x="513300" y="46837"/>
                    <a:pt x="516061" y="40649"/>
                    <a:pt x="511206" y="39983"/>
                  </a:cubicBezTo>
                  <a:cubicBezTo>
                    <a:pt x="506446" y="39316"/>
                    <a:pt x="504352" y="38650"/>
                    <a:pt x="501591" y="38650"/>
                  </a:cubicBezTo>
                  <a:cubicBezTo>
                    <a:pt x="498830" y="38650"/>
                    <a:pt x="497498" y="42077"/>
                    <a:pt x="494737" y="39983"/>
                  </a:cubicBezTo>
                  <a:cubicBezTo>
                    <a:pt x="491976" y="37888"/>
                    <a:pt x="489977" y="42077"/>
                    <a:pt x="486550" y="39983"/>
                  </a:cubicBezTo>
                  <a:cubicBezTo>
                    <a:pt x="483123" y="37888"/>
                    <a:pt x="483123" y="41315"/>
                    <a:pt x="481790" y="39983"/>
                  </a:cubicBezTo>
                  <a:cubicBezTo>
                    <a:pt x="480457" y="38650"/>
                    <a:pt x="478363" y="37222"/>
                    <a:pt x="475602" y="39316"/>
                  </a:cubicBezTo>
                  <a:cubicBezTo>
                    <a:pt x="472842" y="41411"/>
                    <a:pt x="472175" y="40649"/>
                    <a:pt x="470081" y="38650"/>
                  </a:cubicBezTo>
                  <a:cubicBezTo>
                    <a:pt x="467987" y="36555"/>
                    <a:pt x="463893" y="42077"/>
                    <a:pt x="461894" y="46170"/>
                  </a:cubicBezTo>
                  <a:cubicBezTo>
                    <a:pt x="459800" y="50264"/>
                    <a:pt x="453041" y="47503"/>
                    <a:pt x="450280" y="45504"/>
                  </a:cubicBezTo>
                  <a:cubicBezTo>
                    <a:pt x="447519" y="43505"/>
                    <a:pt x="444854" y="38650"/>
                    <a:pt x="440665" y="37984"/>
                  </a:cubicBezTo>
                  <a:cubicBezTo>
                    <a:pt x="436572" y="37317"/>
                    <a:pt x="430384" y="31796"/>
                    <a:pt x="426957" y="31129"/>
                  </a:cubicBezTo>
                  <a:cubicBezTo>
                    <a:pt x="423530" y="30463"/>
                    <a:pt x="422197" y="23609"/>
                    <a:pt x="422197" y="23609"/>
                  </a:cubicBezTo>
                  <a:cubicBezTo>
                    <a:pt x="359082" y="28845"/>
                    <a:pt x="64163" y="3903"/>
                    <a:pt x="17231" y="0"/>
                  </a:cubicBezTo>
                  <a:lnTo>
                    <a:pt x="0" y="200199"/>
                  </a:lnTo>
                  <a:lnTo>
                    <a:pt x="149554" y="212003"/>
                  </a:lnTo>
                  <a:lnTo>
                    <a:pt x="142890" y="312055"/>
                  </a:lnTo>
                  <a:cubicBezTo>
                    <a:pt x="211146" y="316243"/>
                    <a:pt x="558614" y="332332"/>
                    <a:pt x="653810" y="327857"/>
                  </a:cubicBezTo>
                  <a:cubicBezTo>
                    <a:pt x="652097" y="325668"/>
                    <a:pt x="650098" y="326905"/>
                    <a:pt x="648099" y="324906"/>
                  </a:cubicBezTo>
                  <a:close/>
                </a:path>
              </a:pathLst>
            </a:custGeom>
            <a:solidFill>
              <a:schemeClr val="accent1"/>
            </a:solidFill>
            <a:ln w="4754" cap="flat">
              <a:solidFill>
                <a:srgbClr val="FFFFFF"/>
              </a:solidFill>
              <a:prstDash val="solid"/>
              <a:miter/>
            </a:ln>
          </p:spPr>
          <p:txBody>
            <a:bodyPr rtlCol="0" anchor="ctr"/>
            <a:lstStyle/>
            <a:p>
              <a:endParaRPr lang="en-US"/>
            </a:p>
          </p:txBody>
        </p:sp>
        <p:sp>
          <p:nvSpPr>
            <p:cNvPr id="41" name="Graphic 13">
              <a:extLst>
                <a:ext uri="{FF2B5EF4-FFF2-40B4-BE49-F238E27FC236}">
                  <a16:creationId xmlns:a16="http://schemas.microsoft.com/office/drawing/2014/main" id="{16402312-B2D9-F161-57D8-7EDEC37876F8}"/>
                </a:ext>
              </a:extLst>
            </p:cNvPr>
            <p:cNvSpPr/>
            <p:nvPr userDrawn="1"/>
          </p:nvSpPr>
          <p:spPr>
            <a:xfrm>
              <a:off x="2555322" y="3899044"/>
              <a:ext cx="2102075" cy="2057181"/>
            </a:xfrm>
            <a:custGeom>
              <a:avLst/>
              <a:gdLst>
                <a:gd name="connsiteX0" fmla="*/ 1105115 w 1107173"/>
                <a:gd name="connsiteY0" fmla="*/ 571846 h 1083527"/>
                <a:gd name="connsiteX1" fmla="*/ 1106638 w 1107173"/>
                <a:gd name="connsiteY1" fmla="*/ 566229 h 1083527"/>
                <a:gd name="connsiteX2" fmla="*/ 1105115 w 1107173"/>
                <a:gd name="connsiteY2" fmla="*/ 559566 h 1083527"/>
                <a:gd name="connsiteX3" fmla="*/ 1103592 w 1107173"/>
                <a:gd name="connsiteY3" fmla="*/ 554425 h 1083527"/>
                <a:gd name="connsiteX4" fmla="*/ 1099498 w 1107173"/>
                <a:gd name="connsiteY4" fmla="*/ 548809 h 1083527"/>
                <a:gd name="connsiteX5" fmla="*/ 1095405 w 1107173"/>
                <a:gd name="connsiteY5" fmla="*/ 543192 h 1083527"/>
                <a:gd name="connsiteX6" fmla="*/ 1094358 w 1107173"/>
                <a:gd name="connsiteY6" fmla="*/ 537004 h 1083527"/>
                <a:gd name="connsiteX7" fmla="*/ 1093310 w 1107173"/>
                <a:gd name="connsiteY7" fmla="*/ 530816 h 1083527"/>
                <a:gd name="connsiteX8" fmla="*/ 1089693 w 1107173"/>
                <a:gd name="connsiteY8" fmla="*/ 525676 h 1083527"/>
                <a:gd name="connsiteX9" fmla="*/ 1087123 w 1107173"/>
                <a:gd name="connsiteY9" fmla="*/ 520535 h 1083527"/>
                <a:gd name="connsiteX10" fmla="*/ 1080459 w 1107173"/>
                <a:gd name="connsiteY10" fmla="*/ 513300 h 1083527"/>
                <a:gd name="connsiteX11" fmla="*/ 1081506 w 1107173"/>
                <a:gd name="connsiteY11" fmla="*/ 503019 h 1083527"/>
                <a:gd name="connsiteX12" fmla="*/ 1077889 w 1107173"/>
                <a:gd name="connsiteY12" fmla="*/ 494832 h 1083527"/>
                <a:gd name="connsiteX13" fmla="*/ 1074271 w 1107173"/>
                <a:gd name="connsiteY13" fmla="*/ 485598 h 1083527"/>
                <a:gd name="connsiteX14" fmla="*/ 1066084 w 1107173"/>
                <a:gd name="connsiteY14" fmla="*/ 479981 h 1083527"/>
                <a:gd name="connsiteX15" fmla="*/ 1060944 w 1107173"/>
                <a:gd name="connsiteY15" fmla="*/ 472746 h 1083527"/>
                <a:gd name="connsiteX16" fmla="*/ 1057897 w 1107173"/>
                <a:gd name="connsiteY16" fmla="*/ 339185 h 1083527"/>
                <a:gd name="connsiteX17" fmla="*/ 1056850 w 1107173"/>
                <a:gd name="connsiteY17" fmla="*/ 315577 h 1083527"/>
                <a:gd name="connsiteX18" fmla="*/ 1050186 w 1107173"/>
                <a:gd name="connsiteY18" fmla="*/ 314530 h 1083527"/>
                <a:gd name="connsiteX19" fmla="*/ 1042951 w 1107173"/>
                <a:gd name="connsiteY19" fmla="*/ 314054 h 1083527"/>
                <a:gd name="connsiteX20" fmla="*/ 1033717 w 1107173"/>
                <a:gd name="connsiteY20" fmla="*/ 316148 h 1083527"/>
                <a:gd name="connsiteX21" fmla="*/ 1027054 w 1107173"/>
                <a:gd name="connsiteY21" fmla="*/ 314054 h 1083527"/>
                <a:gd name="connsiteX22" fmla="*/ 1022579 w 1107173"/>
                <a:gd name="connsiteY22" fmla="*/ 309389 h 1083527"/>
                <a:gd name="connsiteX23" fmla="*/ 1018105 w 1107173"/>
                <a:gd name="connsiteY23" fmla="*/ 309579 h 1083527"/>
                <a:gd name="connsiteX24" fmla="*/ 1007824 w 1107173"/>
                <a:gd name="connsiteY24" fmla="*/ 304820 h 1083527"/>
                <a:gd name="connsiteX25" fmla="*/ 1000970 w 1107173"/>
                <a:gd name="connsiteY25" fmla="*/ 298632 h 1083527"/>
                <a:gd name="connsiteX26" fmla="*/ 992783 w 1107173"/>
                <a:gd name="connsiteY26" fmla="*/ 297299 h 1083527"/>
                <a:gd name="connsiteX27" fmla="*/ 984596 w 1107173"/>
                <a:gd name="connsiteY27" fmla="*/ 291778 h 1083527"/>
                <a:gd name="connsiteX28" fmla="*/ 978408 w 1107173"/>
                <a:gd name="connsiteY28" fmla="*/ 286256 h 1083527"/>
                <a:gd name="connsiteX29" fmla="*/ 973648 w 1107173"/>
                <a:gd name="connsiteY29" fmla="*/ 282829 h 1083527"/>
                <a:gd name="connsiteX30" fmla="*/ 963367 w 1107173"/>
                <a:gd name="connsiteY30" fmla="*/ 279402 h 1083527"/>
                <a:gd name="connsiteX31" fmla="*/ 955846 w 1107173"/>
                <a:gd name="connsiteY31" fmla="*/ 284162 h 1083527"/>
                <a:gd name="connsiteX32" fmla="*/ 942804 w 1107173"/>
                <a:gd name="connsiteY32" fmla="*/ 285590 h 1083527"/>
                <a:gd name="connsiteX33" fmla="*/ 932523 w 1107173"/>
                <a:gd name="connsiteY33" fmla="*/ 280735 h 1083527"/>
                <a:gd name="connsiteX34" fmla="*/ 927002 w 1107173"/>
                <a:gd name="connsiteY34" fmla="*/ 280735 h 1083527"/>
                <a:gd name="connsiteX35" fmla="*/ 918815 w 1107173"/>
                <a:gd name="connsiteY35" fmla="*/ 282829 h 1083527"/>
                <a:gd name="connsiteX36" fmla="*/ 916054 w 1107173"/>
                <a:gd name="connsiteY36" fmla="*/ 286923 h 1083527"/>
                <a:gd name="connsiteX37" fmla="*/ 910628 w 1107173"/>
                <a:gd name="connsiteY37" fmla="*/ 287589 h 1083527"/>
                <a:gd name="connsiteX38" fmla="*/ 901013 w 1107173"/>
                <a:gd name="connsiteY38" fmla="*/ 284828 h 1083527"/>
                <a:gd name="connsiteX39" fmla="*/ 892731 w 1107173"/>
                <a:gd name="connsiteY39" fmla="*/ 287589 h 1083527"/>
                <a:gd name="connsiteX40" fmla="*/ 883783 w 1107173"/>
                <a:gd name="connsiteY40" fmla="*/ 293777 h 1083527"/>
                <a:gd name="connsiteX41" fmla="*/ 871407 w 1107173"/>
                <a:gd name="connsiteY41" fmla="*/ 296537 h 1083527"/>
                <a:gd name="connsiteX42" fmla="*/ 870074 w 1107173"/>
                <a:gd name="connsiteY42" fmla="*/ 302059 h 1083527"/>
                <a:gd name="connsiteX43" fmla="*/ 863886 w 1107173"/>
                <a:gd name="connsiteY43" fmla="*/ 297299 h 1083527"/>
                <a:gd name="connsiteX44" fmla="*/ 856366 w 1107173"/>
                <a:gd name="connsiteY44" fmla="*/ 293872 h 1083527"/>
                <a:gd name="connsiteX45" fmla="*/ 852939 w 1107173"/>
                <a:gd name="connsiteY45" fmla="*/ 291778 h 1083527"/>
                <a:gd name="connsiteX46" fmla="*/ 847418 w 1107173"/>
                <a:gd name="connsiteY46" fmla="*/ 287684 h 1083527"/>
                <a:gd name="connsiteX47" fmla="*/ 844657 w 1107173"/>
                <a:gd name="connsiteY47" fmla="*/ 281496 h 1083527"/>
                <a:gd name="connsiteX48" fmla="*/ 839231 w 1107173"/>
                <a:gd name="connsiteY48" fmla="*/ 285590 h 1083527"/>
                <a:gd name="connsiteX49" fmla="*/ 833043 w 1107173"/>
                <a:gd name="connsiteY49" fmla="*/ 287684 h 1083527"/>
                <a:gd name="connsiteX50" fmla="*/ 828283 w 1107173"/>
                <a:gd name="connsiteY50" fmla="*/ 286256 h 1083527"/>
                <a:gd name="connsiteX51" fmla="*/ 823523 w 1107173"/>
                <a:gd name="connsiteY51" fmla="*/ 283496 h 1083527"/>
                <a:gd name="connsiteX52" fmla="*/ 818763 w 1107173"/>
                <a:gd name="connsiteY52" fmla="*/ 277974 h 1083527"/>
                <a:gd name="connsiteX53" fmla="*/ 815336 w 1107173"/>
                <a:gd name="connsiteY53" fmla="*/ 282734 h 1083527"/>
                <a:gd name="connsiteX54" fmla="*/ 808482 w 1107173"/>
                <a:gd name="connsiteY54" fmla="*/ 288255 h 1083527"/>
                <a:gd name="connsiteX55" fmla="*/ 805721 w 1107173"/>
                <a:gd name="connsiteY55" fmla="*/ 293777 h 1083527"/>
                <a:gd name="connsiteX56" fmla="*/ 803627 w 1107173"/>
                <a:gd name="connsiteY56" fmla="*/ 299298 h 1083527"/>
                <a:gd name="connsiteX57" fmla="*/ 798201 w 1107173"/>
                <a:gd name="connsiteY57" fmla="*/ 293110 h 1083527"/>
                <a:gd name="connsiteX58" fmla="*/ 799533 w 1107173"/>
                <a:gd name="connsiteY58" fmla="*/ 288350 h 1083527"/>
                <a:gd name="connsiteX59" fmla="*/ 795440 w 1107173"/>
                <a:gd name="connsiteY59" fmla="*/ 281496 h 1083527"/>
                <a:gd name="connsiteX60" fmla="*/ 791347 w 1107173"/>
                <a:gd name="connsiteY60" fmla="*/ 284257 h 1083527"/>
                <a:gd name="connsiteX61" fmla="*/ 785825 w 1107173"/>
                <a:gd name="connsiteY61" fmla="*/ 284923 h 1083527"/>
                <a:gd name="connsiteX62" fmla="*/ 780304 w 1107173"/>
                <a:gd name="connsiteY62" fmla="*/ 289683 h 1083527"/>
                <a:gd name="connsiteX63" fmla="*/ 774782 w 1107173"/>
                <a:gd name="connsiteY63" fmla="*/ 282163 h 1083527"/>
                <a:gd name="connsiteX64" fmla="*/ 770023 w 1107173"/>
                <a:gd name="connsiteY64" fmla="*/ 280068 h 1083527"/>
                <a:gd name="connsiteX65" fmla="*/ 765263 w 1107173"/>
                <a:gd name="connsiteY65" fmla="*/ 278736 h 1083527"/>
                <a:gd name="connsiteX66" fmla="*/ 760503 w 1107173"/>
                <a:gd name="connsiteY66" fmla="*/ 271882 h 1083527"/>
                <a:gd name="connsiteX67" fmla="*/ 755743 w 1107173"/>
                <a:gd name="connsiteY67" fmla="*/ 275975 h 1083527"/>
                <a:gd name="connsiteX68" fmla="*/ 748222 w 1107173"/>
                <a:gd name="connsiteY68" fmla="*/ 281496 h 1083527"/>
                <a:gd name="connsiteX69" fmla="*/ 736608 w 1107173"/>
                <a:gd name="connsiteY69" fmla="*/ 282829 h 1083527"/>
                <a:gd name="connsiteX70" fmla="*/ 733182 w 1107173"/>
                <a:gd name="connsiteY70" fmla="*/ 279402 h 1083527"/>
                <a:gd name="connsiteX71" fmla="*/ 735942 w 1107173"/>
                <a:gd name="connsiteY71" fmla="*/ 273214 h 1083527"/>
                <a:gd name="connsiteX72" fmla="*/ 729754 w 1107173"/>
                <a:gd name="connsiteY72" fmla="*/ 269787 h 1083527"/>
                <a:gd name="connsiteX73" fmla="*/ 723567 w 1107173"/>
                <a:gd name="connsiteY73" fmla="*/ 266360 h 1083527"/>
                <a:gd name="connsiteX74" fmla="*/ 724233 w 1107173"/>
                <a:gd name="connsiteY74" fmla="*/ 257507 h 1083527"/>
                <a:gd name="connsiteX75" fmla="*/ 718807 w 1107173"/>
                <a:gd name="connsiteY75" fmla="*/ 256840 h 1083527"/>
                <a:gd name="connsiteX76" fmla="*/ 704432 w 1107173"/>
                <a:gd name="connsiteY76" fmla="*/ 256840 h 1083527"/>
                <a:gd name="connsiteX77" fmla="*/ 695484 w 1107173"/>
                <a:gd name="connsiteY77" fmla="*/ 263028 h 1083527"/>
                <a:gd name="connsiteX78" fmla="*/ 683108 w 1107173"/>
                <a:gd name="connsiteY78" fmla="*/ 254841 h 1083527"/>
                <a:gd name="connsiteX79" fmla="*/ 675588 w 1107173"/>
                <a:gd name="connsiteY79" fmla="*/ 254841 h 1083527"/>
                <a:gd name="connsiteX80" fmla="*/ 668733 w 1107173"/>
                <a:gd name="connsiteY80" fmla="*/ 256936 h 1083527"/>
                <a:gd name="connsiteX81" fmla="*/ 660546 w 1107173"/>
                <a:gd name="connsiteY81" fmla="*/ 253508 h 1083527"/>
                <a:gd name="connsiteX82" fmla="*/ 655787 w 1107173"/>
                <a:gd name="connsiteY82" fmla="*/ 250081 h 1083527"/>
                <a:gd name="connsiteX83" fmla="*/ 648932 w 1107173"/>
                <a:gd name="connsiteY83" fmla="*/ 247321 h 1083527"/>
                <a:gd name="connsiteX84" fmla="*/ 636652 w 1107173"/>
                <a:gd name="connsiteY84" fmla="*/ 246654 h 1083527"/>
                <a:gd name="connsiteX85" fmla="*/ 632559 w 1107173"/>
                <a:gd name="connsiteY85" fmla="*/ 240467 h 1083527"/>
                <a:gd name="connsiteX86" fmla="*/ 631226 w 1107173"/>
                <a:gd name="connsiteY86" fmla="*/ 232280 h 1083527"/>
                <a:gd name="connsiteX87" fmla="*/ 623705 w 1107173"/>
                <a:gd name="connsiteY87" fmla="*/ 222665 h 1083527"/>
                <a:gd name="connsiteX88" fmla="*/ 616851 w 1107173"/>
                <a:gd name="connsiteY88" fmla="*/ 229519 h 1083527"/>
                <a:gd name="connsiteX89" fmla="*/ 607998 w 1107173"/>
                <a:gd name="connsiteY89" fmla="*/ 225426 h 1083527"/>
                <a:gd name="connsiteX90" fmla="*/ 598383 w 1107173"/>
                <a:gd name="connsiteY90" fmla="*/ 228853 h 1083527"/>
                <a:gd name="connsiteX91" fmla="*/ 592862 w 1107173"/>
                <a:gd name="connsiteY91" fmla="*/ 227425 h 1083527"/>
                <a:gd name="connsiteX92" fmla="*/ 587435 w 1107173"/>
                <a:gd name="connsiteY92" fmla="*/ 221237 h 1083527"/>
                <a:gd name="connsiteX93" fmla="*/ 578487 w 1107173"/>
                <a:gd name="connsiteY93" fmla="*/ 210289 h 1083527"/>
                <a:gd name="connsiteX94" fmla="*/ 568872 w 1107173"/>
                <a:gd name="connsiteY94" fmla="*/ 208956 h 1083527"/>
                <a:gd name="connsiteX95" fmla="*/ 577821 w 1107173"/>
                <a:gd name="connsiteY95" fmla="*/ 14374 h 1083527"/>
                <a:gd name="connsiteX96" fmla="*/ 339448 w 1107173"/>
                <a:gd name="connsiteY96" fmla="*/ 0 h 1083527"/>
                <a:gd name="connsiteX97" fmla="*/ 336687 w 1107173"/>
                <a:gd name="connsiteY97" fmla="*/ 0 h 1083527"/>
                <a:gd name="connsiteX98" fmla="*/ 298990 w 1107173"/>
                <a:gd name="connsiteY98" fmla="*/ 450090 h 1083527"/>
                <a:gd name="connsiteX99" fmla="*/ 263 w 1107173"/>
                <a:gd name="connsiteY99" fmla="*/ 422007 h 1083527"/>
                <a:gd name="connsiteX100" fmla="*/ 929 w 1107173"/>
                <a:gd name="connsiteY100" fmla="*/ 431622 h 1083527"/>
                <a:gd name="connsiteX101" fmla="*/ 1595 w 1107173"/>
                <a:gd name="connsiteY101" fmla="*/ 441236 h 1083527"/>
                <a:gd name="connsiteX102" fmla="*/ 7497 w 1107173"/>
                <a:gd name="connsiteY102" fmla="*/ 446282 h 1083527"/>
                <a:gd name="connsiteX103" fmla="*/ 6450 w 1107173"/>
                <a:gd name="connsiteY103" fmla="*/ 445139 h 1083527"/>
                <a:gd name="connsiteX104" fmla="*/ 12353 w 1107173"/>
                <a:gd name="connsiteY104" fmla="*/ 450280 h 1083527"/>
                <a:gd name="connsiteX105" fmla="*/ 15208 w 1107173"/>
                <a:gd name="connsiteY105" fmla="*/ 448186 h 1083527"/>
                <a:gd name="connsiteX106" fmla="*/ 19873 w 1107173"/>
                <a:gd name="connsiteY106" fmla="*/ 456372 h 1083527"/>
                <a:gd name="connsiteX107" fmla="*/ 23681 w 1107173"/>
                <a:gd name="connsiteY107" fmla="*/ 465416 h 1083527"/>
                <a:gd name="connsiteX108" fmla="*/ 28822 w 1107173"/>
                <a:gd name="connsiteY108" fmla="*/ 477030 h 1083527"/>
                <a:gd name="connsiteX109" fmla="*/ 38341 w 1107173"/>
                <a:gd name="connsiteY109" fmla="*/ 484741 h 1083527"/>
                <a:gd name="connsiteX110" fmla="*/ 47575 w 1107173"/>
                <a:gd name="connsiteY110" fmla="*/ 491119 h 1083527"/>
                <a:gd name="connsiteX111" fmla="*/ 54810 w 1107173"/>
                <a:gd name="connsiteY111" fmla="*/ 498545 h 1083527"/>
                <a:gd name="connsiteX112" fmla="*/ 62521 w 1107173"/>
                <a:gd name="connsiteY112" fmla="*/ 510349 h 1083527"/>
                <a:gd name="connsiteX113" fmla="*/ 73564 w 1107173"/>
                <a:gd name="connsiteY113" fmla="*/ 518822 h 1083527"/>
                <a:gd name="connsiteX114" fmla="*/ 78419 w 1107173"/>
                <a:gd name="connsiteY114" fmla="*/ 526818 h 1083527"/>
                <a:gd name="connsiteX115" fmla="*/ 88224 w 1107173"/>
                <a:gd name="connsiteY115" fmla="*/ 538622 h 1083527"/>
                <a:gd name="connsiteX116" fmla="*/ 92603 w 1107173"/>
                <a:gd name="connsiteY116" fmla="*/ 544239 h 1083527"/>
                <a:gd name="connsiteX117" fmla="*/ 97458 w 1107173"/>
                <a:gd name="connsiteY117" fmla="*/ 550141 h 1083527"/>
                <a:gd name="connsiteX118" fmla="*/ 104122 w 1107173"/>
                <a:gd name="connsiteY118" fmla="*/ 552902 h 1083527"/>
                <a:gd name="connsiteX119" fmla="*/ 114879 w 1107173"/>
                <a:gd name="connsiteY119" fmla="*/ 559851 h 1083527"/>
                <a:gd name="connsiteX120" fmla="*/ 120782 w 1107173"/>
                <a:gd name="connsiteY120" fmla="*/ 566325 h 1083527"/>
                <a:gd name="connsiteX121" fmla="*/ 124684 w 1107173"/>
                <a:gd name="connsiteY121" fmla="*/ 569942 h 1083527"/>
                <a:gd name="connsiteX122" fmla="*/ 128016 w 1107173"/>
                <a:gd name="connsiteY122" fmla="*/ 575083 h 1083527"/>
                <a:gd name="connsiteX123" fmla="*/ 132110 w 1107173"/>
                <a:gd name="connsiteY123" fmla="*/ 581747 h 1083527"/>
                <a:gd name="connsiteX124" fmla="*/ 134204 w 1107173"/>
                <a:gd name="connsiteY124" fmla="*/ 595074 h 1083527"/>
                <a:gd name="connsiteX125" fmla="*/ 138107 w 1107173"/>
                <a:gd name="connsiteY125" fmla="*/ 604594 h 1083527"/>
                <a:gd name="connsiteX126" fmla="*/ 145057 w 1107173"/>
                <a:gd name="connsiteY126" fmla="*/ 617160 h 1083527"/>
                <a:gd name="connsiteX127" fmla="*/ 143819 w 1107173"/>
                <a:gd name="connsiteY127" fmla="*/ 630487 h 1083527"/>
                <a:gd name="connsiteX128" fmla="*/ 144581 w 1107173"/>
                <a:gd name="connsiteY128" fmla="*/ 642292 h 1083527"/>
                <a:gd name="connsiteX129" fmla="*/ 149245 w 1107173"/>
                <a:gd name="connsiteY129" fmla="*/ 654381 h 1083527"/>
                <a:gd name="connsiteX130" fmla="*/ 153910 w 1107173"/>
                <a:gd name="connsiteY130" fmla="*/ 665900 h 1083527"/>
                <a:gd name="connsiteX131" fmla="*/ 158575 w 1107173"/>
                <a:gd name="connsiteY131" fmla="*/ 675611 h 1083527"/>
                <a:gd name="connsiteX132" fmla="*/ 164191 w 1107173"/>
                <a:gd name="connsiteY132" fmla="*/ 682084 h 1083527"/>
                <a:gd name="connsiteX133" fmla="*/ 170379 w 1107173"/>
                <a:gd name="connsiteY133" fmla="*/ 687224 h 1083527"/>
                <a:gd name="connsiteX134" fmla="*/ 178851 w 1107173"/>
                <a:gd name="connsiteY134" fmla="*/ 690842 h 1083527"/>
                <a:gd name="connsiteX135" fmla="*/ 181898 w 1107173"/>
                <a:gd name="connsiteY135" fmla="*/ 697791 h 1083527"/>
                <a:gd name="connsiteX136" fmla="*/ 186753 w 1107173"/>
                <a:gd name="connsiteY136" fmla="*/ 704170 h 1083527"/>
                <a:gd name="connsiteX137" fmla="*/ 196463 w 1107173"/>
                <a:gd name="connsiteY137" fmla="*/ 710548 h 1083527"/>
                <a:gd name="connsiteX138" fmla="*/ 211599 w 1107173"/>
                <a:gd name="connsiteY138" fmla="*/ 715974 h 1083527"/>
                <a:gd name="connsiteX139" fmla="*/ 217025 w 1107173"/>
                <a:gd name="connsiteY139" fmla="*/ 720067 h 1083527"/>
                <a:gd name="connsiteX140" fmla="*/ 221880 w 1107173"/>
                <a:gd name="connsiteY140" fmla="*/ 726255 h 1083527"/>
                <a:gd name="connsiteX141" fmla="*/ 231876 w 1107173"/>
                <a:gd name="connsiteY141" fmla="*/ 729111 h 1083527"/>
                <a:gd name="connsiteX142" fmla="*/ 238825 w 1107173"/>
                <a:gd name="connsiteY142" fmla="*/ 733776 h 1083527"/>
                <a:gd name="connsiteX143" fmla="*/ 246536 w 1107173"/>
                <a:gd name="connsiteY143" fmla="*/ 742248 h 1083527"/>
                <a:gd name="connsiteX144" fmla="*/ 252153 w 1107173"/>
                <a:gd name="connsiteY144" fmla="*/ 744533 h 1083527"/>
                <a:gd name="connsiteX145" fmla="*/ 256246 w 1107173"/>
                <a:gd name="connsiteY145" fmla="*/ 746817 h 1083527"/>
                <a:gd name="connsiteX146" fmla="*/ 261101 w 1107173"/>
                <a:gd name="connsiteY146" fmla="*/ 749102 h 1083527"/>
                <a:gd name="connsiteX147" fmla="*/ 269574 w 1107173"/>
                <a:gd name="connsiteY147" fmla="*/ 750435 h 1083527"/>
                <a:gd name="connsiteX148" fmla="*/ 273667 w 1107173"/>
                <a:gd name="connsiteY148" fmla="*/ 746056 h 1083527"/>
                <a:gd name="connsiteX149" fmla="*/ 278046 w 1107173"/>
                <a:gd name="connsiteY149" fmla="*/ 738916 h 1083527"/>
                <a:gd name="connsiteX150" fmla="*/ 283473 w 1107173"/>
                <a:gd name="connsiteY150" fmla="*/ 735013 h 1083527"/>
                <a:gd name="connsiteX151" fmla="*/ 288613 w 1107173"/>
                <a:gd name="connsiteY151" fmla="*/ 731205 h 1083527"/>
                <a:gd name="connsiteX152" fmla="*/ 295563 w 1107173"/>
                <a:gd name="connsiteY152" fmla="*/ 727588 h 1083527"/>
                <a:gd name="connsiteX153" fmla="*/ 294230 w 1107173"/>
                <a:gd name="connsiteY153" fmla="*/ 723209 h 1083527"/>
                <a:gd name="connsiteX154" fmla="*/ 297276 w 1107173"/>
                <a:gd name="connsiteY154" fmla="*/ 715022 h 1083527"/>
                <a:gd name="connsiteX155" fmla="*/ 301370 w 1107173"/>
                <a:gd name="connsiteY155" fmla="*/ 707787 h 1083527"/>
                <a:gd name="connsiteX156" fmla="*/ 302893 w 1107173"/>
                <a:gd name="connsiteY156" fmla="*/ 700361 h 1083527"/>
                <a:gd name="connsiteX157" fmla="*/ 307272 w 1107173"/>
                <a:gd name="connsiteY157" fmla="*/ 692936 h 1083527"/>
                <a:gd name="connsiteX158" fmla="*/ 311936 w 1107173"/>
                <a:gd name="connsiteY158" fmla="*/ 686748 h 1083527"/>
                <a:gd name="connsiteX159" fmla="*/ 317077 w 1107173"/>
                <a:gd name="connsiteY159" fmla="*/ 678562 h 1083527"/>
                <a:gd name="connsiteX160" fmla="*/ 321932 w 1107173"/>
                <a:gd name="connsiteY160" fmla="*/ 677515 h 1083527"/>
                <a:gd name="connsiteX161" fmla="*/ 329643 w 1107173"/>
                <a:gd name="connsiteY161" fmla="*/ 676753 h 1083527"/>
                <a:gd name="connsiteX162" fmla="*/ 336021 w 1107173"/>
                <a:gd name="connsiteY162" fmla="*/ 677038 h 1083527"/>
                <a:gd name="connsiteX163" fmla="*/ 341162 w 1107173"/>
                <a:gd name="connsiteY163" fmla="*/ 675991 h 1083527"/>
                <a:gd name="connsiteX164" fmla="*/ 344494 w 1107173"/>
                <a:gd name="connsiteY164" fmla="*/ 669613 h 1083527"/>
                <a:gd name="connsiteX165" fmla="*/ 350396 w 1107173"/>
                <a:gd name="connsiteY165" fmla="*/ 668376 h 1083527"/>
                <a:gd name="connsiteX166" fmla="*/ 358107 w 1107173"/>
                <a:gd name="connsiteY166" fmla="*/ 671422 h 1083527"/>
                <a:gd name="connsiteX167" fmla="*/ 365056 w 1107173"/>
                <a:gd name="connsiteY167" fmla="*/ 676562 h 1083527"/>
                <a:gd name="connsiteX168" fmla="*/ 375813 w 1107173"/>
                <a:gd name="connsiteY168" fmla="*/ 676277 h 1083527"/>
                <a:gd name="connsiteX169" fmla="*/ 381240 w 1107173"/>
                <a:gd name="connsiteY169" fmla="*/ 677038 h 1083527"/>
                <a:gd name="connsiteX170" fmla="*/ 388379 w 1107173"/>
                <a:gd name="connsiteY170" fmla="*/ 677515 h 1083527"/>
                <a:gd name="connsiteX171" fmla="*/ 396376 w 1107173"/>
                <a:gd name="connsiteY171" fmla="*/ 680085 h 1083527"/>
                <a:gd name="connsiteX172" fmla="*/ 405134 w 1107173"/>
                <a:gd name="connsiteY172" fmla="*/ 681608 h 1083527"/>
                <a:gd name="connsiteX173" fmla="*/ 412369 w 1107173"/>
                <a:gd name="connsiteY173" fmla="*/ 679513 h 1083527"/>
                <a:gd name="connsiteX174" fmla="*/ 415415 w 1107173"/>
                <a:gd name="connsiteY174" fmla="*/ 680846 h 1083527"/>
                <a:gd name="connsiteX175" fmla="*/ 419794 w 1107173"/>
                <a:gd name="connsiteY175" fmla="*/ 681608 h 1083527"/>
                <a:gd name="connsiteX176" fmla="*/ 424173 w 1107173"/>
                <a:gd name="connsiteY176" fmla="*/ 683893 h 1083527"/>
                <a:gd name="connsiteX177" fmla="*/ 427505 w 1107173"/>
                <a:gd name="connsiteY177" fmla="*/ 689319 h 1083527"/>
                <a:gd name="connsiteX178" fmla="*/ 431884 w 1107173"/>
                <a:gd name="connsiteY178" fmla="*/ 692936 h 1083527"/>
                <a:gd name="connsiteX179" fmla="*/ 433217 w 1107173"/>
                <a:gd name="connsiteY179" fmla="*/ 700647 h 1083527"/>
                <a:gd name="connsiteX180" fmla="*/ 437786 w 1107173"/>
                <a:gd name="connsiteY180" fmla="*/ 698553 h 1083527"/>
                <a:gd name="connsiteX181" fmla="*/ 438833 w 1107173"/>
                <a:gd name="connsiteY181" fmla="*/ 704455 h 1083527"/>
                <a:gd name="connsiteX182" fmla="*/ 440928 w 1107173"/>
                <a:gd name="connsiteY182" fmla="*/ 708548 h 1083527"/>
                <a:gd name="connsiteX183" fmla="*/ 446354 w 1107173"/>
                <a:gd name="connsiteY183" fmla="*/ 711595 h 1083527"/>
                <a:gd name="connsiteX184" fmla="*/ 453018 w 1107173"/>
                <a:gd name="connsiteY184" fmla="*/ 713689 h 1083527"/>
                <a:gd name="connsiteX185" fmla="*/ 456635 w 1107173"/>
                <a:gd name="connsiteY185" fmla="*/ 720829 h 1083527"/>
                <a:gd name="connsiteX186" fmla="*/ 464346 w 1107173"/>
                <a:gd name="connsiteY186" fmla="*/ 727302 h 1083527"/>
                <a:gd name="connsiteX187" fmla="*/ 475103 w 1107173"/>
                <a:gd name="connsiteY187" fmla="*/ 736251 h 1083527"/>
                <a:gd name="connsiteX188" fmla="*/ 477674 w 1107173"/>
                <a:gd name="connsiteY188" fmla="*/ 743486 h 1083527"/>
                <a:gd name="connsiteX189" fmla="*/ 484052 w 1107173"/>
                <a:gd name="connsiteY189" fmla="*/ 749673 h 1083527"/>
                <a:gd name="connsiteX190" fmla="*/ 487384 w 1107173"/>
                <a:gd name="connsiteY190" fmla="*/ 758908 h 1083527"/>
                <a:gd name="connsiteX191" fmla="*/ 488431 w 1107173"/>
                <a:gd name="connsiteY191" fmla="*/ 769665 h 1083527"/>
                <a:gd name="connsiteX192" fmla="*/ 492810 w 1107173"/>
                <a:gd name="connsiteY192" fmla="*/ 777376 h 1083527"/>
                <a:gd name="connsiteX193" fmla="*/ 496618 w 1107173"/>
                <a:gd name="connsiteY193" fmla="*/ 785563 h 1083527"/>
                <a:gd name="connsiteX194" fmla="*/ 498427 w 1107173"/>
                <a:gd name="connsiteY194" fmla="*/ 793273 h 1083527"/>
                <a:gd name="connsiteX195" fmla="*/ 502806 w 1107173"/>
                <a:gd name="connsiteY195" fmla="*/ 799747 h 1083527"/>
                <a:gd name="connsiteX196" fmla="*/ 507470 w 1107173"/>
                <a:gd name="connsiteY196" fmla="*/ 805173 h 1083527"/>
                <a:gd name="connsiteX197" fmla="*/ 508517 w 1107173"/>
                <a:gd name="connsiteY197" fmla="*/ 810028 h 1083527"/>
                <a:gd name="connsiteX198" fmla="*/ 512611 w 1107173"/>
                <a:gd name="connsiteY198" fmla="*/ 813646 h 1083527"/>
                <a:gd name="connsiteX199" fmla="*/ 511564 w 1107173"/>
                <a:gd name="connsiteY199" fmla="*/ 818786 h 1083527"/>
                <a:gd name="connsiteX200" fmla="*/ 512040 w 1107173"/>
                <a:gd name="connsiteY200" fmla="*/ 825735 h 1083527"/>
                <a:gd name="connsiteX201" fmla="*/ 515848 w 1107173"/>
                <a:gd name="connsiteY201" fmla="*/ 832685 h 1083527"/>
                <a:gd name="connsiteX202" fmla="*/ 517656 w 1107173"/>
                <a:gd name="connsiteY202" fmla="*/ 838301 h 1083527"/>
                <a:gd name="connsiteX203" fmla="*/ 521750 w 1107173"/>
                <a:gd name="connsiteY203" fmla="*/ 842395 h 1083527"/>
                <a:gd name="connsiteX204" fmla="*/ 528699 w 1107173"/>
                <a:gd name="connsiteY204" fmla="*/ 846774 h 1083527"/>
                <a:gd name="connsiteX205" fmla="*/ 535077 w 1107173"/>
                <a:gd name="connsiteY205" fmla="*/ 851914 h 1083527"/>
                <a:gd name="connsiteX206" fmla="*/ 539171 w 1107173"/>
                <a:gd name="connsiteY206" fmla="*/ 859625 h 1083527"/>
                <a:gd name="connsiteX207" fmla="*/ 542503 w 1107173"/>
                <a:gd name="connsiteY207" fmla="*/ 863719 h 1083527"/>
                <a:gd name="connsiteX208" fmla="*/ 545549 w 1107173"/>
                <a:gd name="connsiteY208" fmla="*/ 868384 h 1083527"/>
                <a:gd name="connsiteX209" fmla="*/ 548405 w 1107173"/>
                <a:gd name="connsiteY209" fmla="*/ 876380 h 1083527"/>
                <a:gd name="connsiteX210" fmla="*/ 551261 w 1107173"/>
                <a:gd name="connsiteY210" fmla="*/ 884091 h 1083527"/>
                <a:gd name="connsiteX211" fmla="*/ 558972 w 1107173"/>
                <a:gd name="connsiteY211" fmla="*/ 891802 h 1083527"/>
                <a:gd name="connsiteX212" fmla="*/ 565921 w 1107173"/>
                <a:gd name="connsiteY212" fmla="*/ 898752 h 1083527"/>
                <a:gd name="connsiteX213" fmla="*/ 572870 w 1107173"/>
                <a:gd name="connsiteY213" fmla="*/ 901512 h 1083527"/>
                <a:gd name="connsiteX214" fmla="*/ 580105 w 1107173"/>
                <a:gd name="connsiteY214" fmla="*/ 906367 h 1083527"/>
                <a:gd name="connsiteX215" fmla="*/ 582104 w 1107173"/>
                <a:gd name="connsiteY215" fmla="*/ 915125 h 1083527"/>
                <a:gd name="connsiteX216" fmla="*/ 582580 w 1107173"/>
                <a:gd name="connsiteY216" fmla="*/ 920266 h 1083527"/>
                <a:gd name="connsiteX217" fmla="*/ 582866 w 1107173"/>
                <a:gd name="connsiteY217" fmla="*/ 926168 h 1083527"/>
                <a:gd name="connsiteX218" fmla="*/ 580772 w 1107173"/>
                <a:gd name="connsiteY218" fmla="*/ 932832 h 1083527"/>
                <a:gd name="connsiteX219" fmla="*/ 585151 w 1107173"/>
                <a:gd name="connsiteY219" fmla="*/ 940542 h 1083527"/>
                <a:gd name="connsiteX220" fmla="*/ 586959 w 1107173"/>
                <a:gd name="connsiteY220" fmla="*/ 949491 h 1083527"/>
                <a:gd name="connsiteX221" fmla="*/ 585912 w 1107173"/>
                <a:gd name="connsiteY221" fmla="*/ 957964 h 1083527"/>
                <a:gd name="connsiteX222" fmla="*/ 588197 w 1107173"/>
                <a:gd name="connsiteY222" fmla="*/ 964913 h 1083527"/>
                <a:gd name="connsiteX223" fmla="*/ 590767 w 1107173"/>
                <a:gd name="connsiteY223" fmla="*/ 968530 h 1083527"/>
                <a:gd name="connsiteX224" fmla="*/ 597145 w 1107173"/>
                <a:gd name="connsiteY224" fmla="*/ 976718 h 1083527"/>
                <a:gd name="connsiteX225" fmla="*/ 601525 w 1107173"/>
                <a:gd name="connsiteY225" fmla="*/ 984714 h 1083527"/>
                <a:gd name="connsiteX226" fmla="*/ 604380 w 1107173"/>
                <a:gd name="connsiteY226" fmla="*/ 992425 h 1083527"/>
                <a:gd name="connsiteX227" fmla="*/ 607427 w 1107173"/>
                <a:gd name="connsiteY227" fmla="*/ 1000612 h 1083527"/>
                <a:gd name="connsiteX228" fmla="*/ 609711 w 1107173"/>
                <a:gd name="connsiteY228" fmla="*/ 1010608 h 1083527"/>
                <a:gd name="connsiteX229" fmla="*/ 614376 w 1107173"/>
                <a:gd name="connsiteY229" fmla="*/ 1015748 h 1083527"/>
                <a:gd name="connsiteX230" fmla="*/ 613900 w 1107173"/>
                <a:gd name="connsiteY230" fmla="*/ 1022126 h 1083527"/>
                <a:gd name="connsiteX231" fmla="*/ 618279 w 1107173"/>
                <a:gd name="connsiteY231" fmla="*/ 1025458 h 1083527"/>
                <a:gd name="connsiteX232" fmla="*/ 622944 w 1107173"/>
                <a:gd name="connsiteY232" fmla="*/ 1026791 h 1083527"/>
                <a:gd name="connsiteX233" fmla="*/ 630369 w 1107173"/>
                <a:gd name="connsiteY233" fmla="*/ 1029361 h 1083527"/>
                <a:gd name="connsiteX234" fmla="*/ 640365 w 1107173"/>
                <a:gd name="connsiteY234" fmla="*/ 1030123 h 1083527"/>
                <a:gd name="connsiteX235" fmla="*/ 645505 w 1107173"/>
                <a:gd name="connsiteY235" fmla="*/ 1034787 h 1083527"/>
                <a:gd name="connsiteX236" fmla="*/ 651693 w 1107173"/>
                <a:gd name="connsiteY236" fmla="*/ 1040975 h 1083527"/>
                <a:gd name="connsiteX237" fmla="*/ 658833 w 1107173"/>
                <a:gd name="connsiteY237" fmla="*/ 1040689 h 1083527"/>
                <a:gd name="connsiteX238" fmla="*/ 665497 w 1107173"/>
                <a:gd name="connsiteY238" fmla="*/ 1045354 h 1083527"/>
                <a:gd name="connsiteX239" fmla="*/ 672922 w 1107173"/>
                <a:gd name="connsiteY239" fmla="*/ 1046116 h 1083527"/>
                <a:gd name="connsiteX240" fmla="*/ 677777 w 1107173"/>
                <a:gd name="connsiteY240" fmla="*/ 1050971 h 1083527"/>
                <a:gd name="connsiteX241" fmla="*/ 684441 w 1107173"/>
                <a:gd name="connsiteY241" fmla="*/ 1054874 h 1083527"/>
                <a:gd name="connsiteX242" fmla="*/ 688820 w 1107173"/>
                <a:gd name="connsiteY242" fmla="*/ 1057730 h 1083527"/>
                <a:gd name="connsiteX243" fmla="*/ 696816 w 1107173"/>
                <a:gd name="connsiteY243" fmla="*/ 1061347 h 1083527"/>
                <a:gd name="connsiteX244" fmla="*/ 706050 w 1107173"/>
                <a:gd name="connsiteY244" fmla="*/ 1061823 h 1083527"/>
                <a:gd name="connsiteX245" fmla="*/ 711477 w 1107173"/>
                <a:gd name="connsiteY245" fmla="*/ 1062109 h 1083527"/>
                <a:gd name="connsiteX246" fmla="*/ 719473 w 1107173"/>
                <a:gd name="connsiteY246" fmla="*/ 1062109 h 1083527"/>
                <a:gd name="connsiteX247" fmla="*/ 729469 w 1107173"/>
                <a:gd name="connsiteY247" fmla="*/ 1063156 h 1083527"/>
                <a:gd name="connsiteX248" fmla="*/ 738513 w 1107173"/>
                <a:gd name="connsiteY248" fmla="*/ 1065441 h 1083527"/>
                <a:gd name="connsiteX249" fmla="*/ 747271 w 1107173"/>
                <a:gd name="connsiteY249" fmla="*/ 1069058 h 1083527"/>
                <a:gd name="connsiteX250" fmla="*/ 751840 w 1107173"/>
                <a:gd name="connsiteY250" fmla="*/ 1074484 h 1083527"/>
                <a:gd name="connsiteX251" fmla="*/ 756981 w 1107173"/>
                <a:gd name="connsiteY251" fmla="*/ 1079910 h 1083527"/>
                <a:gd name="connsiteX252" fmla="*/ 765739 w 1107173"/>
                <a:gd name="connsiteY252" fmla="*/ 1083528 h 1083527"/>
                <a:gd name="connsiteX253" fmla="*/ 770403 w 1107173"/>
                <a:gd name="connsiteY253" fmla="*/ 1079720 h 1083527"/>
                <a:gd name="connsiteX254" fmla="*/ 776020 w 1107173"/>
                <a:gd name="connsiteY254" fmla="*/ 1076103 h 1083527"/>
                <a:gd name="connsiteX255" fmla="*/ 783255 w 1107173"/>
                <a:gd name="connsiteY255" fmla="*/ 1074294 h 1083527"/>
                <a:gd name="connsiteX256" fmla="*/ 788395 w 1107173"/>
                <a:gd name="connsiteY256" fmla="*/ 1077912 h 1083527"/>
                <a:gd name="connsiteX257" fmla="*/ 789633 w 1107173"/>
                <a:gd name="connsiteY257" fmla="*/ 1071533 h 1083527"/>
                <a:gd name="connsiteX258" fmla="*/ 787634 w 1107173"/>
                <a:gd name="connsiteY258" fmla="*/ 1062775 h 1083527"/>
                <a:gd name="connsiteX259" fmla="*/ 784302 w 1107173"/>
                <a:gd name="connsiteY259" fmla="*/ 1061728 h 1083527"/>
                <a:gd name="connsiteX260" fmla="*/ 776591 w 1107173"/>
                <a:gd name="connsiteY260" fmla="*/ 1059444 h 1083527"/>
                <a:gd name="connsiteX261" fmla="*/ 775068 w 1107173"/>
                <a:gd name="connsiteY261" fmla="*/ 1052208 h 1083527"/>
                <a:gd name="connsiteX262" fmla="*/ 772498 w 1107173"/>
                <a:gd name="connsiteY262" fmla="*/ 1047067 h 1083527"/>
                <a:gd name="connsiteX263" fmla="*/ 771165 w 1107173"/>
                <a:gd name="connsiteY263" fmla="*/ 1039357 h 1083527"/>
                <a:gd name="connsiteX264" fmla="*/ 767357 w 1107173"/>
                <a:gd name="connsiteY264" fmla="*/ 1032217 h 1083527"/>
                <a:gd name="connsiteX265" fmla="*/ 763740 w 1107173"/>
                <a:gd name="connsiteY265" fmla="*/ 1029647 h 1083527"/>
                <a:gd name="connsiteX266" fmla="*/ 764216 w 1107173"/>
                <a:gd name="connsiteY266" fmla="*/ 1023174 h 1083527"/>
                <a:gd name="connsiteX267" fmla="*/ 764977 w 1107173"/>
                <a:gd name="connsiteY267" fmla="*/ 1016510 h 1083527"/>
                <a:gd name="connsiteX268" fmla="*/ 762692 w 1107173"/>
                <a:gd name="connsiteY268" fmla="*/ 1005752 h 1083527"/>
                <a:gd name="connsiteX269" fmla="*/ 760884 w 1107173"/>
                <a:gd name="connsiteY269" fmla="*/ 995471 h 1083527"/>
                <a:gd name="connsiteX270" fmla="*/ 755267 w 1107173"/>
                <a:gd name="connsiteY270" fmla="*/ 988046 h 1083527"/>
                <a:gd name="connsiteX271" fmla="*/ 754220 w 1107173"/>
                <a:gd name="connsiteY271" fmla="*/ 983476 h 1083527"/>
                <a:gd name="connsiteX272" fmla="*/ 755458 w 1107173"/>
                <a:gd name="connsiteY272" fmla="*/ 979669 h 1083527"/>
                <a:gd name="connsiteX273" fmla="*/ 753934 w 1107173"/>
                <a:gd name="connsiteY273" fmla="*/ 973195 h 1083527"/>
                <a:gd name="connsiteX274" fmla="*/ 757266 w 1107173"/>
                <a:gd name="connsiteY274" fmla="*/ 971101 h 1083527"/>
                <a:gd name="connsiteX275" fmla="*/ 761645 w 1107173"/>
                <a:gd name="connsiteY275" fmla="*/ 969863 h 1083527"/>
                <a:gd name="connsiteX276" fmla="*/ 759361 w 1107173"/>
                <a:gd name="connsiteY276" fmla="*/ 962152 h 1083527"/>
                <a:gd name="connsiteX277" fmla="*/ 762216 w 1107173"/>
                <a:gd name="connsiteY277" fmla="*/ 959296 h 1083527"/>
                <a:gd name="connsiteX278" fmla="*/ 764787 w 1107173"/>
                <a:gd name="connsiteY278" fmla="*/ 955679 h 1083527"/>
                <a:gd name="connsiteX279" fmla="*/ 764787 w 1107173"/>
                <a:gd name="connsiteY279" fmla="*/ 950824 h 1083527"/>
                <a:gd name="connsiteX280" fmla="*/ 761741 w 1107173"/>
                <a:gd name="connsiteY280" fmla="*/ 947682 h 1083527"/>
                <a:gd name="connsiteX281" fmla="*/ 757647 w 1107173"/>
                <a:gd name="connsiteY281" fmla="*/ 947968 h 1083527"/>
                <a:gd name="connsiteX282" fmla="*/ 752792 w 1107173"/>
                <a:gd name="connsiteY282" fmla="*/ 947206 h 1083527"/>
                <a:gd name="connsiteX283" fmla="*/ 747175 w 1107173"/>
                <a:gd name="connsiteY283" fmla="*/ 945112 h 1083527"/>
                <a:gd name="connsiteX284" fmla="*/ 738988 w 1107173"/>
                <a:gd name="connsiteY284" fmla="*/ 942256 h 1083527"/>
                <a:gd name="connsiteX285" fmla="*/ 744891 w 1107173"/>
                <a:gd name="connsiteY285" fmla="*/ 941780 h 1083527"/>
                <a:gd name="connsiteX286" fmla="*/ 742606 w 1107173"/>
                <a:gd name="connsiteY286" fmla="*/ 937401 h 1083527"/>
                <a:gd name="connsiteX287" fmla="*/ 739560 w 1107173"/>
                <a:gd name="connsiteY287" fmla="*/ 934355 h 1083527"/>
                <a:gd name="connsiteX288" fmla="*/ 735942 w 1107173"/>
                <a:gd name="connsiteY288" fmla="*/ 929690 h 1083527"/>
                <a:gd name="connsiteX289" fmla="*/ 734419 w 1107173"/>
                <a:gd name="connsiteY289" fmla="*/ 921980 h 1083527"/>
                <a:gd name="connsiteX290" fmla="*/ 742415 w 1107173"/>
                <a:gd name="connsiteY290" fmla="*/ 930262 h 1083527"/>
                <a:gd name="connsiteX291" fmla="*/ 748603 w 1107173"/>
                <a:gd name="connsiteY291" fmla="*/ 939210 h 1083527"/>
                <a:gd name="connsiteX292" fmla="*/ 756314 w 1107173"/>
                <a:gd name="connsiteY292" fmla="*/ 936640 h 1083527"/>
                <a:gd name="connsiteX293" fmla="*/ 760979 w 1107173"/>
                <a:gd name="connsiteY293" fmla="*/ 924264 h 1083527"/>
                <a:gd name="connsiteX294" fmla="*/ 762978 w 1107173"/>
                <a:gd name="connsiteY294" fmla="*/ 930452 h 1083527"/>
                <a:gd name="connsiteX295" fmla="*/ 762502 w 1107173"/>
                <a:gd name="connsiteY295" fmla="*/ 937401 h 1083527"/>
                <a:gd name="connsiteX296" fmla="*/ 768404 w 1107173"/>
                <a:gd name="connsiteY296" fmla="*/ 936640 h 1083527"/>
                <a:gd name="connsiteX297" fmla="*/ 772022 w 1107173"/>
                <a:gd name="connsiteY297" fmla="*/ 929405 h 1083527"/>
                <a:gd name="connsiteX298" fmla="*/ 774878 w 1107173"/>
                <a:gd name="connsiteY298" fmla="*/ 918362 h 1083527"/>
                <a:gd name="connsiteX299" fmla="*/ 781256 w 1107173"/>
                <a:gd name="connsiteY299" fmla="*/ 905225 h 1083527"/>
                <a:gd name="connsiteX300" fmla="*/ 780970 w 1107173"/>
                <a:gd name="connsiteY300" fmla="*/ 900560 h 1083527"/>
                <a:gd name="connsiteX301" fmla="*/ 773259 w 1107173"/>
                <a:gd name="connsiteY301" fmla="*/ 896943 h 1083527"/>
                <a:gd name="connsiteX302" fmla="*/ 771165 w 1107173"/>
                <a:gd name="connsiteY302" fmla="*/ 890755 h 1083527"/>
                <a:gd name="connsiteX303" fmla="*/ 766786 w 1107173"/>
                <a:gd name="connsiteY303" fmla="*/ 889993 h 1083527"/>
                <a:gd name="connsiteX304" fmla="*/ 762692 w 1107173"/>
                <a:gd name="connsiteY304" fmla="*/ 888470 h 1083527"/>
                <a:gd name="connsiteX305" fmla="*/ 760408 w 1107173"/>
                <a:gd name="connsiteY305" fmla="*/ 884091 h 1083527"/>
                <a:gd name="connsiteX306" fmla="*/ 768119 w 1107173"/>
                <a:gd name="connsiteY306" fmla="*/ 884091 h 1083527"/>
                <a:gd name="connsiteX307" fmla="*/ 776306 w 1107173"/>
                <a:gd name="connsiteY307" fmla="*/ 882282 h 1083527"/>
                <a:gd name="connsiteX308" fmla="*/ 782969 w 1107173"/>
                <a:gd name="connsiteY308" fmla="*/ 882759 h 1083527"/>
                <a:gd name="connsiteX309" fmla="*/ 787348 w 1107173"/>
                <a:gd name="connsiteY309" fmla="*/ 888375 h 1083527"/>
                <a:gd name="connsiteX310" fmla="*/ 791727 w 1107173"/>
                <a:gd name="connsiteY310" fmla="*/ 883996 h 1083527"/>
                <a:gd name="connsiteX311" fmla="*/ 798201 w 1107173"/>
                <a:gd name="connsiteY311" fmla="*/ 874000 h 1083527"/>
                <a:gd name="connsiteX312" fmla="*/ 803341 w 1107173"/>
                <a:gd name="connsiteY312" fmla="*/ 865052 h 1083527"/>
                <a:gd name="connsiteX313" fmla="*/ 802104 w 1107173"/>
                <a:gd name="connsiteY313" fmla="*/ 861720 h 1083527"/>
                <a:gd name="connsiteX314" fmla="*/ 797439 w 1107173"/>
                <a:gd name="connsiteY314" fmla="*/ 864290 h 1083527"/>
                <a:gd name="connsiteX315" fmla="*/ 794107 w 1107173"/>
                <a:gd name="connsiteY315" fmla="*/ 869907 h 1083527"/>
                <a:gd name="connsiteX316" fmla="*/ 791537 w 1107173"/>
                <a:gd name="connsiteY316" fmla="*/ 868098 h 1083527"/>
                <a:gd name="connsiteX317" fmla="*/ 787634 w 1107173"/>
                <a:gd name="connsiteY317" fmla="*/ 864480 h 1083527"/>
                <a:gd name="connsiteX318" fmla="*/ 788395 w 1107173"/>
                <a:gd name="connsiteY318" fmla="*/ 861149 h 1083527"/>
                <a:gd name="connsiteX319" fmla="*/ 791442 w 1107173"/>
                <a:gd name="connsiteY319" fmla="*/ 858864 h 1083527"/>
                <a:gd name="connsiteX320" fmla="*/ 790680 w 1107173"/>
                <a:gd name="connsiteY320" fmla="*/ 854485 h 1083527"/>
                <a:gd name="connsiteX321" fmla="*/ 793251 w 1107173"/>
                <a:gd name="connsiteY321" fmla="*/ 854771 h 1083527"/>
                <a:gd name="connsiteX322" fmla="*/ 798106 w 1107173"/>
                <a:gd name="connsiteY322" fmla="*/ 855818 h 1083527"/>
                <a:gd name="connsiteX323" fmla="*/ 803246 w 1107173"/>
                <a:gd name="connsiteY323" fmla="*/ 849916 h 1083527"/>
                <a:gd name="connsiteX324" fmla="*/ 804293 w 1107173"/>
                <a:gd name="connsiteY324" fmla="*/ 854771 h 1083527"/>
                <a:gd name="connsiteX325" fmla="*/ 806292 w 1107173"/>
                <a:gd name="connsiteY325" fmla="*/ 858578 h 1083527"/>
                <a:gd name="connsiteX326" fmla="*/ 808863 w 1107173"/>
                <a:gd name="connsiteY326" fmla="*/ 856484 h 1083527"/>
                <a:gd name="connsiteX327" fmla="*/ 809148 w 1107173"/>
                <a:gd name="connsiteY327" fmla="*/ 851058 h 1083527"/>
                <a:gd name="connsiteX328" fmla="*/ 808863 w 1107173"/>
                <a:gd name="connsiteY328" fmla="*/ 848773 h 1083527"/>
                <a:gd name="connsiteX329" fmla="*/ 812956 w 1107173"/>
                <a:gd name="connsiteY329" fmla="*/ 843918 h 1083527"/>
                <a:gd name="connsiteX330" fmla="*/ 815051 w 1107173"/>
                <a:gd name="connsiteY330" fmla="*/ 848297 h 1083527"/>
                <a:gd name="connsiteX331" fmla="*/ 813813 w 1107173"/>
                <a:gd name="connsiteY331" fmla="*/ 854200 h 1083527"/>
                <a:gd name="connsiteX332" fmla="*/ 815907 w 1107173"/>
                <a:gd name="connsiteY332" fmla="*/ 857055 h 1083527"/>
                <a:gd name="connsiteX333" fmla="*/ 818954 w 1107173"/>
                <a:gd name="connsiteY333" fmla="*/ 852200 h 1083527"/>
                <a:gd name="connsiteX334" fmla="*/ 824570 w 1107173"/>
                <a:gd name="connsiteY334" fmla="*/ 847821 h 1083527"/>
                <a:gd name="connsiteX335" fmla="*/ 823523 w 1107173"/>
                <a:gd name="connsiteY335" fmla="*/ 843156 h 1083527"/>
                <a:gd name="connsiteX336" fmla="*/ 824761 w 1107173"/>
                <a:gd name="connsiteY336" fmla="*/ 836493 h 1083527"/>
                <a:gd name="connsiteX337" fmla="*/ 826569 w 1107173"/>
                <a:gd name="connsiteY337" fmla="*/ 831352 h 1083527"/>
                <a:gd name="connsiteX338" fmla="*/ 829425 w 1107173"/>
                <a:gd name="connsiteY338" fmla="*/ 830305 h 1083527"/>
                <a:gd name="connsiteX339" fmla="*/ 832757 w 1107173"/>
                <a:gd name="connsiteY339" fmla="*/ 834684 h 1083527"/>
                <a:gd name="connsiteX340" fmla="*/ 835042 w 1107173"/>
                <a:gd name="connsiteY340" fmla="*/ 839825 h 1083527"/>
                <a:gd name="connsiteX341" fmla="*/ 840182 w 1107173"/>
                <a:gd name="connsiteY341" fmla="*/ 839349 h 1083527"/>
                <a:gd name="connsiteX342" fmla="*/ 843514 w 1107173"/>
                <a:gd name="connsiteY342" fmla="*/ 835731 h 1083527"/>
                <a:gd name="connsiteX343" fmla="*/ 851225 w 1107173"/>
                <a:gd name="connsiteY343" fmla="*/ 833923 h 1083527"/>
                <a:gd name="connsiteX344" fmla="*/ 857127 w 1107173"/>
                <a:gd name="connsiteY344" fmla="*/ 828306 h 1083527"/>
                <a:gd name="connsiteX345" fmla="*/ 856366 w 1107173"/>
                <a:gd name="connsiteY345" fmla="*/ 824974 h 1083527"/>
                <a:gd name="connsiteX346" fmla="*/ 849417 w 1107173"/>
                <a:gd name="connsiteY346" fmla="*/ 819357 h 1083527"/>
                <a:gd name="connsiteX347" fmla="*/ 841230 w 1107173"/>
                <a:gd name="connsiteY347" fmla="*/ 813931 h 1083527"/>
                <a:gd name="connsiteX348" fmla="*/ 840182 w 1107173"/>
                <a:gd name="connsiteY348" fmla="*/ 809552 h 1083527"/>
                <a:gd name="connsiteX349" fmla="*/ 837327 w 1107173"/>
                <a:gd name="connsiteY349" fmla="*/ 803650 h 1083527"/>
                <a:gd name="connsiteX350" fmla="*/ 840944 w 1107173"/>
                <a:gd name="connsiteY350" fmla="*/ 801365 h 1083527"/>
                <a:gd name="connsiteX351" fmla="*/ 843229 w 1107173"/>
                <a:gd name="connsiteY351" fmla="*/ 795178 h 1083527"/>
                <a:gd name="connsiteX352" fmla="*/ 843705 w 1107173"/>
                <a:gd name="connsiteY352" fmla="*/ 803364 h 1083527"/>
                <a:gd name="connsiteX353" fmla="*/ 848369 w 1107173"/>
                <a:gd name="connsiteY353" fmla="*/ 807744 h 1083527"/>
                <a:gd name="connsiteX354" fmla="*/ 852177 w 1107173"/>
                <a:gd name="connsiteY354" fmla="*/ 810028 h 1083527"/>
                <a:gd name="connsiteX355" fmla="*/ 854748 w 1107173"/>
                <a:gd name="connsiteY355" fmla="*/ 806887 h 1083527"/>
                <a:gd name="connsiteX356" fmla="*/ 858079 w 1107173"/>
                <a:gd name="connsiteY356" fmla="*/ 812789 h 1083527"/>
                <a:gd name="connsiteX357" fmla="*/ 857318 w 1107173"/>
                <a:gd name="connsiteY357" fmla="*/ 805364 h 1083527"/>
                <a:gd name="connsiteX358" fmla="*/ 858555 w 1107173"/>
                <a:gd name="connsiteY358" fmla="*/ 800699 h 1083527"/>
                <a:gd name="connsiteX359" fmla="*/ 861411 w 1107173"/>
                <a:gd name="connsiteY359" fmla="*/ 802984 h 1083527"/>
                <a:gd name="connsiteX360" fmla="*/ 864267 w 1107173"/>
                <a:gd name="connsiteY360" fmla="*/ 807839 h 1083527"/>
                <a:gd name="connsiteX361" fmla="*/ 868075 w 1107173"/>
                <a:gd name="connsiteY361" fmla="*/ 806315 h 1083527"/>
                <a:gd name="connsiteX362" fmla="*/ 872454 w 1107173"/>
                <a:gd name="connsiteY362" fmla="*/ 802984 h 1083527"/>
                <a:gd name="connsiteX363" fmla="*/ 878642 w 1107173"/>
                <a:gd name="connsiteY363" fmla="*/ 797557 h 1083527"/>
                <a:gd name="connsiteX364" fmla="*/ 877880 w 1107173"/>
                <a:gd name="connsiteY364" fmla="*/ 804221 h 1083527"/>
                <a:gd name="connsiteX365" fmla="*/ 875024 w 1107173"/>
                <a:gd name="connsiteY365" fmla="*/ 811646 h 1083527"/>
                <a:gd name="connsiteX366" fmla="*/ 880165 w 1107173"/>
                <a:gd name="connsiteY366" fmla="*/ 812693 h 1083527"/>
                <a:gd name="connsiteX367" fmla="*/ 891969 w 1107173"/>
                <a:gd name="connsiteY367" fmla="*/ 807839 h 1083527"/>
                <a:gd name="connsiteX368" fmla="*/ 897872 w 1107173"/>
                <a:gd name="connsiteY368" fmla="*/ 803745 h 1083527"/>
                <a:gd name="connsiteX369" fmla="*/ 904250 w 1107173"/>
                <a:gd name="connsiteY369" fmla="*/ 802222 h 1083527"/>
                <a:gd name="connsiteX370" fmla="*/ 913008 w 1107173"/>
                <a:gd name="connsiteY370" fmla="*/ 798129 h 1083527"/>
                <a:gd name="connsiteX371" fmla="*/ 921004 w 1107173"/>
                <a:gd name="connsiteY371" fmla="*/ 796796 h 1083527"/>
                <a:gd name="connsiteX372" fmla="*/ 932809 w 1107173"/>
                <a:gd name="connsiteY372" fmla="*/ 794796 h 1083527"/>
                <a:gd name="connsiteX373" fmla="*/ 956132 w 1107173"/>
                <a:gd name="connsiteY373" fmla="*/ 779660 h 1083527"/>
                <a:gd name="connsiteX374" fmla="*/ 961748 w 1107173"/>
                <a:gd name="connsiteY374" fmla="*/ 771188 h 1083527"/>
                <a:gd name="connsiteX375" fmla="*/ 964033 w 1107173"/>
                <a:gd name="connsiteY375" fmla="*/ 764524 h 1083527"/>
                <a:gd name="connsiteX376" fmla="*/ 967175 w 1107173"/>
                <a:gd name="connsiteY376" fmla="*/ 759669 h 1083527"/>
                <a:gd name="connsiteX377" fmla="*/ 967651 w 1107173"/>
                <a:gd name="connsiteY377" fmla="*/ 754814 h 1083527"/>
                <a:gd name="connsiteX378" fmla="*/ 971744 w 1107173"/>
                <a:gd name="connsiteY378" fmla="*/ 753577 h 1083527"/>
                <a:gd name="connsiteX379" fmla="*/ 975838 w 1107173"/>
                <a:gd name="connsiteY379" fmla="*/ 754053 h 1083527"/>
                <a:gd name="connsiteX380" fmla="*/ 980978 w 1107173"/>
                <a:gd name="connsiteY380" fmla="*/ 749197 h 1083527"/>
                <a:gd name="connsiteX381" fmla="*/ 984596 w 1107173"/>
                <a:gd name="connsiteY381" fmla="*/ 744342 h 1083527"/>
                <a:gd name="connsiteX382" fmla="*/ 989451 w 1107173"/>
                <a:gd name="connsiteY382" fmla="*/ 743105 h 1083527"/>
                <a:gd name="connsiteX383" fmla="*/ 995829 w 1107173"/>
                <a:gd name="connsiteY383" fmla="*/ 745389 h 1083527"/>
                <a:gd name="connsiteX384" fmla="*/ 990403 w 1107173"/>
                <a:gd name="connsiteY384" fmla="*/ 732253 h 1083527"/>
                <a:gd name="connsiteX385" fmla="*/ 987356 w 1107173"/>
                <a:gd name="connsiteY385" fmla="*/ 728445 h 1083527"/>
                <a:gd name="connsiteX386" fmla="*/ 988880 w 1107173"/>
                <a:gd name="connsiteY386" fmla="*/ 724542 h 1083527"/>
                <a:gd name="connsiteX387" fmla="*/ 984215 w 1107173"/>
                <a:gd name="connsiteY387" fmla="*/ 721971 h 1083527"/>
                <a:gd name="connsiteX388" fmla="*/ 980122 w 1107173"/>
                <a:gd name="connsiteY388" fmla="*/ 717402 h 1083527"/>
                <a:gd name="connsiteX389" fmla="*/ 982692 w 1107173"/>
                <a:gd name="connsiteY389" fmla="*/ 711785 h 1083527"/>
                <a:gd name="connsiteX390" fmla="*/ 979645 w 1107173"/>
                <a:gd name="connsiteY390" fmla="*/ 706168 h 1083527"/>
                <a:gd name="connsiteX391" fmla="*/ 974505 w 1107173"/>
                <a:gd name="connsiteY391" fmla="*/ 699981 h 1083527"/>
                <a:gd name="connsiteX392" fmla="*/ 972982 w 1107173"/>
                <a:gd name="connsiteY392" fmla="*/ 688177 h 1083527"/>
                <a:gd name="connsiteX393" fmla="*/ 975838 w 1107173"/>
                <a:gd name="connsiteY393" fmla="*/ 693317 h 1083527"/>
                <a:gd name="connsiteX394" fmla="*/ 979931 w 1107173"/>
                <a:gd name="connsiteY394" fmla="*/ 700552 h 1083527"/>
                <a:gd name="connsiteX395" fmla="*/ 987166 w 1107173"/>
                <a:gd name="connsiteY395" fmla="*/ 703884 h 1083527"/>
                <a:gd name="connsiteX396" fmla="*/ 990022 w 1107173"/>
                <a:gd name="connsiteY396" fmla="*/ 712356 h 1083527"/>
                <a:gd name="connsiteX397" fmla="*/ 992307 w 1107173"/>
                <a:gd name="connsiteY397" fmla="*/ 707501 h 1083527"/>
                <a:gd name="connsiteX398" fmla="*/ 994591 w 1107173"/>
                <a:gd name="connsiteY398" fmla="*/ 701599 h 1083527"/>
                <a:gd name="connsiteX399" fmla="*/ 997162 w 1107173"/>
                <a:gd name="connsiteY399" fmla="*/ 697220 h 1083527"/>
                <a:gd name="connsiteX400" fmla="*/ 1002778 w 1107173"/>
                <a:gd name="connsiteY400" fmla="*/ 694174 h 1083527"/>
                <a:gd name="connsiteX401" fmla="*/ 1007157 w 1107173"/>
                <a:gd name="connsiteY401" fmla="*/ 696744 h 1083527"/>
                <a:gd name="connsiteX402" fmla="*/ 1008395 w 1107173"/>
                <a:gd name="connsiteY402" fmla="*/ 706739 h 1083527"/>
                <a:gd name="connsiteX403" fmla="*/ 1000970 w 1107173"/>
                <a:gd name="connsiteY403" fmla="*/ 718068 h 1083527"/>
                <a:gd name="connsiteX404" fmla="*/ 1008966 w 1107173"/>
                <a:gd name="connsiteY404" fmla="*/ 719591 h 1083527"/>
                <a:gd name="connsiteX405" fmla="*/ 1020009 w 1107173"/>
                <a:gd name="connsiteY405" fmla="*/ 714736 h 1083527"/>
                <a:gd name="connsiteX406" fmla="*/ 1026197 w 1107173"/>
                <a:gd name="connsiteY406" fmla="*/ 716830 h 1083527"/>
                <a:gd name="connsiteX407" fmla="*/ 1028767 w 1107173"/>
                <a:gd name="connsiteY407" fmla="*/ 719401 h 1083527"/>
                <a:gd name="connsiteX408" fmla="*/ 1020771 w 1107173"/>
                <a:gd name="connsiteY408" fmla="*/ 720638 h 1083527"/>
                <a:gd name="connsiteX409" fmla="*/ 1016677 w 1107173"/>
                <a:gd name="connsiteY409" fmla="*/ 723494 h 1083527"/>
                <a:gd name="connsiteX410" fmla="*/ 1010775 w 1107173"/>
                <a:gd name="connsiteY410" fmla="*/ 726065 h 1083527"/>
                <a:gd name="connsiteX411" fmla="*/ 1004111 w 1107173"/>
                <a:gd name="connsiteY411" fmla="*/ 733014 h 1083527"/>
                <a:gd name="connsiteX412" fmla="*/ 1008204 w 1107173"/>
                <a:gd name="connsiteY412" fmla="*/ 733014 h 1083527"/>
                <a:gd name="connsiteX413" fmla="*/ 1024102 w 1107173"/>
                <a:gd name="connsiteY413" fmla="*/ 723494 h 1083527"/>
                <a:gd name="connsiteX414" fmla="*/ 1033337 w 1107173"/>
                <a:gd name="connsiteY414" fmla="*/ 718639 h 1083527"/>
                <a:gd name="connsiteX415" fmla="*/ 1050282 w 1107173"/>
                <a:gd name="connsiteY415" fmla="*/ 710928 h 1083527"/>
                <a:gd name="connsiteX416" fmla="*/ 1068750 w 1107173"/>
                <a:gd name="connsiteY416" fmla="*/ 704741 h 1083527"/>
                <a:gd name="connsiteX417" fmla="*/ 1081030 w 1107173"/>
                <a:gd name="connsiteY417" fmla="*/ 704265 h 1083527"/>
                <a:gd name="connsiteX418" fmla="*/ 1083505 w 1107173"/>
                <a:gd name="connsiteY418" fmla="*/ 703217 h 1083527"/>
                <a:gd name="connsiteX419" fmla="*/ 1081220 w 1107173"/>
                <a:gd name="connsiteY419" fmla="*/ 700171 h 1083527"/>
                <a:gd name="connsiteX420" fmla="*/ 1077127 w 1107173"/>
                <a:gd name="connsiteY420" fmla="*/ 693031 h 1083527"/>
                <a:gd name="connsiteX421" fmla="*/ 1077698 w 1107173"/>
                <a:gd name="connsiteY421" fmla="*/ 686844 h 1083527"/>
                <a:gd name="connsiteX422" fmla="*/ 1084362 w 1107173"/>
                <a:gd name="connsiteY422" fmla="*/ 681703 h 1083527"/>
                <a:gd name="connsiteX423" fmla="*/ 1086456 w 1107173"/>
                <a:gd name="connsiteY423" fmla="*/ 672469 h 1083527"/>
                <a:gd name="connsiteX424" fmla="*/ 1091026 w 1107173"/>
                <a:gd name="connsiteY424" fmla="*/ 668376 h 1083527"/>
                <a:gd name="connsiteX425" fmla="*/ 1092549 w 1107173"/>
                <a:gd name="connsiteY425" fmla="*/ 660189 h 1083527"/>
                <a:gd name="connsiteX426" fmla="*/ 1092549 w 1107173"/>
                <a:gd name="connsiteY426" fmla="*/ 652478 h 1083527"/>
                <a:gd name="connsiteX427" fmla="*/ 1093596 w 1107173"/>
                <a:gd name="connsiteY427" fmla="*/ 643719 h 1083527"/>
                <a:gd name="connsiteX428" fmla="*/ 1089027 w 1107173"/>
                <a:gd name="connsiteY428" fmla="*/ 639626 h 1083527"/>
                <a:gd name="connsiteX429" fmla="*/ 1089503 w 1107173"/>
                <a:gd name="connsiteY429" fmla="*/ 631915 h 1083527"/>
                <a:gd name="connsiteX430" fmla="*/ 1092549 w 1107173"/>
                <a:gd name="connsiteY430" fmla="*/ 626299 h 1083527"/>
                <a:gd name="connsiteX431" fmla="*/ 1089978 w 1107173"/>
                <a:gd name="connsiteY431" fmla="*/ 618588 h 1083527"/>
                <a:gd name="connsiteX432" fmla="*/ 1094072 w 1107173"/>
                <a:gd name="connsiteY432" fmla="*/ 611448 h 1083527"/>
                <a:gd name="connsiteX433" fmla="*/ 1096642 w 1107173"/>
                <a:gd name="connsiteY433" fmla="*/ 605260 h 1083527"/>
                <a:gd name="connsiteX434" fmla="*/ 1099689 w 1107173"/>
                <a:gd name="connsiteY434" fmla="*/ 599643 h 1083527"/>
                <a:gd name="connsiteX435" fmla="*/ 1102259 w 1107173"/>
                <a:gd name="connsiteY435" fmla="*/ 592504 h 1083527"/>
                <a:gd name="connsiteX436" fmla="*/ 1104258 w 1107173"/>
                <a:gd name="connsiteY436" fmla="*/ 581747 h 1083527"/>
                <a:gd name="connsiteX437" fmla="*/ 1104734 w 1107173"/>
                <a:gd name="connsiteY437" fmla="*/ 577082 h 1083527"/>
                <a:gd name="connsiteX438" fmla="*/ 1105115 w 1107173"/>
                <a:gd name="connsiteY438" fmla="*/ 571846 h 108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Lst>
              <a:rect l="l" t="t" r="r" b="b"/>
              <a:pathLst>
                <a:path w="1107173" h="1083527">
                  <a:moveTo>
                    <a:pt x="1105115" y="571846"/>
                  </a:moveTo>
                  <a:cubicBezTo>
                    <a:pt x="1107209" y="570799"/>
                    <a:pt x="1107685" y="569276"/>
                    <a:pt x="1106638" y="566229"/>
                  </a:cubicBezTo>
                  <a:cubicBezTo>
                    <a:pt x="1105591" y="563088"/>
                    <a:pt x="1104068" y="563088"/>
                    <a:pt x="1105115" y="559566"/>
                  </a:cubicBezTo>
                  <a:cubicBezTo>
                    <a:pt x="1106162" y="555948"/>
                    <a:pt x="1106162" y="553378"/>
                    <a:pt x="1103592" y="554425"/>
                  </a:cubicBezTo>
                  <a:cubicBezTo>
                    <a:pt x="1101021" y="555472"/>
                    <a:pt x="1099498" y="552902"/>
                    <a:pt x="1099498" y="548809"/>
                  </a:cubicBezTo>
                  <a:cubicBezTo>
                    <a:pt x="1099498" y="544715"/>
                    <a:pt x="1097975" y="545762"/>
                    <a:pt x="1095405" y="543192"/>
                  </a:cubicBezTo>
                  <a:cubicBezTo>
                    <a:pt x="1092834" y="540622"/>
                    <a:pt x="1092834" y="540622"/>
                    <a:pt x="1094358" y="537004"/>
                  </a:cubicBezTo>
                  <a:cubicBezTo>
                    <a:pt x="1095881" y="533387"/>
                    <a:pt x="1095881" y="533863"/>
                    <a:pt x="1093310" y="530816"/>
                  </a:cubicBezTo>
                  <a:cubicBezTo>
                    <a:pt x="1090740" y="527770"/>
                    <a:pt x="1090264" y="528817"/>
                    <a:pt x="1089693" y="525676"/>
                  </a:cubicBezTo>
                  <a:cubicBezTo>
                    <a:pt x="1089217" y="522630"/>
                    <a:pt x="1089693" y="520535"/>
                    <a:pt x="1087123" y="520535"/>
                  </a:cubicBezTo>
                  <a:cubicBezTo>
                    <a:pt x="1084552" y="520535"/>
                    <a:pt x="1081982" y="517489"/>
                    <a:pt x="1080459" y="513300"/>
                  </a:cubicBezTo>
                  <a:cubicBezTo>
                    <a:pt x="1078936" y="509207"/>
                    <a:pt x="1079983" y="506160"/>
                    <a:pt x="1081506" y="503019"/>
                  </a:cubicBezTo>
                  <a:cubicBezTo>
                    <a:pt x="1083029" y="499973"/>
                    <a:pt x="1080459" y="498449"/>
                    <a:pt x="1077889" y="494832"/>
                  </a:cubicBezTo>
                  <a:cubicBezTo>
                    <a:pt x="1075318" y="491214"/>
                    <a:pt x="1075318" y="489691"/>
                    <a:pt x="1074271" y="485598"/>
                  </a:cubicBezTo>
                  <a:cubicBezTo>
                    <a:pt x="1073224" y="481504"/>
                    <a:pt x="1068654" y="481980"/>
                    <a:pt x="1066084" y="479981"/>
                  </a:cubicBezTo>
                  <a:cubicBezTo>
                    <a:pt x="1063514" y="477887"/>
                    <a:pt x="1060944" y="472746"/>
                    <a:pt x="1060944" y="472746"/>
                  </a:cubicBezTo>
                  <a:cubicBezTo>
                    <a:pt x="1060944" y="472746"/>
                    <a:pt x="1057897" y="345849"/>
                    <a:pt x="1057897" y="339185"/>
                  </a:cubicBezTo>
                  <a:cubicBezTo>
                    <a:pt x="1057897" y="332522"/>
                    <a:pt x="1057421" y="318623"/>
                    <a:pt x="1056850" y="315577"/>
                  </a:cubicBezTo>
                  <a:cubicBezTo>
                    <a:pt x="1056374" y="312530"/>
                    <a:pt x="1052281" y="314530"/>
                    <a:pt x="1050186" y="314530"/>
                  </a:cubicBezTo>
                  <a:cubicBezTo>
                    <a:pt x="1048092" y="314530"/>
                    <a:pt x="1045522" y="315006"/>
                    <a:pt x="1042951" y="314054"/>
                  </a:cubicBezTo>
                  <a:cubicBezTo>
                    <a:pt x="1040381" y="313006"/>
                    <a:pt x="1036763" y="314530"/>
                    <a:pt x="1033717" y="316148"/>
                  </a:cubicBezTo>
                  <a:cubicBezTo>
                    <a:pt x="1030671" y="317671"/>
                    <a:pt x="1029624" y="315672"/>
                    <a:pt x="1027054" y="314054"/>
                  </a:cubicBezTo>
                  <a:cubicBezTo>
                    <a:pt x="1025245" y="313006"/>
                    <a:pt x="1023531" y="310722"/>
                    <a:pt x="1022579" y="309389"/>
                  </a:cubicBezTo>
                  <a:cubicBezTo>
                    <a:pt x="1020580" y="309484"/>
                    <a:pt x="1018771" y="309579"/>
                    <a:pt x="1018105" y="309579"/>
                  </a:cubicBezTo>
                  <a:cubicBezTo>
                    <a:pt x="1016011" y="309579"/>
                    <a:pt x="1010584" y="304820"/>
                    <a:pt x="1007824" y="304820"/>
                  </a:cubicBezTo>
                  <a:cubicBezTo>
                    <a:pt x="1005063" y="304820"/>
                    <a:pt x="1001636" y="302725"/>
                    <a:pt x="1000970" y="298632"/>
                  </a:cubicBezTo>
                  <a:cubicBezTo>
                    <a:pt x="1000303" y="294538"/>
                    <a:pt x="995448" y="296537"/>
                    <a:pt x="992783" y="297299"/>
                  </a:cubicBezTo>
                  <a:cubicBezTo>
                    <a:pt x="990022" y="297965"/>
                    <a:pt x="985262" y="295966"/>
                    <a:pt x="984596" y="291778"/>
                  </a:cubicBezTo>
                  <a:cubicBezTo>
                    <a:pt x="983929" y="287684"/>
                    <a:pt x="981169" y="286256"/>
                    <a:pt x="978408" y="286256"/>
                  </a:cubicBezTo>
                  <a:cubicBezTo>
                    <a:pt x="975647" y="286256"/>
                    <a:pt x="973648" y="285590"/>
                    <a:pt x="973648" y="282829"/>
                  </a:cubicBezTo>
                  <a:cubicBezTo>
                    <a:pt x="973648" y="280068"/>
                    <a:pt x="966794" y="281496"/>
                    <a:pt x="963367" y="279402"/>
                  </a:cubicBezTo>
                  <a:cubicBezTo>
                    <a:pt x="959940" y="277403"/>
                    <a:pt x="957179" y="280068"/>
                    <a:pt x="955846" y="284162"/>
                  </a:cubicBezTo>
                  <a:cubicBezTo>
                    <a:pt x="954514" y="288255"/>
                    <a:pt x="946993" y="284828"/>
                    <a:pt x="942804" y="285590"/>
                  </a:cubicBezTo>
                  <a:cubicBezTo>
                    <a:pt x="938711" y="286256"/>
                    <a:pt x="932523" y="283496"/>
                    <a:pt x="932523" y="280735"/>
                  </a:cubicBezTo>
                  <a:cubicBezTo>
                    <a:pt x="932523" y="277974"/>
                    <a:pt x="927002" y="280735"/>
                    <a:pt x="927002" y="280735"/>
                  </a:cubicBezTo>
                  <a:cubicBezTo>
                    <a:pt x="927002" y="280735"/>
                    <a:pt x="921576" y="283496"/>
                    <a:pt x="918815" y="282829"/>
                  </a:cubicBezTo>
                  <a:cubicBezTo>
                    <a:pt x="916054" y="282163"/>
                    <a:pt x="916054" y="284162"/>
                    <a:pt x="916054" y="286923"/>
                  </a:cubicBezTo>
                  <a:cubicBezTo>
                    <a:pt x="916054" y="289683"/>
                    <a:pt x="910628" y="287589"/>
                    <a:pt x="910628" y="287589"/>
                  </a:cubicBezTo>
                  <a:cubicBezTo>
                    <a:pt x="910628" y="287589"/>
                    <a:pt x="905107" y="286923"/>
                    <a:pt x="901013" y="284828"/>
                  </a:cubicBezTo>
                  <a:cubicBezTo>
                    <a:pt x="896920" y="282734"/>
                    <a:pt x="895492" y="286827"/>
                    <a:pt x="892731" y="287589"/>
                  </a:cubicBezTo>
                  <a:cubicBezTo>
                    <a:pt x="889970" y="288255"/>
                    <a:pt x="884544" y="289588"/>
                    <a:pt x="883783" y="293777"/>
                  </a:cubicBezTo>
                  <a:cubicBezTo>
                    <a:pt x="883116" y="297870"/>
                    <a:pt x="877595" y="298537"/>
                    <a:pt x="871407" y="296537"/>
                  </a:cubicBezTo>
                  <a:cubicBezTo>
                    <a:pt x="865219" y="294443"/>
                    <a:pt x="871407" y="296537"/>
                    <a:pt x="870074" y="302059"/>
                  </a:cubicBezTo>
                  <a:cubicBezTo>
                    <a:pt x="868741" y="307580"/>
                    <a:pt x="865314" y="299964"/>
                    <a:pt x="863886" y="297299"/>
                  </a:cubicBezTo>
                  <a:cubicBezTo>
                    <a:pt x="862554" y="294538"/>
                    <a:pt x="858365" y="293206"/>
                    <a:pt x="856366" y="293872"/>
                  </a:cubicBezTo>
                  <a:cubicBezTo>
                    <a:pt x="854272" y="294538"/>
                    <a:pt x="852939" y="294538"/>
                    <a:pt x="852939" y="291778"/>
                  </a:cubicBezTo>
                  <a:cubicBezTo>
                    <a:pt x="852939" y="289017"/>
                    <a:pt x="850844" y="289017"/>
                    <a:pt x="847418" y="287684"/>
                  </a:cubicBezTo>
                  <a:cubicBezTo>
                    <a:pt x="843990" y="286256"/>
                    <a:pt x="846751" y="282829"/>
                    <a:pt x="844657" y="281496"/>
                  </a:cubicBezTo>
                  <a:cubicBezTo>
                    <a:pt x="842562" y="280164"/>
                    <a:pt x="839231" y="282163"/>
                    <a:pt x="839231" y="285590"/>
                  </a:cubicBezTo>
                  <a:cubicBezTo>
                    <a:pt x="839231" y="289017"/>
                    <a:pt x="833043" y="287684"/>
                    <a:pt x="833043" y="287684"/>
                  </a:cubicBezTo>
                  <a:cubicBezTo>
                    <a:pt x="833043" y="287684"/>
                    <a:pt x="829616" y="284257"/>
                    <a:pt x="828283" y="286256"/>
                  </a:cubicBezTo>
                  <a:cubicBezTo>
                    <a:pt x="826950" y="288255"/>
                    <a:pt x="824856" y="286256"/>
                    <a:pt x="823523" y="283496"/>
                  </a:cubicBezTo>
                  <a:cubicBezTo>
                    <a:pt x="822190" y="280735"/>
                    <a:pt x="821429" y="277974"/>
                    <a:pt x="818763" y="277974"/>
                  </a:cubicBezTo>
                  <a:cubicBezTo>
                    <a:pt x="816003" y="277974"/>
                    <a:pt x="814670" y="278640"/>
                    <a:pt x="815336" y="282734"/>
                  </a:cubicBezTo>
                  <a:cubicBezTo>
                    <a:pt x="816003" y="286827"/>
                    <a:pt x="810576" y="287589"/>
                    <a:pt x="808482" y="288255"/>
                  </a:cubicBezTo>
                  <a:cubicBezTo>
                    <a:pt x="806388" y="288922"/>
                    <a:pt x="805721" y="290350"/>
                    <a:pt x="805721" y="293777"/>
                  </a:cubicBezTo>
                  <a:cubicBezTo>
                    <a:pt x="805721" y="297204"/>
                    <a:pt x="806388" y="297870"/>
                    <a:pt x="803627" y="299298"/>
                  </a:cubicBezTo>
                  <a:cubicBezTo>
                    <a:pt x="800866" y="300631"/>
                    <a:pt x="798867" y="297965"/>
                    <a:pt x="798201" y="293110"/>
                  </a:cubicBezTo>
                  <a:cubicBezTo>
                    <a:pt x="797534" y="288255"/>
                    <a:pt x="797534" y="290350"/>
                    <a:pt x="799533" y="288350"/>
                  </a:cubicBezTo>
                  <a:cubicBezTo>
                    <a:pt x="801628" y="286351"/>
                    <a:pt x="798867" y="282829"/>
                    <a:pt x="795440" y="281496"/>
                  </a:cubicBezTo>
                  <a:cubicBezTo>
                    <a:pt x="792013" y="280164"/>
                    <a:pt x="793441" y="285590"/>
                    <a:pt x="791347" y="284257"/>
                  </a:cubicBezTo>
                  <a:cubicBezTo>
                    <a:pt x="789252" y="282924"/>
                    <a:pt x="785825" y="282258"/>
                    <a:pt x="785825" y="284923"/>
                  </a:cubicBezTo>
                  <a:cubicBezTo>
                    <a:pt x="785825" y="287684"/>
                    <a:pt x="783064" y="289017"/>
                    <a:pt x="780304" y="289683"/>
                  </a:cubicBezTo>
                  <a:cubicBezTo>
                    <a:pt x="777543" y="290350"/>
                    <a:pt x="774116" y="286923"/>
                    <a:pt x="774782" y="282163"/>
                  </a:cubicBezTo>
                  <a:cubicBezTo>
                    <a:pt x="775449" y="277403"/>
                    <a:pt x="772688" y="278069"/>
                    <a:pt x="770023" y="280068"/>
                  </a:cubicBezTo>
                  <a:cubicBezTo>
                    <a:pt x="767262" y="282163"/>
                    <a:pt x="765263" y="280735"/>
                    <a:pt x="765263" y="278736"/>
                  </a:cubicBezTo>
                  <a:cubicBezTo>
                    <a:pt x="765263" y="276641"/>
                    <a:pt x="763168" y="273214"/>
                    <a:pt x="760503" y="271882"/>
                  </a:cubicBezTo>
                  <a:cubicBezTo>
                    <a:pt x="757742" y="270549"/>
                    <a:pt x="755743" y="273976"/>
                    <a:pt x="755743" y="275975"/>
                  </a:cubicBezTo>
                  <a:cubicBezTo>
                    <a:pt x="755743" y="278069"/>
                    <a:pt x="750222" y="278069"/>
                    <a:pt x="748222" y="281496"/>
                  </a:cubicBezTo>
                  <a:cubicBezTo>
                    <a:pt x="746128" y="284923"/>
                    <a:pt x="740036" y="284923"/>
                    <a:pt x="736608" y="282829"/>
                  </a:cubicBezTo>
                  <a:cubicBezTo>
                    <a:pt x="733182" y="280735"/>
                    <a:pt x="731087" y="281496"/>
                    <a:pt x="733182" y="279402"/>
                  </a:cubicBezTo>
                  <a:cubicBezTo>
                    <a:pt x="735276" y="277403"/>
                    <a:pt x="735942" y="276641"/>
                    <a:pt x="735942" y="273214"/>
                  </a:cubicBezTo>
                  <a:cubicBezTo>
                    <a:pt x="735942" y="269787"/>
                    <a:pt x="733182" y="269121"/>
                    <a:pt x="729754" y="269787"/>
                  </a:cubicBezTo>
                  <a:cubicBezTo>
                    <a:pt x="726327" y="270453"/>
                    <a:pt x="724233" y="269787"/>
                    <a:pt x="723567" y="266360"/>
                  </a:cubicBezTo>
                  <a:cubicBezTo>
                    <a:pt x="722900" y="262933"/>
                    <a:pt x="723567" y="262267"/>
                    <a:pt x="724233" y="257507"/>
                  </a:cubicBezTo>
                  <a:cubicBezTo>
                    <a:pt x="724899" y="252747"/>
                    <a:pt x="720806" y="255412"/>
                    <a:pt x="718807" y="256840"/>
                  </a:cubicBezTo>
                  <a:cubicBezTo>
                    <a:pt x="716712" y="258173"/>
                    <a:pt x="708525" y="257507"/>
                    <a:pt x="704432" y="256840"/>
                  </a:cubicBezTo>
                  <a:cubicBezTo>
                    <a:pt x="700339" y="256174"/>
                    <a:pt x="698244" y="261600"/>
                    <a:pt x="695484" y="263028"/>
                  </a:cubicBezTo>
                  <a:cubicBezTo>
                    <a:pt x="692723" y="264361"/>
                    <a:pt x="685869" y="258935"/>
                    <a:pt x="683108" y="254841"/>
                  </a:cubicBezTo>
                  <a:cubicBezTo>
                    <a:pt x="680347" y="250748"/>
                    <a:pt x="677682" y="252747"/>
                    <a:pt x="675588" y="254841"/>
                  </a:cubicBezTo>
                  <a:cubicBezTo>
                    <a:pt x="673493" y="256936"/>
                    <a:pt x="672160" y="258268"/>
                    <a:pt x="668733" y="256936"/>
                  </a:cubicBezTo>
                  <a:cubicBezTo>
                    <a:pt x="665306" y="255603"/>
                    <a:pt x="663307" y="253508"/>
                    <a:pt x="660546" y="253508"/>
                  </a:cubicBezTo>
                  <a:cubicBezTo>
                    <a:pt x="657786" y="253508"/>
                    <a:pt x="656453" y="252842"/>
                    <a:pt x="655787" y="250081"/>
                  </a:cubicBezTo>
                  <a:cubicBezTo>
                    <a:pt x="655120" y="247321"/>
                    <a:pt x="653026" y="246654"/>
                    <a:pt x="648932" y="247321"/>
                  </a:cubicBezTo>
                  <a:cubicBezTo>
                    <a:pt x="644839" y="247987"/>
                    <a:pt x="641412" y="246654"/>
                    <a:pt x="636652" y="246654"/>
                  </a:cubicBezTo>
                  <a:cubicBezTo>
                    <a:pt x="631892" y="246654"/>
                    <a:pt x="632559" y="244560"/>
                    <a:pt x="632559" y="240467"/>
                  </a:cubicBezTo>
                  <a:cubicBezTo>
                    <a:pt x="632559" y="236373"/>
                    <a:pt x="631226" y="232280"/>
                    <a:pt x="631226" y="232280"/>
                  </a:cubicBezTo>
                  <a:cubicBezTo>
                    <a:pt x="631226" y="232280"/>
                    <a:pt x="626466" y="225426"/>
                    <a:pt x="623705" y="222665"/>
                  </a:cubicBezTo>
                  <a:cubicBezTo>
                    <a:pt x="620945" y="219904"/>
                    <a:pt x="618184" y="226092"/>
                    <a:pt x="616851" y="229519"/>
                  </a:cubicBezTo>
                  <a:cubicBezTo>
                    <a:pt x="615518" y="232946"/>
                    <a:pt x="610663" y="228186"/>
                    <a:pt x="607998" y="225426"/>
                  </a:cubicBezTo>
                  <a:cubicBezTo>
                    <a:pt x="605237" y="222665"/>
                    <a:pt x="601810" y="228853"/>
                    <a:pt x="598383" y="228853"/>
                  </a:cubicBezTo>
                  <a:cubicBezTo>
                    <a:pt x="594956" y="228853"/>
                    <a:pt x="593623" y="230185"/>
                    <a:pt x="592862" y="227425"/>
                  </a:cubicBezTo>
                  <a:cubicBezTo>
                    <a:pt x="592195" y="224664"/>
                    <a:pt x="589435" y="224664"/>
                    <a:pt x="587435" y="221237"/>
                  </a:cubicBezTo>
                  <a:cubicBezTo>
                    <a:pt x="585341" y="217810"/>
                    <a:pt x="580581" y="215049"/>
                    <a:pt x="578487" y="210289"/>
                  </a:cubicBezTo>
                  <a:cubicBezTo>
                    <a:pt x="576488" y="205530"/>
                    <a:pt x="568872" y="208956"/>
                    <a:pt x="568872" y="208956"/>
                  </a:cubicBezTo>
                  <a:lnTo>
                    <a:pt x="577821" y="14374"/>
                  </a:lnTo>
                  <a:lnTo>
                    <a:pt x="339448" y="0"/>
                  </a:lnTo>
                  <a:lnTo>
                    <a:pt x="336687" y="0"/>
                  </a:lnTo>
                  <a:lnTo>
                    <a:pt x="298990" y="450090"/>
                  </a:lnTo>
                  <a:lnTo>
                    <a:pt x="263" y="422007"/>
                  </a:lnTo>
                  <a:cubicBezTo>
                    <a:pt x="263" y="422007"/>
                    <a:pt x="2357" y="429527"/>
                    <a:pt x="929" y="431622"/>
                  </a:cubicBezTo>
                  <a:cubicBezTo>
                    <a:pt x="-404" y="433716"/>
                    <a:pt x="-404" y="439142"/>
                    <a:pt x="1595" y="441236"/>
                  </a:cubicBezTo>
                  <a:cubicBezTo>
                    <a:pt x="3499" y="443140"/>
                    <a:pt x="6450" y="442759"/>
                    <a:pt x="7497" y="446282"/>
                  </a:cubicBezTo>
                  <a:cubicBezTo>
                    <a:pt x="7117" y="445901"/>
                    <a:pt x="6831" y="445425"/>
                    <a:pt x="6450" y="445139"/>
                  </a:cubicBezTo>
                  <a:cubicBezTo>
                    <a:pt x="8259" y="446948"/>
                    <a:pt x="11020" y="451041"/>
                    <a:pt x="12353" y="450280"/>
                  </a:cubicBezTo>
                  <a:cubicBezTo>
                    <a:pt x="13685" y="449519"/>
                    <a:pt x="13685" y="447710"/>
                    <a:pt x="15208" y="448186"/>
                  </a:cubicBezTo>
                  <a:cubicBezTo>
                    <a:pt x="16732" y="448757"/>
                    <a:pt x="18255" y="452850"/>
                    <a:pt x="19873" y="456372"/>
                  </a:cubicBezTo>
                  <a:cubicBezTo>
                    <a:pt x="21396" y="459990"/>
                    <a:pt x="21967" y="462275"/>
                    <a:pt x="23681" y="465416"/>
                  </a:cubicBezTo>
                  <a:cubicBezTo>
                    <a:pt x="25490" y="468463"/>
                    <a:pt x="27774" y="474174"/>
                    <a:pt x="28822" y="477030"/>
                  </a:cubicBezTo>
                  <a:cubicBezTo>
                    <a:pt x="29869" y="479791"/>
                    <a:pt x="33486" y="482647"/>
                    <a:pt x="38341" y="484741"/>
                  </a:cubicBezTo>
                  <a:cubicBezTo>
                    <a:pt x="43196" y="486740"/>
                    <a:pt x="46814" y="489596"/>
                    <a:pt x="47575" y="491119"/>
                  </a:cubicBezTo>
                  <a:cubicBezTo>
                    <a:pt x="48337" y="492643"/>
                    <a:pt x="51383" y="497022"/>
                    <a:pt x="54810" y="498545"/>
                  </a:cubicBezTo>
                  <a:cubicBezTo>
                    <a:pt x="58142" y="500068"/>
                    <a:pt x="60712" y="508826"/>
                    <a:pt x="62521" y="510349"/>
                  </a:cubicBezTo>
                  <a:cubicBezTo>
                    <a:pt x="64330" y="511872"/>
                    <a:pt x="70708" y="516537"/>
                    <a:pt x="73564" y="518822"/>
                  </a:cubicBezTo>
                  <a:cubicBezTo>
                    <a:pt x="76420" y="521106"/>
                    <a:pt x="77943" y="523486"/>
                    <a:pt x="78419" y="526818"/>
                  </a:cubicBezTo>
                  <a:cubicBezTo>
                    <a:pt x="78895" y="530150"/>
                    <a:pt x="85654" y="536814"/>
                    <a:pt x="88224" y="538622"/>
                  </a:cubicBezTo>
                  <a:cubicBezTo>
                    <a:pt x="90794" y="540431"/>
                    <a:pt x="91842" y="542526"/>
                    <a:pt x="92603" y="544239"/>
                  </a:cubicBezTo>
                  <a:cubicBezTo>
                    <a:pt x="93365" y="546048"/>
                    <a:pt x="95174" y="548618"/>
                    <a:pt x="97458" y="550141"/>
                  </a:cubicBezTo>
                  <a:cubicBezTo>
                    <a:pt x="99743" y="551664"/>
                    <a:pt x="102599" y="552426"/>
                    <a:pt x="104122" y="552902"/>
                  </a:cubicBezTo>
                  <a:cubicBezTo>
                    <a:pt x="105645" y="553378"/>
                    <a:pt x="113642" y="558804"/>
                    <a:pt x="114879" y="559851"/>
                  </a:cubicBezTo>
                  <a:cubicBezTo>
                    <a:pt x="116212" y="560898"/>
                    <a:pt x="118973" y="564706"/>
                    <a:pt x="120782" y="566325"/>
                  </a:cubicBezTo>
                  <a:cubicBezTo>
                    <a:pt x="122590" y="567848"/>
                    <a:pt x="124399" y="567848"/>
                    <a:pt x="124684" y="569942"/>
                  </a:cubicBezTo>
                  <a:cubicBezTo>
                    <a:pt x="124970" y="571941"/>
                    <a:pt x="125732" y="574607"/>
                    <a:pt x="128016" y="575083"/>
                  </a:cubicBezTo>
                  <a:cubicBezTo>
                    <a:pt x="130301" y="575559"/>
                    <a:pt x="131348" y="578890"/>
                    <a:pt x="132110" y="581747"/>
                  </a:cubicBezTo>
                  <a:cubicBezTo>
                    <a:pt x="132871" y="584603"/>
                    <a:pt x="134204" y="592504"/>
                    <a:pt x="134204" y="595074"/>
                  </a:cubicBezTo>
                  <a:cubicBezTo>
                    <a:pt x="134204" y="597645"/>
                    <a:pt x="135727" y="600691"/>
                    <a:pt x="138107" y="604594"/>
                  </a:cubicBezTo>
                  <a:cubicBezTo>
                    <a:pt x="140392" y="608402"/>
                    <a:pt x="144009" y="614304"/>
                    <a:pt x="145057" y="617160"/>
                  </a:cubicBezTo>
                  <a:cubicBezTo>
                    <a:pt x="146104" y="620015"/>
                    <a:pt x="144295" y="626965"/>
                    <a:pt x="143819" y="630487"/>
                  </a:cubicBezTo>
                  <a:cubicBezTo>
                    <a:pt x="143343" y="634105"/>
                    <a:pt x="144105" y="639245"/>
                    <a:pt x="144581" y="642292"/>
                  </a:cubicBezTo>
                  <a:cubicBezTo>
                    <a:pt x="145057" y="645338"/>
                    <a:pt x="147151" y="652573"/>
                    <a:pt x="149245" y="654381"/>
                  </a:cubicBezTo>
                  <a:cubicBezTo>
                    <a:pt x="151340" y="656190"/>
                    <a:pt x="152863" y="663140"/>
                    <a:pt x="153910" y="665900"/>
                  </a:cubicBezTo>
                  <a:cubicBezTo>
                    <a:pt x="154957" y="668756"/>
                    <a:pt x="156956" y="674373"/>
                    <a:pt x="158575" y="675611"/>
                  </a:cubicBezTo>
                  <a:cubicBezTo>
                    <a:pt x="160098" y="676943"/>
                    <a:pt x="162192" y="679513"/>
                    <a:pt x="164191" y="682084"/>
                  </a:cubicBezTo>
                  <a:cubicBezTo>
                    <a:pt x="166286" y="684654"/>
                    <a:pt x="168570" y="686748"/>
                    <a:pt x="170379" y="687224"/>
                  </a:cubicBezTo>
                  <a:cubicBezTo>
                    <a:pt x="172188" y="687795"/>
                    <a:pt x="175995" y="688271"/>
                    <a:pt x="178851" y="690842"/>
                  </a:cubicBezTo>
                  <a:cubicBezTo>
                    <a:pt x="181707" y="693412"/>
                    <a:pt x="181136" y="695697"/>
                    <a:pt x="181898" y="697791"/>
                  </a:cubicBezTo>
                  <a:cubicBezTo>
                    <a:pt x="182659" y="699886"/>
                    <a:pt x="185515" y="703694"/>
                    <a:pt x="186753" y="704170"/>
                  </a:cubicBezTo>
                  <a:cubicBezTo>
                    <a:pt x="187990" y="704645"/>
                    <a:pt x="193702" y="708263"/>
                    <a:pt x="196463" y="710548"/>
                  </a:cubicBezTo>
                  <a:cubicBezTo>
                    <a:pt x="199319" y="712832"/>
                    <a:pt x="209790" y="715974"/>
                    <a:pt x="211599" y="715974"/>
                  </a:cubicBezTo>
                  <a:cubicBezTo>
                    <a:pt x="213408" y="715974"/>
                    <a:pt x="215693" y="718068"/>
                    <a:pt x="217025" y="720067"/>
                  </a:cubicBezTo>
                  <a:cubicBezTo>
                    <a:pt x="218263" y="722067"/>
                    <a:pt x="220072" y="724922"/>
                    <a:pt x="221880" y="726255"/>
                  </a:cubicBezTo>
                  <a:cubicBezTo>
                    <a:pt x="223689" y="727493"/>
                    <a:pt x="230067" y="729111"/>
                    <a:pt x="231876" y="729111"/>
                  </a:cubicBezTo>
                  <a:cubicBezTo>
                    <a:pt x="233685" y="729111"/>
                    <a:pt x="236255" y="731396"/>
                    <a:pt x="238825" y="733776"/>
                  </a:cubicBezTo>
                  <a:cubicBezTo>
                    <a:pt x="241396" y="736060"/>
                    <a:pt x="245203" y="741011"/>
                    <a:pt x="246536" y="742248"/>
                  </a:cubicBezTo>
                  <a:cubicBezTo>
                    <a:pt x="247774" y="743581"/>
                    <a:pt x="250344" y="744818"/>
                    <a:pt x="252153" y="744533"/>
                  </a:cubicBezTo>
                  <a:cubicBezTo>
                    <a:pt x="253962" y="744247"/>
                    <a:pt x="255009" y="745580"/>
                    <a:pt x="256246" y="746817"/>
                  </a:cubicBezTo>
                  <a:cubicBezTo>
                    <a:pt x="257484" y="748150"/>
                    <a:pt x="259102" y="749959"/>
                    <a:pt x="261101" y="749102"/>
                  </a:cubicBezTo>
                  <a:cubicBezTo>
                    <a:pt x="263196" y="748341"/>
                    <a:pt x="267765" y="750435"/>
                    <a:pt x="269574" y="750435"/>
                  </a:cubicBezTo>
                  <a:cubicBezTo>
                    <a:pt x="271383" y="750435"/>
                    <a:pt x="272620" y="748341"/>
                    <a:pt x="273667" y="746056"/>
                  </a:cubicBezTo>
                  <a:cubicBezTo>
                    <a:pt x="274714" y="743771"/>
                    <a:pt x="275762" y="740439"/>
                    <a:pt x="278046" y="738916"/>
                  </a:cubicBezTo>
                  <a:cubicBezTo>
                    <a:pt x="280331" y="737393"/>
                    <a:pt x="282711" y="736346"/>
                    <a:pt x="283473" y="735013"/>
                  </a:cubicBezTo>
                  <a:cubicBezTo>
                    <a:pt x="284234" y="733776"/>
                    <a:pt x="286328" y="732157"/>
                    <a:pt x="288613" y="731205"/>
                  </a:cubicBezTo>
                  <a:cubicBezTo>
                    <a:pt x="290898" y="730158"/>
                    <a:pt x="294230" y="728920"/>
                    <a:pt x="295563" y="727588"/>
                  </a:cubicBezTo>
                  <a:cubicBezTo>
                    <a:pt x="296895" y="726350"/>
                    <a:pt x="293754" y="724542"/>
                    <a:pt x="294230" y="723209"/>
                  </a:cubicBezTo>
                  <a:cubicBezTo>
                    <a:pt x="294706" y="721876"/>
                    <a:pt x="295753" y="717307"/>
                    <a:pt x="297276" y="715022"/>
                  </a:cubicBezTo>
                  <a:cubicBezTo>
                    <a:pt x="298799" y="712737"/>
                    <a:pt x="301370" y="710357"/>
                    <a:pt x="301370" y="707787"/>
                  </a:cubicBezTo>
                  <a:cubicBezTo>
                    <a:pt x="301370" y="705217"/>
                    <a:pt x="302131" y="702646"/>
                    <a:pt x="302893" y="700361"/>
                  </a:cubicBezTo>
                  <a:cubicBezTo>
                    <a:pt x="303654" y="698077"/>
                    <a:pt x="305939" y="695221"/>
                    <a:pt x="307272" y="692936"/>
                  </a:cubicBezTo>
                  <a:cubicBezTo>
                    <a:pt x="308604" y="690651"/>
                    <a:pt x="310128" y="688081"/>
                    <a:pt x="311936" y="686748"/>
                  </a:cubicBezTo>
                  <a:cubicBezTo>
                    <a:pt x="313745" y="685511"/>
                    <a:pt x="316030" y="680085"/>
                    <a:pt x="317077" y="678562"/>
                  </a:cubicBezTo>
                  <a:cubicBezTo>
                    <a:pt x="318124" y="677038"/>
                    <a:pt x="320409" y="678562"/>
                    <a:pt x="321932" y="677515"/>
                  </a:cubicBezTo>
                  <a:cubicBezTo>
                    <a:pt x="323455" y="676467"/>
                    <a:pt x="328120" y="677229"/>
                    <a:pt x="329643" y="676753"/>
                  </a:cubicBezTo>
                  <a:cubicBezTo>
                    <a:pt x="331166" y="676277"/>
                    <a:pt x="333451" y="676467"/>
                    <a:pt x="336021" y="677038"/>
                  </a:cubicBezTo>
                  <a:cubicBezTo>
                    <a:pt x="338591" y="677515"/>
                    <a:pt x="339353" y="678086"/>
                    <a:pt x="341162" y="675991"/>
                  </a:cubicBezTo>
                  <a:cubicBezTo>
                    <a:pt x="342970" y="673992"/>
                    <a:pt x="343446" y="671612"/>
                    <a:pt x="344494" y="669613"/>
                  </a:cubicBezTo>
                  <a:cubicBezTo>
                    <a:pt x="345541" y="667519"/>
                    <a:pt x="348111" y="667329"/>
                    <a:pt x="350396" y="668376"/>
                  </a:cubicBezTo>
                  <a:cubicBezTo>
                    <a:pt x="352681" y="669423"/>
                    <a:pt x="355536" y="670660"/>
                    <a:pt x="358107" y="671422"/>
                  </a:cubicBezTo>
                  <a:cubicBezTo>
                    <a:pt x="360677" y="672184"/>
                    <a:pt x="363723" y="675229"/>
                    <a:pt x="365056" y="676562"/>
                  </a:cubicBezTo>
                  <a:cubicBezTo>
                    <a:pt x="366389" y="677895"/>
                    <a:pt x="372481" y="677038"/>
                    <a:pt x="375813" y="676277"/>
                  </a:cubicBezTo>
                  <a:cubicBezTo>
                    <a:pt x="379145" y="675515"/>
                    <a:pt x="380192" y="675801"/>
                    <a:pt x="381240" y="677038"/>
                  </a:cubicBezTo>
                  <a:cubicBezTo>
                    <a:pt x="382287" y="678371"/>
                    <a:pt x="386380" y="677515"/>
                    <a:pt x="388379" y="677515"/>
                  </a:cubicBezTo>
                  <a:cubicBezTo>
                    <a:pt x="390474" y="677515"/>
                    <a:pt x="393805" y="678562"/>
                    <a:pt x="396376" y="680085"/>
                  </a:cubicBezTo>
                  <a:cubicBezTo>
                    <a:pt x="398946" y="681608"/>
                    <a:pt x="402754" y="682179"/>
                    <a:pt x="405134" y="681608"/>
                  </a:cubicBezTo>
                  <a:cubicBezTo>
                    <a:pt x="407419" y="681132"/>
                    <a:pt x="411322" y="680846"/>
                    <a:pt x="412369" y="679513"/>
                  </a:cubicBezTo>
                  <a:cubicBezTo>
                    <a:pt x="413416" y="678276"/>
                    <a:pt x="414654" y="678466"/>
                    <a:pt x="415415" y="680846"/>
                  </a:cubicBezTo>
                  <a:cubicBezTo>
                    <a:pt x="416177" y="683131"/>
                    <a:pt x="417700" y="682369"/>
                    <a:pt x="419794" y="681608"/>
                  </a:cubicBezTo>
                  <a:cubicBezTo>
                    <a:pt x="421888" y="680846"/>
                    <a:pt x="423697" y="682369"/>
                    <a:pt x="424173" y="683893"/>
                  </a:cubicBezTo>
                  <a:cubicBezTo>
                    <a:pt x="424649" y="685416"/>
                    <a:pt x="427029" y="687510"/>
                    <a:pt x="427505" y="689319"/>
                  </a:cubicBezTo>
                  <a:cubicBezTo>
                    <a:pt x="428076" y="691128"/>
                    <a:pt x="429599" y="692651"/>
                    <a:pt x="431884" y="692936"/>
                  </a:cubicBezTo>
                  <a:cubicBezTo>
                    <a:pt x="434169" y="693222"/>
                    <a:pt x="433407" y="696744"/>
                    <a:pt x="433217" y="700647"/>
                  </a:cubicBezTo>
                  <a:cubicBezTo>
                    <a:pt x="432931" y="704455"/>
                    <a:pt x="436549" y="700933"/>
                    <a:pt x="437786" y="698553"/>
                  </a:cubicBezTo>
                  <a:cubicBezTo>
                    <a:pt x="439024" y="696268"/>
                    <a:pt x="439595" y="702170"/>
                    <a:pt x="438833" y="704455"/>
                  </a:cubicBezTo>
                  <a:cubicBezTo>
                    <a:pt x="438072" y="706739"/>
                    <a:pt x="438358" y="708358"/>
                    <a:pt x="440928" y="708548"/>
                  </a:cubicBezTo>
                  <a:cubicBezTo>
                    <a:pt x="443498" y="708834"/>
                    <a:pt x="444736" y="709025"/>
                    <a:pt x="446354" y="711595"/>
                  </a:cubicBezTo>
                  <a:cubicBezTo>
                    <a:pt x="447877" y="714165"/>
                    <a:pt x="450257" y="713879"/>
                    <a:pt x="453018" y="713689"/>
                  </a:cubicBezTo>
                  <a:cubicBezTo>
                    <a:pt x="455874" y="713403"/>
                    <a:pt x="455874" y="718068"/>
                    <a:pt x="456635" y="720829"/>
                  </a:cubicBezTo>
                  <a:cubicBezTo>
                    <a:pt x="457397" y="723685"/>
                    <a:pt x="460729" y="725494"/>
                    <a:pt x="464346" y="727302"/>
                  </a:cubicBezTo>
                  <a:cubicBezTo>
                    <a:pt x="467964" y="729111"/>
                    <a:pt x="473295" y="735013"/>
                    <a:pt x="475103" y="736251"/>
                  </a:cubicBezTo>
                  <a:cubicBezTo>
                    <a:pt x="476912" y="737584"/>
                    <a:pt x="477959" y="740915"/>
                    <a:pt x="477674" y="743486"/>
                  </a:cubicBezTo>
                  <a:cubicBezTo>
                    <a:pt x="477388" y="746056"/>
                    <a:pt x="481482" y="747293"/>
                    <a:pt x="484052" y="749673"/>
                  </a:cubicBezTo>
                  <a:cubicBezTo>
                    <a:pt x="486622" y="751958"/>
                    <a:pt x="487860" y="756337"/>
                    <a:pt x="487384" y="758908"/>
                  </a:cubicBezTo>
                  <a:cubicBezTo>
                    <a:pt x="486908" y="761478"/>
                    <a:pt x="487098" y="766143"/>
                    <a:pt x="488431" y="769665"/>
                  </a:cubicBezTo>
                  <a:cubicBezTo>
                    <a:pt x="489669" y="773282"/>
                    <a:pt x="490716" y="774520"/>
                    <a:pt x="492810" y="777376"/>
                  </a:cubicBezTo>
                  <a:cubicBezTo>
                    <a:pt x="494904" y="780232"/>
                    <a:pt x="496142" y="782516"/>
                    <a:pt x="496618" y="785563"/>
                  </a:cubicBezTo>
                  <a:cubicBezTo>
                    <a:pt x="497094" y="788609"/>
                    <a:pt x="498427" y="789942"/>
                    <a:pt x="498427" y="793273"/>
                  </a:cubicBezTo>
                  <a:cubicBezTo>
                    <a:pt x="498427" y="796605"/>
                    <a:pt x="500426" y="797367"/>
                    <a:pt x="502806" y="799747"/>
                  </a:cubicBezTo>
                  <a:cubicBezTo>
                    <a:pt x="505090" y="802031"/>
                    <a:pt x="507185" y="804126"/>
                    <a:pt x="507470" y="805173"/>
                  </a:cubicBezTo>
                  <a:cubicBezTo>
                    <a:pt x="507756" y="806220"/>
                    <a:pt x="507470" y="808505"/>
                    <a:pt x="508517" y="810028"/>
                  </a:cubicBezTo>
                  <a:cubicBezTo>
                    <a:pt x="509565" y="811551"/>
                    <a:pt x="513372" y="812313"/>
                    <a:pt x="512611" y="813646"/>
                  </a:cubicBezTo>
                  <a:cubicBezTo>
                    <a:pt x="511849" y="814883"/>
                    <a:pt x="511849" y="816501"/>
                    <a:pt x="511564" y="818786"/>
                  </a:cubicBezTo>
                  <a:cubicBezTo>
                    <a:pt x="511278" y="821071"/>
                    <a:pt x="511278" y="823451"/>
                    <a:pt x="512040" y="825735"/>
                  </a:cubicBezTo>
                  <a:cubicBezTo>
                    <a:pt x="512801" y="828020"/>
                    <a:pt x="515657" y="830590"/>
                    <a:pt x="515848" y="832685"/>
                  </a:cubicBezTo>
                  <a:cubicBezTo>
                    <a:pt x="516133" y="834779"/>
                    <a:pt x="515562" y="837540"/>
                    <a:pt x="517656" y="838301"/>
                  </a:cubicBezTo>
                  <a:cubicBezTo>
                    <a:pt x="519751" y="839063"/>
                    <a:pt x="521274" y="840396"/>
                    <a:pt x="521750" y="842395"/>
                  </a:cubicBezTo>
                  <a:cubicBezTo>
                    <a:pt x="522226" y="844489"/>
                    <a:pt x="526129" y="846298"/>
                    <a:pt x="528699" y="846774"/>
                  </a:cubicBezTo>
                  <a:cubicBezTo>
                    <a:pt x="531269" y="847250"/>
                    <a:pt x="534601" y="849344"/>
                    <a:pt x="535077" y="851914"/>
                  </a:cubicBezTo>
                  <a:cubicBezTo>
                    <a:pt x="535553" y="854485"/>
                    <a:pt x="538695" y="857817"/>
                    <a:pt x="539171" y="859625"/>
                  </a:cubicBezTo>
                  <a:cubicBezTo>
                    <a:pt x="539647" y="861434"/>
                    <a:pt x="539647" y="862958"/>
                    <a:pt x="542503" y="863719"/>
                  </a:cubicBezTo>
                  <a:cubicBezTo>
                    <a:pt x="545358" y="864480"/>
                    <a:pt x="545358" y="865718"/>
                    <a:pt x="545549" y="868384"/>
                  </a:cubicBezTo>
                  <a:cubicBezTo>
                    <a:pt x="545834" y="870954"/>
                    <a:pt x="547358" y="873810"/>
                    <a:pt x="548405" y="876380"/>
                  </a:cubicBezTo>
                  <a:cubicBezTo>
                    <a:pt x="549452" y="878950"/>
                    <a:pt x="549452" y="882568"/>
                    <a:pt x="551261" y="884091"/>
                  </a:cubicBezTo>
                  <a:cubicBezTo>
                    <a:pt x="553069" y="885614"/>
                    <a:pt x="557163" y="889708"/>
                    <a:pt x="558972" y="891802"/>
                  </a:cubicBezTo>
                  <a:cubicBezTo>
                    <a:pt x="560780" y="893801"/>
                    <a:pt x="564112" y="898180"/>
                    <a:pt x="565921" y="898752"/>
                  </a:cubicBezTo>
                  <a:cubicBezTo>
                    <a:pt x="567730" y="899227"/>
                    <a:pt x="570300" y="901036"/>
                    <a:pt x="572870" y="901512"/>
                  </a:cubicBezTo>
                  <a:cubicBezTo>
                    <a:pt x="575441" y="902083"/>
                    <a:pt x="578487" y="903607"/>
                    <a:pt x="580105" y="906367"/>
                  </a:cubicBezTo>
                  <a:cubicBezTo>
                    <a:pt x="581628" y="909223"/>
                    <a:pt x="581628" y="912555"/>
                    <a:pt x="582104" y="915125"/>
                  </a:cubicBezTo>
                  <a:cubicBezTo>
                    <a:pt x="582580" y="917696"/>
                    <a:pt x="581628" y="920266"/>
                    <a:pt x="582580" y="920266"/>
                  </a:cubicBezTo>
                  <a:cubicBezTo>
                    <a:pt x="583628" y="920266"/>
                    <a:pt x="583342" y="924645"/>
                    <a:pt x="582866" y="926168"/>
                  </a:cubicBezTo>
                  <a:cubicBezTo>
                    <a:pt x="582390" y="927691"/>
                    <a:pt x="581057" y="930071"/>
                    <a:pt x="580772" y="932832"/>
                  </a:cubicBezTo>
                  <a:cubicBezTo>
                    <a:pt x="580486" y="935688"/>
                    <a:pt x="583342" y="938734"/>
                    <a:pt x="585151" y="940542"/>
                  </a:cubicBezTo>
                  <a:cubicBezTo>
                    <a:pt x="586959" y="942351"/>
                    <a:pt x="588007" y="946921"/>
                    <a:pt x="586959" y="949491"/>
                  </a:cubicBezTo>
                  <a:cubicBezTo>
                    <a:pt x="585912" y="952061"/>
                    <a:pt x="587245" y="954917"/>
                    <a:pt x="585912" y="957964"/>
                  </a:cubicBezTo>
                  <a:cubicBezTo>
                    <a:pt x="584580" y="961010"/>
                    <a:pt x="585912" y="964152"/>
                    <a:pt x="588197" y="964913"/>
                  </a:cubicBezTo>
                  <a:cubicBezTo>
                    <a:pt x="590482" y="965674"/>
                    <a:pt x="590767" y="967007"/>
                    <a:pt x="590767" y="968530"/>
                  </a:cubicBezTo>
                  <a:cubicBezTo>
                    <a:pt x="590767" y="970054"/>
                    <a:pt x="595146" y="973671"/>
                    <a:pt x="597145" y="976718"/>
                  </a:cubicBezTo>
                  <a:cubicBezTo>
                    <a:pt x="599240" y="979764"/>
                    <a:pt x="601049" y="983096"/>
                    <a:pt x="601525" y="984714"/>
                  </a:cubicBezTo>
                  <a:cubicBezTo>
                    <a:pt x="602000" y="986237"/>
                    <a:pt x="603048" y="990140"/>
                    <a:pt x="604380" y="992425"/>
                  </a:cubicBezTo>
                  <a:cubicBezTo>
                    <a:pt x="605618" y="994709"/>
                    <a:pt x="606189" y="998042"/>
                    <a:pt x="607427" y="1000612"/>
                  </a:cubicBezTo>
                  <a:cubicBezTo>
                    <a:pt x="608759" y="1003182"/>
                    <a:pt x="609235" y="1008608"/>
                    <a:pt x="609711" y="1010608"/>
                  </a:cubicBezTo>
                  <a:cubicBezTo>
                    <a:pt x="610187" y="1012606"/>
                    <a:pt x="612567" y="1014225"/>
                    <a:pt x="614376" y="1015748"/>
                  </a:cubicBezTo>
                  <a:cubicBezTo>
                    <a:pt x="616185" y="1017271"/>
                    <a:pt x="614090" y="1020413"/>
                    <a:pt x="613900" y="1022126"/>
                  </a:cubicBezTo>
                  <a:cubicBezTo>
                    <a:pt x="613614" y="1023935"/>
                    <a:pt x="616185" y="1025744"/>
                    <a:pt x="618279" y="1025458"/>
                  </a:cubicBezTo>
                  <a:cubicBezTo>
                    <a:pt x="620373" y="1025172"/>
                    <a:pt x="620373" y="1025458"/>
                    <a:pt x="622944" y="1026791"/>
                  </a:cubicBezTo>
                  <a:cubicBezTo>
                    <a:pt x="625514" y="1028028"/>
                    <a:pt x="627799" y="1027838"/>
                    <a:pt x="630369" y="1029361"/>
                  </a:cubicBezTo>
                  <a:cubicBezTo>
                    <a:pt x="632939" y="1030885"/>
                    <a:pt x="639889" y="1028599"/>
                    <a:pt x="640365" y="1030123"/>
                  </a:cubicBezTo>
                  <a:cubicBezTo>
                    <a:pt x="640841" y="1031646"/>
                    <a:pt x="643411" y="1034502"/>
                    <a:pt x="645505" y="1034787"/>
                  </a:cubicBezTo>
                  <a:cubicBezTo>
                    <a:pt x="647600" y="1035073"/>
                    <a:pt x="650170" y="1039167"/>
                    <a:pt x="651693" y="1040975"/>
                  </a:cubicBezTo>
                  <a:cubicBezTo>
                    <a:pt x="653216" y="1042784"/>
                    <a:pt x="656834" y="1041261"/>
                    <a:pt x="658833" y="1040689"/>
                  </a:cubicBezTo>
                  <a:cubicBezTo>
                    <a:pt x="660927" y="1040214"/>
                    <a:pt x="663498" y="1045354"/>
                    <a:pt x="665497" y="1045354"/>
                  </a:cubicBezTo>
                  <a:cubicBezTo>
                    <a:pt x="667496" y="1045354"/>
                    <a:pt x="671399" y="1044878"/>
                    <a:pt x="672922" y="1046116"/>
                  </a:cubicBezTo>
                  <a:cubicBezTo>
                    <a:pt x="674445" y="1047449"/>
                    <a:pt x="675968" y="1050495"/>
                    <a:pt x="677777" y="1050971"/>
                  </a:cubicBezTo>
                  <a:cubicBezTo>
                    <a:pt x="679586" y="1051447"/>
                    <a:pt x="682442" y="1054017"/>
                    <a:pt x="684441" y="1054874"/>
                  </a:cubicBezTo>
                  <a:cubicBezTo>
                    <a:pt x="686535" y="1055635"/>
                    <a:pt x="687297" y="1055635"/>
                    <a:pt x="688820" y="1057730"/>
                  </a:cubicBezTo>
                  <a:cubicBezTo>
                    <a:pt x="690343" y="1059824"/>
                    <a:pt x="693199" y="1060776"/>
                    <a:pt x="696816" y="1061347"/>
                  </a:cubicBezTo>
                  <a:cubicBezTo>
                    <a:pt x="700434" y="1061823"/>
                    <a:pt x="704242" y="1061347"/>
                    <a:pt x="706050" y="1061823"/>
                  </a:cubicBezTo>
                  <a:cubicBezTo>
                    <a:pt x="707859" y="1062299"/>
                    <a:pt x="709668" y="1063632"/>
                    <a:pt x="711477" y="1062109"/>
                  </a:cubicBezTo>
                  <a:cubicBezTo>
                    <a:pt x="713285" y="1060586"/>
                    <a:pt x="717379" y="1061347"/>
                    <a:pt x="719473" y="1062109"/>
                  </a:cubicBezTo>
                  <a:cubicBezTo>
                    <a:pt x="721568" y="1062870"/>
                    <a:pt x="727184" y="1062395"/>
                    <a:pt x="729469" y="1063156"/>
                  </a:cubicBezTo>
                  <a:cubicBezTo>
                    <a:pt x="731754" y="1063917"/>
                    <a:pt x="734609" y="1065250"/>
                    <a:pt x="738513" y="1065441"/>
                  </a:cubicBezTo>
                  <a:cubicBezTo>
                    <a:pt x="742320" y="1065726"/>
                    <a:pt x="745462" y="1067440"/>
                    <a:pt x="747271" y="1069058"/>
                  </a:cubicBezTo>
                  <a:cubicBezTo>
                    <a:pt x="749079" y="1070581"/>
                    <a:pt x="750031" y="1073723"/>
                    <a:pt x="751840" y="1074484"/>
                  </a:cubicBezTo>
                  <a:cubicBezTo>
                    <a:pt x="753649" y="1075246"/>
                    <a:pt x="754696" y="1078102"/>
                    <a:pt x="756981" y="1079910"/>
                  </a:cubicBezTo>
                  <a:cubicBezTo>
                    <a:pt x="759265" y="1081719"/>
                    <a:pt x="762597" y="1083528"/>
                    <a:pt x="765739" y="1083528"/>
                  </a:cubicBezTo>
                  <a:cubicBezTo>
                    <a:pt x="768785" y="1083528"/>
                    <a:pt x="770118" y="1081719"/>
                    <a:pt x="770403" y="1079720"/>
                  </a:cubicBezTo>
                  <a:cubicBezTo>
                    <a:pt x="770689" y="1077626"/>
                    <a:pt x="774021" y="1076579"/>
                    <a:pt x="776020" y="1076103"/>
                  </a:cubicBezTo>
                  <a:cubicBezTo>
                    <a:pt x="778114" y="1075626"/>
                    <a:pt x="780685" y="1074294"/>
                    <a:pt x="783255" y="1074294"/>
                  </a:cubicBezTo>
                  <a:cubicBezTo>
                    <a:pt x="785825" y="1074294"/>
                    <a:pt x="788395" y="1077912"/>
                    <a:pt x="788395" y="1077912"/>
                  </a:cubicBezTo>
                  <a:cubicBezTo>
                    <a:pt x="788395" y="1077912"/>
                    <a:pt x="789633" y="1074294"/>
                    <a:pt x="789633" y="1071533"/>
                  </a:cubicBezTo>
                  <a:cubicBezTo>
                    <a:pt x="789633" y="1068677"/>
                    <a:pt x="788110" y="1064870"/>
                    <a:pt x="787634" y="1062775"/>
                  </a:cubicBezTo>
                  <a:cubicBezTo>
                    <a:pt x="787063" y="1060681"/>
                    <a:pt x="785540" y="1061728"/>
                    <a:pt x="784302" y="1061728"/>
                  </a:cubicBezTo>
                  <a:cubicBezTo>
                    <a:pt x="783064" y="1061728"/>
                    <a:pt x="778686" y="1060966"/>
                    <a:pt x="776591" y="1059444"/>
                  </a:cubicBezTo>
                  <a:cubicBezTo>
                    <a:pt x="774497" y="1057920"/>
                    <a:pt x="775354" y="1054017"/>
                    <a:pt x="775068" y="1052208"/>
                  </a:cubicBezTo>
                  <a:cubicBezTo>
                    <a:pt x="774782" y="1050400"/>
                    <a:pt x="774021" y="1047544"/>
                    <a:pt x="772498" y="1047067"/>
                  </a:cubicBezTo>
                  <a:cubicBezTo>
                    <a:pt x="770974" y="1046592"/>
                    <a:pt x="771165" y="1042403"/>
                    <a:pt x="771165" y="1039357"/>
                  </a:cubicBezTo>
                  <a:cubicBezTo>
                    <a:pt x="771165" y="1036216"/>
                    <a:pt x="767833" y="1033931"/>
                    <a:pt x="767357" y="1032217"/>
                  </a:cubicBezTo>
                  <a:cubicBezTo>
                    <a:pt x="766786" y="1030408"/>
                    <a:pt x="765072" y="1029171"/>
                    <a:pt x="763740" y="1029647"/>
                  </a:cubicBezTo>
                  <a:cubicBezTo>
                    <a:pt x="762502" y="1030123"/>
                    <a:pt x="763740" y="1025268"/>
                    <a:pt x="764216" y="1023174"/>
                  </a:cubicBezTo>
                  <a:cubicBezTo>
                    <a:pt x="764692" y="1021174"/>
                    <a:pt x="764692" y="1018318"/>
                    <a:pt x="764977" y="1016510"/>
                  </a:cubicBezTo>
                  <a:cubicBezTo>
                    <a:pt x="765263" y="1014701"/>
                    <a:pt x="763930" y="1008513"/>
                    <a:pt x="762692" y="1005752"/>
                  </a:cubicBezTo>
                  <a:cubicBezTo>
                    <a:pt x="761455" y="1002897"/>
                    <a:pt x="761169" y="998042"/>
                    <a:pt x="760884" y="995471"/>
                  </a:cubicBezTo>
                  <a:cubicBezTo>
                    <a:pt x="760598" y="992901"/>
                    <a:pt x="756981" y="989284"/>
                    <a:pt x="755267" y="988046"/>
                  </a:cubicBezTo>
                  <a:cubicBezTo>
                    <a:pt x="753458" y="986808"/>
                    <a:pt x="754029" y="985285"/>
                    <a:pt x="754220" y="983476"/>
                  </a:cubicBezTo>
                  <a:cubicBezTo>
                    <a:pt x="754505" y="981667"/>
                    <a:pt x="756505" y="980620"/>
                    <a:pt x="755458" y="979669"/>
                  </a:cubicBezTo>
                  <a:cubicBezTo>
                    <a:pt x="754410" y="978621"/>
                    <a:pt x="753934" y="975004"/>
                    <a:pt x="753934" y="973195"/>
                  </a:cubicBezTo>
                  <a:cubicBezTo>
                    <a:pt x="753934" y="971387"/>
                    <a:pt x="755743" y="970910"/>
                    <a:pt x="757266" y="971101"/>
                  </a:cubicBezTo>
                  <a:cubicBezTo>
                    <a:pt x="758789" y="971387"/>
                    <a:pt x="761645" y="970815"/>
                    <a:pt x="761645" y="969863"/>
                  </a:cubicBezTo>
                  <a:cubicBezTo>
                    <a:pt x="761645" y="968816"/>
                    <a:pt x="760122" y="964723"/>
                    <a:pt x="759361" y="962152"/>
                  </a:cubicBezTo>
                  <a:cubicBezTo>
                    <a:pt x="758599" y="959582"/>
                    <a:pt x="760408" y="959868"/>
                    <a:pt x="762216" y="959296"/>
                  </a:cubicBezTo>
                  <a:cubicBezTo>
                    <a:pt x="764025" y="958821"/>
                    <a:pt x="765072" y="957012"/>
                    <a:pt x="764787" y="955679"/>
                  </a:cubicBezTo>
                  <a:cubicBezTo>
                    <a:pt x="764501" y="954441"/>
                    <a:pt x="764311" y="952823"/>
                    <a:pt x="764787" y="950824"/>
                  </a:cubicBezTo>
                  <a:cubicBezTo>
                    <a:pt x="765358" y="948730"/>
                    <a:pt x="764025" y="948730"/>
                    <a:pt x="761741" y="947682"/>
                  </a:cubicBezTo>
                  <a:cubicBezTo>
                    <a:pt x="759456" y="946635"/>
                    <a:pt x="759170" y="947682"/>
                    <a:pt x="757647" y="947968"/>
                  </a:cubicBezTo>
                  <a:cubicBezTo>
                    <a:pt x="756124" y="948254"/>
                    <a:pt x="754791" y="947682"/>
                    <a:pt x="752792" y="947206"/>
                  </a:cubicBezTo>
                  <a:cubicBezTo>
                    <a:pt x="750698" y="946730"/>
                    <a:pt x="748413" y="946921"/>
                    <a:pt x="747175" y="945112"/>
                  </a:cubicBezTo>
                  <a:cubicBezTo>
                    <a:pt x="745843" y="943303"/>
                    <a:pt x="742035" y="944065"/>
                    <a:pt x="738988" y="942256"/>
                  </a:cubicBezTo>
                  <a:cubicBezTo>
                    <a:pt x="735942" y="940448"/>
                    <a:pt x="744129" y="942256"/>
                    <a:pt x="744891" y="941780"/>
                  </a:cubicBezTo>
                  <a:cubicBezTo>
                    <a:pt x="745652" y="941304"/>
                    <a:pt x="743368" y="938734"/>
                    <a:pt x="742606" y="937401"/>
                  </a:cubicBezTo>
                  <a:cubicBezTo>
                    <a:pt x="741844" y="936068"/>
                    <a:pt x="741368" y="934546"/>
                    <a:pt x="739560" y="934355"/>
                  </a:cubicBezTo>
                  <a:cubicBezTo>
                    <a:pt x="737751" y="934069"/>
                    <a:pt x="737275" y="931499"/>
                    <a:pt x="735942" y="929690"/>
                  </a:cubicBezTo>
                  <a:cubicBezTo>
                    <a:pt x="734705" y="927882"/>
                    <a:pt x="734419" y="921980"/>
                    <a:pt x="734419" y="921980"/>
                  </a:cubicBezTo>
                  <a:cubicBezTo>
                    <a:pt x="734419" y="921980"/>
                    <a:pt x="740321" y="928167"/>
                    <a:pt x="742415" y="930262"/>
                  </a:cubicBezTo>
                  <a:cubicBezTo>
                    <a:pt x="744415" y="932260"/>
                    <a:pt x="746223" y="935878"/>
                    <a:pt x="748603" y="939210"/>
                  </a:cubicBezTo>
                  <a:cubicBezTo>
                    <a:pt x="750793" y="942446"/>
                    <a:pt x="753458" y="940257"/>
                    <a:pt x="756314" y="936640"/>
                  </a:cubicBezTo>
                  <a:cubicBezTo>
                    <a:pt x="759170" y="933022"/>
                    <a:pt x="760979" y="924264"/>
                    <a:pt x="760979" y="924264"/>
                  </a:cubicBezTo>
                  <a:cubicBezTo>
                    <a:pt x="760979" y="924264"/>
                    <a:pt x="763549" y="927882"/>
                    <a:pt x="762978" y="930452"/>
                  </a:cubicBezTo>
                  <a:cubicBezTo>
                    <a:pt x="762502" y="933022"/>
                    <a:pt x="762692" y="935307"/>
                    <a:pt x="762502" y="937401"/>
                  </a:cubicBezTo>
                  <a:cubicBezTo>
                    <a:pt x="762216" y="939400"/>
                    <a:pt x="766119" y="938639"/>
                    <a:pt x="768404" y="936640"/>
                  </a:cubicBezTo>
                  <a:cubicBezTo>
                    <a:pt x="770689" y="934546"/>
                    <a:pt x="772022" y="931023"/>
                    <a:pt x="772022" y="929405"/>
                  </a:cubicBezTo>
                  <a:cubicBezTo>
                    <a:pt x="772022" y="927882"/>
                    <a:pt x="773354" y="921218"/>
                    <a:pt x="774878" y="918362"/>
                  </a:cubicBezTo>
                  <a:cubicBezTo>
                    <a:pt x="776401" y="915506"/>
                    <a:pt x="778686" y="909128"/>
                    <a:pt x="781256" y="905225"/>
                  </a:cubicBezTo>
                  <a:cubicBezTo>
                    <a:pt x="783826" y="901417"/>
                    <a:pt x="782303" y="900846"/>
                    <a:pt x="780970" y="900560"/>
                  </a:cubicBezTo>
                  <a:cubicBezTo>
                    <a:pt x="779733" y="900274"/>
                    <a:pt x="775544" y="899037"/>
                    <a:pt x="773259" y="896943"/>
                  </a:cubicBezTo>
                  <a:cubicBezTo>
                    <a:pt x="770974" y="894848"/>
                    <a:pt x="770689" y="893611"/>
                    <a:pt x="771165" y="890755"/>
                  </a:cubicBezTo>
                  <a:cubicBezTo>
                    <a:pt x="771641" y="887899"/>
                    <a:pt x="768309" y="889517"/>
                    <a:pt x="766786" y="889993"/>
                  </a:cubicBezTo>
                  <a:cubicBezTo>
                    <a:pt x="765263" y="890469"/>
                    <a:pt x="763168" y="890755"/>
                    <a:pt x="762692" y="888470"/>
                  </a:cubicBezTo>
                  <a:cubicBezTo>
                    <a:pt x="762216" y="886186"/>
                    <a:pt x="760408" y="885328"/>
                    <a:pt x="760408" y="884091"/>
                  </a:cubicBezTo>
                  <a:cubicBezTo>
                    <a:pt x="760408" y="882853"/>
                    <a:pt x="765834" y="883330"/>
                    <a:pt x="768119" y="884091"/>
                  </a:cubicBezTo>
                  <a:cubicBezTo>
                    <a:pt x="770403" y="884853"/>
                    <a:pt x="774306" y="883330"/>
                    <a:pt x="776306" y="882282"/>
                  </a:cubicBezTo>
                  <a:cubicBezTo>
                    <a:pt x="778400" y="881235"/>
                    <a:pt x="780970" y="881997"/>
                    <a:pt x="782969" y="882759"/>
                  </a:cubicBezTo>
                  <a:cubicBezTo>
                    <a:pt x="785064" y="883520"/>
                    <a:pt x="785254" y="885804"/>
                    <a:pt x="787348" y="888375"/>
                  </a:cubicBezTo>
                  <a:cubicBezTo>
                    <a:pt x="789443" y="890945"/>
                    <a:pt x="789919" y="886852"/>
                    <a:pt x="791727" y="883996"/>
                  </a:cubicBezTo>
                  <a:cubicBezTo>
                    <a:pt x="793536" y="881140"/>
                    <a:pt x="797154" y="874952"/>
                    <a:pt x="798201" y="874000"/>
                  </a:cubicBezTo>
                  <a:cubicBezTo>
                    <a:pt x="799248" y="872953"/>
                    <a:pt x="802294" y="867622"/>
                    <a:pt x="803341" y="865052"/>
                  </a:cubicBezTo>
                  <a:cubicBezTo>
                    <a:pt x="804389" y="862482"/>
                    <a:pt x="802580" y="860197"/>
                    <a:pt x="802104" y="861720"/>
                  </a:cubicBezTo>
                  <a:cubicBezTo>
                    <a:pt x="801533" y="863243"/>
                    <a:pt x="798772" y="863814"/>
                    <a:pt x="797439" y="864290"/>
                  </a:cubicBezTo>
                  <a:cubicBezTo>
                    <a:pt x="796202" y="864766"/>
                    <a:pt x="794583" y="867908"/>
                    <a:pt x="794107" y="869907"/>
                  </a:cubicBezTo>
                  <a:cubicBezTo>
                    <a:pt x="793631" y="872001"/>
                    <a:pt x="791823" y="870383"/>
                    <a:pt x="791537" y="868098"/>
                  </a:cubicBezTo>
                  <a:cubicBezTo>
                    <a:pt x="791251" y="865813"/>
                    <a:pt x="789252" y="865813"/>
                    <a:pt x="787634" y="864480"/>
                  </a:cubicBezTo>
                  <a:cubicBezTo>
                    <a:pt x="786111" y="863148"/>
                    <a:pt x="787158" y="862196"/>
                    <a:pt x="788395" y="861149"/>
                  </a:cubicBezTo>
                  <a:cubicBezTo>
                    <a:pt x="789633" y="860102"/>
                    <a:pt x="792013" y="860102"/>
                    <a:pt x="791442" y="858864"/>
                  </a:cubicBezTo>
                  <a:cubicBezTo>
                    <a:pt x="790966" y="857627"/>
                    <a:pt x="790680" y="854485"/>
                    <a:pt x="790680" y="854485"/>
                  </a:cubicBezTo>
                  <a:cubicBezTo>
                    <a:pt x="790680" y="854485"/>
                    <a:pt x="791918" y="853438"/>
                    <a:pt x="793251" y="854771"/>
                  </a:cubicBezTo>
                  <a:cubicBezTo>
                    <a:pt x="794488" y="856008"/>
                    <a:pt x="796106" y="856294"/>
                    <a:pt x="798106" y="855818"/>
                  </a:cubicBezTo>
                  <a:cubicBezTo>
                    <a:pt x="800200" y="855342"/>
                    <a:pt x="801723" y="850677"/>
                    <a:pt x="803246" y="849916"/>
                  </a:cubicBezTo>
                  <a:cubicBezTo>
                    <a:pt x="804769" y="849154"/>
                    <a:pt x="804769" y="852486"/>
                    <a:pt x="804293" y="854771"/>
                  </a:cubicBezTo>
                  <a:cubicBezTo>
                    <a:pt x="803817" y="857055"/>
                    <a:pt x="803817" y="857817"/>
                    <a:pt x="806292" y="858578"/>
                  </a:cubicBezTo>
                  <a:cubicBezTo>
                    <a:pt x="808863" y="859340"/>
                    <a:pt x="808101" y="858578"/>
                    <a:pt x="808863" y="856484"/>
                  </a:cubicBezTo>
                  <a:cubicBezTo>
                    <a:pt x="809624" y="854485"/>
                    <a:pt x="809624" y="853628"/>
                    <a:pt x="809148" y="851058"/>
                  </a:cubicBezTo>
                  <a:cubicBezTo>
                    <a:pt x="808672" y="848487"/>
                    <a:pt x="808672" y="850011"/>
                    <a:pt x="808863" y="848773"/>
                  </a:cubicBezTo>
                  <a:cubicBezTo>
                    <a:pt x="809148" y="847536"/>
                    <a:pt x="810862" y="845632"/>
                    <a:pt x="812956" y="843918"/>
                  </a:cubicBezTo>
                  <a:cubicBezTo>
                    <a:pt x="815051" y="842109"/>
                    <a:pt x="815527" y="845727"/>
                    <a:pt x="815051" y="848297"/>
                  </a:cubicBezTo>
                  <a:cubicBezTo>
                    <a:pt x="814575" y="850867"/>
                    <a:pt x="814289" y="851914"/>
                    <a:pt x="813813" y="854200"/>
                  </a:cubicBezTo>
                  <a:cubicBezTo>
                    <a:pt x="813242" y="856484"/>
                    <a:pt x="813813" y="857531"/>
                    <a:pt x="815907" y="857055"/>
                  </a:cubicBezTo>
                  <a:cubicBezTo>
                    <a:pt x="818002" y="856484"/>
                    <a:pt x="818002" y="853723"/>
                    <a:pt x="818954" y="852200"/>
                  </a:cubicBezTo>
                  <a:cubicBezTo>
                    <a:pt x="820001" y="850677"/>
                    <a:pt x="823618" y="849344"/>
                    <a:pt x="824570" y="847821"/>
                  </a:cubicBezTo>
                  <a:cubicBezTo>
                    <a:pt x="825617" y="846298"/>
                    <a:pt x="824094" y="844965"/>
                    <a:pt x="823523" y="843156"/>
                  </a:cubicBezTo>
                  <a:cubicBezTo>
                    <a:pt x="823047" y="841348"/>
                    <a:pt x="823999" y="839539"/>
                    <a:pt x="824761" y="836493"/>
                  </a:cubicBezTo>
                  <a:cubicBezTo>
                    <a:pt x="825522" y="833446"/>
                    <a:pt x="824475" y="832875"/>
                    <a:pt x="826569" y="831352"/>
                  </a:cubicBezTo>
                  <a:cubicBezTo>
                    <a:pt x="828664" y="829829"/>
                    <a:pt x="828378" y="829068"/>
                    <a:pt x="829425" y="830305"/>
                  </a:cubicBezTo>
                  <a:cubicBezTo>
                    <a:pt x="830472" y="831543"/>
                    <a:pt x="831996" y="832399"/>
                    <a:pt x="832757" y="834684"/>
                  </a:cubicBezTo>
                  <a:cubicBezTo>
                    <a:pt x="833519" y="836969"/>
                    <a:pt x="833233" y="838587"/>
                    <a:pt x="835042" y="839825"/>
                  </a:cubicBezTo>
                  <a:cubicBezTo>
                    <a:pt x="836851" y="841062"/>
                    <a:pt x="838374" y="840301"/>
                    <a:pt x="840182" y="839349"/>
                  </a:cubicBezTo>
                  <a:cubicBezTo>
                    <a:pt x="841991" y="838301"/>
                    <a:pt x="841991" y="836778"/>
                    <a:pt x="843514" y="835731"/>
                  </a:cubicBezTo>
                  <a:cubicBezTo>
                    <a:pt x="845038" y="834684"/>
                    <a:pt x="849893" y="834970"/>
                    <a:pt x="851225" y="833923"/>
                  </a:cubicBezTo>
                  <a:cubicBezTo>
                    <a:pt x="852463" y="832875"/>
                    <a:pt x="854843" y="828496"/>
                    <a:pt x="857127" y="828306"/>
                  </a:cubicBezTo>
                  <a:cubicBezTo>
                    <a:pt x="859412" y="828020"/>
                    <a:pt x="858651" y="826306"/>
                    <a:pt x="856366" y="824974"/>
                  </a:cubicBezTo>
                  <a:cubicBezTo>
                    <a:pt x="854081" y="823737"/>
                    <a:pt x="850749" y="821357"/>
                    <a:pt x="849417" y="819357"/>
                  </a:cubicBezTo>
                  <a:cubicBezTo>
                    <a:pt x="848084" y="817263"/>
                    <a:pt x="843229" y="816026"/>
                    <a:pt x="841230" y="813931"/>
                  </a:cubicBezTo>
                  <a:cubicBezTo>
                    <a:pt x="839135" y="811837"/>
                    <a:pt x="839706" y="811837"/>
                    <a:pt x="840182" y="809552"/>
                  </a:cubicBezTo>
                  <a:cubicBezTo>
                    <a:pt x="840658" y="807267"/>
                    <a:pt x="838088" y="805744"/>
                    <a:pt x="837327" y="803650"/>
                  </a:cubicBezTo>
                  <a:cubicBezTo>
                    <a:pt x="836565" y="801556"/>
                    <a:pt x="838850" y="802127"/>
                    <a:pt x="840944" y="801365"/>
                  </a:cubicBezTo>
                  <a:cubicBezTo>
                    <a:pt x="843038" y="800604"/>
                    <a:pt x="841706" y="792607"/>
                    <a:pt x="843229" y="795178"/>
                  </a:cubicBezTo>
                  <a:cubicBezTo>
                    <a:pt x="844752" y="797747"/>
                    <a:pt x="843705" y="801365"/>
                    <a:pt x="843705" y="803364"/>
                  </a:cubicBezTo>
                  <a:cubicBezTo>
                    <a:pt x="843705" y="805459"/>
                    <a:pt x="845704" y="807744"/>
                    <a:pt x="848369" y="807744"/>
                  </a:cubicBezTo>
                  <a:cubicBezTo>
                    <a:pt x="850940" y="807744"/>
                    <a:pt x="849607" y="809076"/>
                    <a:pt x="852177" y="810028"/>
                  </a:cubicBezTo>
                  <a:cubicBezTo>
                    <a:pt x="854748" y="811075"/>
                    <a:pt x="854462" y="808981"/>
                    <a:pt x="854748" y="806887"/>
                  </a:cubicBezTo>
                  <a:cubicBezTo>
                    <a:pt x="855033" y="804792"/>
                    <a:pt x="856271" y="810980"/>
                    <a:pt x="858079" y="812789"/>
                  </a:cubicBezTo>
                  <a:cubicBezTo>
                    <a:pt x="859888" y="814597"/>
                    <a:pt x="858079" y="807934"/>
                    <a:pt x="857318" y="805364"/>
                  </a:cubicBezTo>
                  <a:cubicBezTo>
                    <a:pt x="856556" y="802793"/>
                    <a:pt x="858079" y="802317"/>
                    <a:pt x="858555" y="800699"/>
                  </a:cubicBezTo>
                  <a:cubicBezTo>
                    <a:pt x="859031" y="799176"/>
                    <a:pt x="860555" y="800984"/>
                    <a:pt x="861411" y="802984"/>
                  </a:cubicBezTo>
                  <a:cubicBezTo>
                    <a:pt x="862173" y="805078"/>
                    <a:pt x="862458" y="807362"/>
                    <a:pt x="864267" y="807839"/>
                  </a:cubicBezTo>
                  <a:cubicBezTo>
                    <a:pt x="866076" y="808315"/>
                    <a:pt x="867314" y="808124"/>
                    <a:pt x="868075" y="806315"/>
                  </a:cubicBezTo>
                  <a:cubicBezTo>
                    <a:pt x="868837" y="804507"/>
                    <a:pt x="870360" y="803269"/>
                    <a:pt x="872454" y="802984"/>
                  </a:cubicBezTo>
                  <a:cubicBezTo>
                    <a:pt x="874548" y="802698"/>
                    <a:pt x="878642" y="797557"/>
                    <a:pt x="878642" y="797557"/>
                  </a:cubicBezTo>
                  <a:cubicBezTo>
                    <a:pt x="878642" y="797557"/>
                    <a:pt x="878356" y="802413"/>
                    <a:pt x="877880" y="804221"/>
                  </a:cubicBezTo>
                  <a:cubicBezTo>
                    <a:pt x="877309" y="806030"/>
                    <a:pt x="875310" y="808600"/>
                    <a:pt x="875024" y="811646"/>
                  </a:cubicBezTo>
                  <a:cubicBezTo>
                    <a:pt x="874739" y="814693"/>
                    <a:pt x="877309" y="813455"/>
                    <a:pt x="880165" y="812693"/>
                  </a:cubicBezTo>
                  <a:cubicBezTo>
                    <a:pt x="883021" y="811932"/>
                    <a:pt x="889399" y="808600"/>
                    <a:pt x="891969" y="807839"/>
                  </a:cubicBezTo>
                  <a:cubicBezTo>
                    <a:pt x="894540" y="807077"/>
                    <a:pt x="897110" y="805744"/>
                    <a:pt x="897872" y="803745"/>
                  </a:cubicBezTo>
                  <a:cubicBezTo>
                    <a:pt x="898633" y="801746"/>
                    <a:pt x="902251" y="802222"/>
                    <a:pt x="904250" y="802222"/>
                  </a:cubicBezTo>
                  <a:cubicBezTo>
                    <a:pt x="906344" y="802222"/>
                    <a:pt x="910152" y="798890"/>
                    <a:pt x="913008" y="798129"/>
                  </a:cubicBezTo>
                  <a:cubicBezTo>
                    <a:pt x="915864" y="797367"/>
                    <a:pt x="919481" y="798414"/>
                    <a:pt x="921004" y="796796"/>
                  </a:cubicBezTo>
                  <a:cubicBezTo>
                    <a:pt x="922528" y="795273"/>
                    <a:pt x="927478" y="797272"/>
                    <a:pt x="932809" y="794796"/>
                  </a:cubicBezTo>
                  <a:cubicBezTo>
                    <a:pt x="938235" y="792226"/>
                    <a:pt x="952800" y="781945"/>
                    <a:pt x="956132" y="779660"/>
                  </a:cubicBezTo>
                  <a:cubicBezTo>
                    <a:pt x="959464" y="777376"/>
                    <a:pt x="960987" y="774234"/>
                    <a:pt x="961748" y="771188"/>
                  </a:cubicBezTo>
                  <a:cubicBezTo>
                    <a:pt x="962510" y="768141"/>
                    <a:pt x="963843" y="767570"/>
                    <a:pt x="964033" y="764524"/>
                  </a:cubicBezTo>
                  <a:cubicBezTo>
                    <a:pt x="964319" y="761383"/>
                    <a:pt x="965366" y="761383"/>
                    <a:pt x="967175" y="759669"/>
                  </a:cubicBezTo>
                  <a:cubicBezTo>
                    <a:pt x="968984" y="757861"/>
                    <a:pt x="967936" y="756813"/>
                    <a:pt x="967651" y="754814"/>
                  </a:cubicBezTo>
                  <a:cubicBezTo>
                    <a:pt x="967365" y="752720"/>
                    <a:pt x="969460" y="752720"/>
                    <a:pt x="971744" y="753577"/>
                  </a:cubicBezTo>
                  <a:cubicBezTo>
                    <a:pt x="974029" y="754338"/>
                    <a:pt x="974314" y="756147"/>
                    <a:pt x="975838" y="754053"/>
                  </a:cubicBezTo>
                  <a:cubicBezTo>
                    <a:pt x="977361" y="751958"/>
                    <a:pt x="980693" y="751482"/>
                    <a:pt x="980978" y="749197"/>
                  </a:cubicBezTo>
                  <a:cubicBezTo>
                    <a:pt x="981264" y="746913"/>
                    <a:pt x="982502" y="746151"/>
                    <a:pt x="984596" y="744342"/>
                  </a:cubicBezTo>
                  <a:cubicBezTo>
                    <a:pt x="986690" y="742534"/>
                    <a:pt x="987737" y="741296"/>
                    <a:pt x="989451" y="743105"/>
                  </a:cubicBezTo>
                  <a:cubicBezTo>
                    <a:pt x="991259" y="744913"/>
                    <a:pt x="995639" y="747675"/>
                    <a:pt x="995829" y="745389"/>
                  </a:cubicBezTo>
                  <a:cubicBezTo>
                    <a:pt x="996115" y="743105"/>
                    <a:pt x="989451" y="740535"/>
                    <a:pt x="990403" y="732253"/>
                  </a:cubicBezTo>
                  <a:cubicBezTo>
                    <a:pt x="990593" y="730729"/>
                    <a:pt x="989356" y="728920"/>
                    <a:pt x="987356" y="728445"/>
                  </a:cubicBezTo>
                  <a:cubicBezTo>
                    <a:pt x="985262" y="727969"/>
                    <a:pt x="987071" y="725589"/>
                    <a:pt x="988880" y="724542"/>
                  </a:cubicBezTo>
                  <a:cubicBezTo>
                    <a:pt x="990688" y="723494"/>
                    <a:pt x="987071" y="722257"/>
                    <a:pt x="984215" y="721971"/>
                  </a:cubicBezTo>
                  <a:cubicBezTo>
                    <a:pt x="981359" y="721685"/>
                    <a:pt x="980883" y="720163"/>
                    <a:pt x="980122" y="717402"/>
                  </a:cubicBezTo>
                  <a:cubicBezTo>
                    <a:pt x="979360" y="714546"/>
                    <a:pt x="982692" y="713594"/>
                    <a:pt x="982692" y="711785"/>
                  </a:cubicBezTo>
                  <a:cubicBezTo>
                    <a:pt x="982692" y="709976"/>
                    <a:pt x="982216" y="707406"/>
                    <a:pt x="979645" y="706168"/>
                  </a:cubicBezTo>
                  <a:cubicBezTo>
                    <a:pt x="977075" y="704931"/>
                    <a:pt x="975552" y="702551"/>
                    <a:pt x="974505" y="699981"/>
                  </a:cubicBezTo>
                  <a:cubicBezTo>
                    <a:pt x="973458" y="697410"/>
                    <a:pt x="972982" y="688177"/>
                    <a:pt x="972982" y="688177"/>
                  </a:cubicBezTo>
                  <a:cubicBezTo>
                    <a:pt x="972982" y="688177"/>
                    <a:pt x="975076" y="690747"/>
                    <a:pt x="975838" y="693317"/>
                  </a:cubicBezTo>
                  <a:cubicBezTo>
                    <a:pt x="976599" y="695888"/>
                    <a:pt x="978408" y="698172"/>
                    <a:pt x="979931" y="700552"/>
                  </a:cubicBezTo>
                  <a:cubicBezTo>
                    <a:pt x="981454" y="702837"/>
                    <a:pt x="985072" y="702646"/>
                    <a:pt x="987166" y="703884"/>
                  </a:cubicBezTo>
                  <a:cubicBezTo>
                    <a:pt x="989260" y="705217"/>
                    <a:pt x="988404" y="709025"/>
                    <a:pt x="990022" y="712356"/>
                  </a:cubicBezTo>
                  <a:cubicBezTo>
                    <a:pt x="991545" y="715688"/>
                    <a:pt x="991545" y="709501"/>
                    <a:pt x="992307" y="707501"/>
                  </a:cubicBezTo>
                  <a:cubicBezTo>
                    <a:pt x="993068" y="705502"/>
                    <a:pt x="993830" y="703408"/>
                    <a:pt x="994591" y="701599"/>
                  </a:cubicBezTo>
                  <a:cubicBezTo>
                    <a:pt x="995353" y="699790"/>
                    <a:pt x="995924" y="698267"/>
                    <a:pt x="997162" y="697220"/>
                  </a:cubicBezTo>
                  <a:cubicBezTo>
                    <a:pt x="998495" y="696173"/>
                    <a:pt x="1000779" y="695983"/>
                    <a:pt x="1002778" y="694174"/>
                  </a:cubicBezTo>
                  <a:cubicBezTo>
                    <a:pt x="1004873" y="692365"/>
                    <a:pt x="1006586" y="693888"/>
                    <a:pt x="1007157" y="696744"/>
                  </a:cubicBezTo>
                  <a:cubicBezTo>
                    <a:pt x="1007633" y="699600"/>
                    <a:pt x="1008395" y="704170"/>
                    <a:pt x="1008395" y="706739"/>
                  </a:cubicBezTo>
                  <a:cubicBezTo>
                    <a:pt x="1008395" y="709310"/>
                    <a:pt x="1004016" y="716545"/>
                    <a:pt x="1000970" y="718068"/>
                  </a:cubicBezTo>
                  <a:cubicBezTo>
                    <a:pt x="997923" y="719591"/>
                    <a:pt x="1005634" y="720067"/>
                    <a:pt x="1008966" y="719591"/>
                  </a:cubicBezTo>
                  <a:cubicBezTo>
                    <a:pt x="1012298" y="719116"/>
                    <a:pt x="1017153" y="715974"/>
                    <a:pt x="1020009" y="714736"/>
                  </a:cubicBezTo>
                  <a:cubicBezTo>
                    <a:pt x="1022865" y="713499"/>
                    <a:pt x="1023912" y="717021"/>
                    <a:pt x="1026197" y="716830"/>
                  </a:cubicBezTo>
                  <a:cubicBezTo>
                    <a:pt x="1028481" y="716545"/>
                    <a:pt x="1029053" y="717592"/>
                    <a:pt x="1028767" y="719401"/>
                  </a:cubicBezTo>
                  <a:cubicBezTo>
                    <a:pt x="1028481" y="721210"/>
                    <a:pt x="1023341" y="721971"/>
                    <a:pt x="1020771" y="720638"/>
                  </a:cubicBezTo>
                  <a:cubicBezTo>
                    <a:pt x="1018200" y="719401"/>
                    <a:pt x="1017724" y="721114"/>
                    <a:pt x="1016677" y="723494"/>
                  </a:cubicBezTo>
                  <a:cubicBezTo>
                    <a:pt x="1015630" y="725779"/>
                    <a:pt x="1013060" y="726350"/>
                    <a:pt x="1010775" y="726065"/>
                  </a:cubicBezTo>
                  <a:cubicBezTo>
                    <a:pt x="1008490" y="725779"/>
                    <a:pt x="1007157" y="729682"/>
                    <a:pt x="1004111" y="733014"/>
                  </a:cubicBezTo>
                  <a:cubicBezTo>
                    <a:pt x="1001065" y="736346"/>
                    <a:pt x="1003064" y="736346"/>
                    <a:pt x="1008204" y="733014"/>
                  </a:cubicBezTo>
                  <a:cubicBezTo>
                    <a:pt x="1013345" y="729682"/>
                    <a:pt x="1020771" y="725018"/>
                    <a:pt x="1024102" y="723494"/>
                  </a:cubicBezTo>
                  <a:cubicBezTo>
                    <a:pt x="1027434" y="721971"/>
                    <a:pt x="1030005" y="720163"/>
                    <a:pt x="1033337" y="718639"/>
                  </a:cubicBezTo>
                  <a:cubicBezTo>
                    <a:pt x="1036668" y="717116"/>
                    <a:pt x="1046188" y="712737"/>
                    <a:pt x="1050282" y="710928"/>
                  </a:cubicBezTo>
                  <a:cubicBezTo>
                    <a:pt x="1054375" y="709119"/>
                    <a:pt x="1065418" y="705026"/>
                    <a:pt x="1068750" y="704741"/>
                  </a:cubicBezTo>
                  <a:cubicBezTo>
                    <a:pt x="1072082" y="704455"/>
                    <a:pt x="1078555" y="704265"/>
                    <a:pt x="1081030" y="704265"/>
                  </a:cubicBezTo>
                  <a:cubicBezTo>
                    <a:pt x="1081982" y="704265"/>
                    <a:pt x="1082744" y="703788"/>
                    <a:pt x="1083505" y="703217"/>
                  </a:cubicBezTo>
                  <a:cubicBezTo>
                    <a:pt x="1082648" y="702075"/>
                    <a:pt x="1081792" y="701028"/>
                    <a:pt x="1081220" y="700171"/>
                  </a:cubicBezTo>
                  <a:cubicBezTo>
                    <a:pt x="1078174" y="695602"/>
                    <a:pt x="1079126" y="696078"/>
                    <a:pt x="1077127" y="693031"/>
                  </a:cubicBezTo>
                  <a:cubicBezTo>
                    <a:pt x="1075033" y="689985"/>
                    <a:pt x="1077127" y="688938"/>
                    <a:pt x="1077698" y="686844"/>
                  </a:cubicBezTo>
                  <a:cubicBezTo>
                    <a:pt x="1078174" y="684749"/>
                    <a:pt x="1082267" y="684749"/>
                    <a:pt x="1084362" y="681703"/>
                  </a:cubicBezTo>
                  <a:cubicBezTo>
                    <a:pt x="1086456" y="678657"/>
                    <a:pt x="1085409" y="675515"/>
                    <a:pt x="1086456" y="672469"/>
                  </a:cubicBezTo>
                  <a:cubicBezTo>
                    <a:pt x="1087503" y="669423"/>
                    <a:pt x="1089503" y="670946"/>
                    <a:pt x="1091026" y="668376"/>
                  </a:cubicBezTo>
                  <a:cubicBezTo>
                    <a:pt x="1092549" y="665805"/>
                    <a:pt x="1091026" y="663711"/>
                    <a:pt x="1092549" y="660189"/>
                  </a:cubicBezTo>
                  <a:cubicBezTo>
                    <a:pt x="1094072" y="656571"/>
                    <a:pt x="1094072" y="655524"/>
                    <a:pt x="1092549" y="652478"/>
                  </a:cubicBezTo>
                  <a:cubicBezTo>
                    <a:pt x="1091026" y="649432"/>
                    <a:pt x="1092549" y="646290"/>
                    <a:pt x="1093596" y="643719"/>
                  </a:cubicBezTo>
                  <a:cubicBezTo>
                    <a:pt x="1094643" y="641149"/>
                    <a:pt x="1091026" y="642672"/>
                    <a:pt x="1089027" y="639626"/>
                  </a:cubicBezTo>
                  <a:cubicBezTo>
                    <a:pt x="1086932" y="636580"/>
                    <a:pt x="1087979" y="635533"/>
                    <a:pt x="1089503" y="631915"/>
                  </a:cubicBezTo>
                  <a:cubicBezTo>
                    <a:pt x="1091026" y="628298"/>
                    <a:pt x="1092549" y="629345"/>
                    <a:pt x="1092549" y="626299"/>
                  </a:cubicBezTo>
                  <a:cubicBezTo>
                    <a:pt x="1092549" y="623252"/>
                    <a:pt x="1092073" y="621158"/>
                    <a:pt x="1089978" y="618588"/>
                  </a:cubicBezTo>
                  <a:cubicBezTo>
                    <a:pt x="1087884" y="616017"/>
                    <a:pt x="1093596" y="614970"/>
                    <a:pt x="1094072" y="611448"/>
                  </a:cubicBezTo>
                  <a:cubicBezTo>
                    <a:pt x="1094548" y="607831"/>
                    <a:pt x="1094548" y="606307"/>
                    <a:pt x="1096642" y="605260"/>
                  </a:cubicBezTo>
                  <a:cubicBezTo>
                    <a:pt x="1098737" y="604213"/>
                    <a:pt x="1099212" y="602690"/>
                    <a:pt x="1099689" y="599643"/>
                  </a:cubicBezTo>
                  <a:cubicBezTo>
                    <a:pt x="1100164" y="596597"/>
                    <a:pt x="1101212" y="595550"/>
                    <a:pt x="1102259" y="592504"/>
                  </a:cubicBezTo>
                  <a:cubicBezTo>
                    <a:pt x="1103306" y="589458"/>
                    <a:pt x="1103306" y="584793"/>
                    <a:pt x="1104258" y="581747"/>
                  </a:cubicBezTo>
                  <a:cubicBezTo>
                    <a:pt x="1105305" y="578700"/>
                    <a:pt x="1106352" y="578700"/>
                    <a:pt x="1104734" y="577082"/>
                  </a:cubicBezTo>
                  <a:cubicBezTo>
                    <a:pt x="1103592" y="574988"/>
                    <a:pt x="1103021" y="572893"/>
                    <a:pt x="1105115" y="571846"/>
                  </a:cubicBezTo>
                  <a:close/>
                </a:path>
              </a:pathLst>
            </a:custGeom>
            <a:solidFill>
              <a:schemeClr val="accent1"/>
            </a:solidFill>
            <a:ln w="4754" cap="flat">
              <a:solidFill>
                <a:srgbClr val="FFFFFF"/>
              </a:solidFill>
              <a:prstDash val="solid"/>
              <a:miter/>
            </a:ln>
          </p:spPr>
          <p:txBody>
            <a:bodyPr rtlCol="0" anchor="ctr"/>
            <a:lstStyle/>
            <a:p>
              <a:endParaRPr lang="en-US"/>
            </a:p>
          </p:txBody>
        </p:sp>
        <p:sp>
          <p:nvSpPr>
            <p:cNvPr id="42" name="Graphic 13">
              <a:extLst>
                <a:ext uri="{FF2B5EF4-FFF2-40B4-BE49-F238E27FC236}">
                  <a16:creationId xmlns:a16="http://schemas.microsoft.com/office/drawing/2014/main" id="{99FD8E50-F8AE-CCBD-467C-7922382A7905}"/>
                </a:ext>
              </a:extLst>
            </p:cNvPr>
            <p:cNvSpPr/>
            <p:nvPr userDrawn="1"/>
          </p:nvSpPr>
          <p:spPr>
            <a:xfrm>
              <a:off x="3350353" y="3239523"/>
              <a:ext cx="1115889" cy="698558"/>
            </a:xfrm>
            <a:custGeom>
              <a:avLst/>
              <a:gdLst>
                <a:gd name="connsiteX0" fmla="*/ 583651 w 587744"/>
                <a:gd name="connsiteY0" fmla="*/ 100242 h 367934"/>
                <a:gd name="connsiteX1" fmla="*/ 573846 w 587744"/>
                <a:gd name="connsiteY1" fmla="*/ 98243 h 367934"/>
                <a:gd name="connsiteX2" fmla="*/ 568705 w 587744"/>
                <a:gd name="connsiteY2" fmla="*/ 90532 h 367934"/>
                <a:gd name="connsiteX3" fmla="*/ 564040 w 587744"/>
                <a:gd name="connsiteY3" fmla="*/ 86915 h 367934"/>
                <a:gd name="connsiteX4" fmla="*/ 562993 w 587744"/>
                <a:gd name="connsiteY4" fmla="*/ 81774 h 367934"/>
                <a:gd name="connsiteX5" fmla="*/ 560899 w 587744"/>
                <a:gd name="connsiteY5" fmla="*/ 76157 h 367934"/>
                <a:gd name="connsiteX6" fmla="*/ 557281 w 587744"/>
                <a:gd name="connsiteY6" fmla="*/ 72540 h 367934"/>
                <a:gd name="connsiteX7" fmla="*/ 549094 w 587744"/>
                <a:gd name="connsiteY7" fmla="*/ 65400 h 367934"/>
                <a:gd name="connsiteX8" fmla="*/ 549094 w 587744"/>
                <a:gd name="connsiteY8" fmla="*/ 60260 h 367934"/>
                <a:gd name="connsiteX9" fmla="*/ 552141 w 587744"/>
                <a:gd name="connsiteY9" fmla="*/ 53025 h 367934"/>
                <a:gd name="connsiteX10" fmla="*/ 556805 w 587744"/>
                <a:gd name="connsiteY10" fmla="*/ 48360 h 367934"/>
                <a:gd name="connsiteX11" fmla="*/ 558900 w 587744"/>
                <a:gd name="connsiteY11" fmla="*/ 42743 h 367934"/>
                <a:gd name="connsiteX12" fmla="*/ 565563 w 587744"/>
                <a:gd name="connsiteY12" fmla="*/ 42267 h 367934"/>
                <a:gd name="connsiteX13" fmla="*/ 565563 w 587744"/>
                <a:gd name="connsiteY13" fmla="*/ 37127 h 367934"/>
                <a:gd name="connsiteX14" fmla="*/ 562517 w 587744"/>
                <a:gd name="connsiteY14" fmla="*/ 32462 h 367934"/>
                <a:gd name="connsiteX15" fmla="*/ 558424 w 587744"/>
                <a:gd name="connsiteY15" fmla="*/ 26274 h 367934"/>
                <a:gd name="connsiteX16" fmla="*/ 552236 w 587744"/>
                <a:gd name="connsiteY16" fmla="*/ 28845 h 367934"/>
                <a:gd name="connsiteX17" fmla="*/ 545572 w 587744"/>
                <a:gd name="connsiteY17" fmla="*/ 28369 h 367934"/>
                <a:gd name="connsiteX18" fmla="*/ 542526 w 587744"/>
                <a:gd name="connsiteY18" fmla="*/ 24751 h 367934"/>
                <a:gd name="connsiteX19" fmla="*/ 537385 w 587744"/>
                <a:gd name="connsiteY19" fmla="*/ 22657 h 367934"/>
                <a:gd name="connsiteX20" fmla="*/ 531197 w 587744"/>
                <a:gd name="connsiteY20" fmla="*/ 15993 h 367934"/>
                <a:gd name="connsiteX21" fmla="*/ 531007 w 587744"/>
                <a:gd name="connsiteY21" fmla="*/ 15803 h 367934"/>
                <a:gd name="connsiteX22" fmla="*/ 20086 w 587744"/>
                <a:gd name="connsiteY22" fmla="*/ 0 h 367934"/>
                <a:gd name="connsiteX23" fmla="*/ 0 w 587744"/>
                <a:gd name="connsiteY23" fmla="*/ 303487 h 367934"/>
                <a:gd name="connsiteX24" fmla="*/ 587363 w 587744"/>
                <a:gd name="connsiteY24" fmla="*/ 318909 h 367934"/>
                <a:gd name="connsiteX25" fmla="*/ 587744 w 587744"/>
                <a:gd name="connsiteY25" fmla="*/ 363937 h 367934"/>
                <a:gd name="connsiteX26" fmla="*/ 585745 w 587744"/>
                <a:gd name="connsiteY26" fmla="*/ 106525 h 367934"/>
                <a:gd name="connsiteX27" fmla="*/ 583651 w 587744"/>
                <a:gd name="connsiteY27" fmla="*/ 100242 h 367934"/>
                <a:gd name="connsiteX28" fmla="*/ 587649 w 587744"/>
                <a:gd name="connsiteY28" fmla="*/ 364413 h 367934"/>
                <a:gd name="connsiteX29" fmla="*/ 587649 w 587744"/>
                <a:gd name="connsiteY29" fmla="*/ 367935 h 367934"/>
                <a:gd name="connsiteX30" fmla="*/ 587649 w 587744"/>
                <a:gd name="connsiteY30" fmla="*/ 364413 h 367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87744" h="367934">
                  <a:moveTo>
                    <a:pt x="583651" y="100242"/>
                  </a:moveTo>
                  <a:cubicBezTo>
                    <a:pt x="582128" y="100242"/>
                    <a:pt x="577463" y="98719"/>
                    <a:pt x="573846" y="98243"/>
                  </a:cubicBezTo>
                  <a:cubicBezTo>
                    <a:pt x="570228" y="97767"/>
                    <a:pt x="568705" y="94150"/>
                    <a:pt x="568705" y="90532"/>
                  </a:cubicBezTo>
                  <a:cubicBezTo>
                    <a:pt x="568705" y="86915"/>
                    <a:pt x="566610" y="88438"/>
                    <a:pt x="564040" y="86915"/>
                  </a:cubicBezTo>
                  <a:cubicBezTo>
                    <a:pt x="561470" y="85391"/>
                    <a:pt x="562517" y="84344"/>
                    <a:pt x="562993" y="81774"/>
                  </a:cubicBezTo>
                  <a:cubicBezTo>
                    <a:pt x="563469" y="79204"/>
                    <a:pt x="563469" y="77109"/>
                    <a:pt x="560899" y="76157"/>
                  </a:cubicBezTo>
                  <a:cubicBezTo>
                    <a:pt x="558328" y="75110"/>
                    <a:pt x="559375" y="73111"/>
                    <a:pt x="557281" y="72540"/>
                  </a:cubicBezTo>
                  <a:cubicBezTo>
                    <a:pt x="555282" y="72064"/>
                    <a:pt x="552141" y="67971"/>
                    <a:pt x="549094" y="65400"/>
                  </a:cubicBezTo>
                  <a:cubicBezTo>
                    <a:pt x="546048" y="62830"/>
                    <a:pt x="547571" y="61307"/>
                    <a:pt x="549094" y="60260"/>
                  </a:cubicBezTo>
                  <a:cubicBezTo>
                    <a:pt x="550617" y="59212"/>
                    <a:pt x="551665" y="57213"/>
                    <a:pt x="552141" y="53025"/>
                  </a:cubicBezTo>
                  <a:cubicBezTo>
                    <a:pt x="552617" y="48931"/>
                    <a:pt x="554235" y="50930"/>
                    <a:pt x="556805" y="48360"/>
                  </a:cubicBezTo>
                  <a:cubicBezTo>
                    <a:pt x="559375" y="45790"/>
                    <a:pt x="557281" y="44266"/>
                    <a:pt x="558900" y="42743"/>
                  </a:cubicBezTo>
                  <a:cubicBezTo>
                    <a:pt x="560423" y="41220"/>
                    <a:pt x="563564" y="42743"/>
                    <a:pt x="565563" y="42267"/>
                  </a:cubicBezTo>
                  <a:cubicBezTo>
                    <a:pt x="567658" y="41791"/>
                    <a:pt x="566039" y="39697"/>
                    <a:pt x="565563" y="37127"/>
                  </a:cubicBezTo>
                  <a:cubicBezTo>
                    <a:pt x="565087" y="34556"/>
                    <a:pt x="565087" y="33509"/>
                    <a:pt x="562517" y="32462"/>
                  </a:cubicBezTo>
                  <a:cubicBezTo>
                    <a:pt x="559947" y="31415"/>
                    <a:pt x="560994" y="26846"/>
                    <a:pt x="558424" y="26274"/>
                  </a:cubicBezTo>
                  <a:cubicBezTo>
                    <a:pt x="555853" y="25798"/>
                    <a:pt x="554330" y="26274"/>
                    <a:pt x="552236" y="28845"/>
                  </a:cubicBezTo>
                  <a:cubicBezTo>
                    <a:pt x="550141" y="31415"/>
                    <a:pt x="547666" y="29892"/>
                    <a:pt x="545572" y="28369"/>
                  </a:cubicBezTo>
                  <a:cubicBezTo>
                    <a:pt x="543478" y="26846"/>
                    <a:pt x="544525" y="24751"/>
                    <a:pt x="542526" y="24751"/>
                  </a:cubicBezTo>
                  <a:cubicBezTo>
                    <a:pt x="540431" y="24751"/>
                    <a:pt x="538908" y="22657"/>
                    <a:pt x="537385" y="22657"/>
                  </a:cubicBezTo>
                  <a:cubicBezTo>
                    <a:pt x="535862" y="22657"/>
                    <a:pt x="533292" y="18563"/>
                    <a:pt x="531197" y="15993"/>
                  </a:cubicBezTo>
                  <a:cubicBezTo>
                    <a:pt x="531102" y="15898"/>
                    <a:pt x="531102" y="15898"/>
                    <a:pt x="531007" y="15803"/>
                  </a:cubicBezTo>
                  <a:cubicBezTo>
                    <a:pt x="435810" y="20277"/>
                    <a:pt x="88343" y="4189"/>
                    <a:pt x="20086" y="0"/>
                  </a:cubicBezTo>
                  <a:lnTo>
                    <a:pt x="0" y="303487"/>
                  </a:lnTo>
                  <a:cubicBezTo>
                    <a:pt x="21895" y="304820"/>
                    <a:pt x="452374" y="325573"/>
                    <a:pt x="587363" y="318909"/>
                  </a:cubicBezTo>
                  <a:cubicBezTo>
                    <a:pt x="587554" y="340138"/>
                    <a:pt x="587649" y="356607"/>
                    <a:pt x="587744" y="363937"/>
                  </a:cubicBezTo>
                  <a:cubicBezTo>
                    <a:pt x="587459" y="331284"/>
                    <a:pt x="585745" y="109952"/>
                    <a:pt x="585745" y="106525"/>
                  </a:cubicBezTo>
                  <a:cubicBezTo>
                    <a:pt x="585650" y="102813"/>
                    <a:pt x="585174" y="100242"/>
                    <a:pt x="583651" y="100242"/>
                  </a:cubicBezTo>
                  <a:close/>
                  <a:moveTo>
                    <a:pt x="587649" y="364413"/>
                  </a:moveTo>
                  <a:cubicBezTo>
                    <a:pt x="587649" y="366698"/>
                    <a:pt x="587649" y="367935"/>
                    <a:pt x="587649" y="367935"/>
                  </a:cubicBezTo>
                  <a:cubicBezTo>
                    <a:pt x="587649" y="367935"/>
                    <a:pt x="587649" y="366602"/>
                    <a:pt x="587649" y="364413"/>
                  </a:cubicBezTo>
                  <a:close/>
                </a:path>
              </a:pathLst>
            </a:custGeom>
            <a:solidFill>
              <a:schemeClr val="accent1"/>
            </a:solidFill>
            <a:ln w="4754" cap="flat">
              <a:solidFill>
                <a:srgbClr val="FFFFFF"/>
              </a:solidFill>
              <a:prstDash val="solid"/>
              <a:miter/>
            </a:ln>
          </p:spPr>
          <p:txBody>
            <a:bodyPr rtlCol="0" anchor="ctr"/>
            <a:lstStyle/>
            <a:p>
              <a:endParaRPr lang="en-US"/>
            </a:p>
          </p:txBody>
        </p:sp>
        <p:sp>
          <p:nvSpPr>
            <p:cNvPr id="43" name="Graphic 13">
              <a:extLst>
                <a:ext uri="{FF2B5EF4-FFF2-40B4-BE49-F238E27FC236}">
                  <a16:creationId xmlns:a16="http://schemas.microsoft.com/office/drawing/2014/main" id="{89F17492-AD2D-967D-94DF-21BBA10E652A}"/>
                </a:ext>
              </a:extLst>
            </p:cNvPr>
            <p:cNvSpPr/>
            <p:nvPr userDrawn="1"/>
          </p:nvSpPr>
          <p:spPr>
            <a:xfrm>
              <a:off x="3199436" y="3803794"/>
              <a:ext cx="1297894" cy="682654"/>
            </a:xfrm>
            <a:custGeom>
              <a:avLst/>
              <a:gdLst>
                <a:gd name="connsiteX0" fmla="*/ 683607 w 683607"/>
                <a:gd name="connsiteY0" fmla="*/ 182207 h 359557"/>
                <a:gd name="connsiteX1" fmla="*/ 677991 w 683607"/>
                <a:gd name="connsiteY1" fmla="*/ 139082 h 359557"/>
                <a:gd name="connsiteX2" fmla="*/ 673897 w 683607"/>
                <a:gd name="connsiteY2" fmla="*/ 112903 h 359557"/>
                <a:gd name="connsiteX3" fmla="*/ 669803 w 683607"/>
                <a:gd name="connsiteY3" fmla="*/ 87200 h 359557"/>
                <a:gd name="connsiteX4" fmla="*/ 667233 w 683607"/>
                <a:gd name="connsiteY4" fmla="*/ 70731 h 359557"/>
                <a:gd name="connsiteX5" fmla="*/ 666852 w 683607"/>
                <a:gd name="connsiteY5" fmla="*/ 21610 h 359557"/>
                <a:gd name="connsiteX6" fmla="*/ 79489 w 683607"/>
                <a:gd name="connsiteY6" fmla="*/ 6188 h 359557"/>
                <a:gd name="connsiteX7" fmla="*/ 3427 w 683607"/>
                <a:gd name="connsiteY7" fmla="*/ 0 h 359557"/>
                <a:gd name="connsiteX8" fmla="*/ 0 w 683607"/>
                <a:gd name="connsiteY8" fmla="*/ 49978 h 359557"/>
                <a:gd name="connsiteX9" fmla="*/ 238372 w 683607"/>
                <a:gd name="connsiteY9" fmla="*/ 64353 h 359557"/>
                <a:gd name="connsiteX10" fmla="*/ 229424 w 683607"/>
                <a:gd name="connsiteY10" fmla="*/ 258935 h 359557"/>
                <a:gd name="connsiteX11" fmla="*/ 239039 w 683607"/>
                <a:gd name="connsiteY11" fmla="*/ 260268 h 359557"/>
                <a:gd name="connsiteX12" fmla="*/ 247987 w 683607"/>
                <a:gd name="connsiteY12" fmla="*/ 271215 h 359557"/>
                <a:gd name="connsiteX13" fmla="*/ 253413 w 683607"/>
                <a:gd name="connsiteY13" fmla="*/ 277403 h 359557"/>
                <a:gd name="connsiteX14" fmla="*/ 258935 w 683607"/>
                <a:gd name="connsiteY14" fmla="*/ 278831 h 359557"/>
                <a:gd name="connsiteX15" fmla="*/ 268550 w 683607"/>
                <a:gd name="connsiteY15" fmla="*/ 275404 h 359557"/>
                <a:gd name="connsiteX16" fmla="*/ 277403 w 683607"/>
                <a:gd name="connsiteY16" fmla="*/ 279497 h 359557"/>
                <a:gd name="connsiteX17" fmla="*/ 284257 w 683607"/>
                <a:gd name="connsiteY17" fmla="*/ 272643 h 359557"/>
                <a:gd name="connsiteX18" fmla="*/ 291778 w 683607"/>
                <a:gd name="connsiteY18" fmla="*/ 282258 h 359557"/>
                <a:gd name="connsiteX19" fmla="*/ 293110 w 683607"/>
                <a:gd name="connsiteY19" fmla="*/ 290445 h 359557"/>
                <a:gd name="connsiteX20" fmla="*/ 297204 w 683607"/>
                <a:gd name="connsiteY20" fmla="*/ 296633 h 359557"/>
                <a:gd name="connsiteX21" fmla="*/ 309484 w 683607"/>
                <a:gd name="connsiteY21" fmla="*/ 297299 h 359557"/>
                <a:gd name="connsiteX22" fmla="*/ 316338 w 683607"/>
                <a:gd name="connsiteY22" fmla="*/ 300060 h 359557"/>
                <a:gd name="connsiteX23" fmla="*/ 321098 w 683607"/>
                <a:gd name="connsiteY23" fmla="*/ 303487 h 359557"/>
                <a:gd name="connsiteX24" fmla="*/ 329285 w 683607"/>
                <a:gd name="connsiteY24" fmla="*/ 306914 h 359557"/>
                <a:gd name="connsiteX25" fmla="*/ 336139 w 683607"/>
                <a:gd name="connsiteY25" fmla="*/ 304820 h 359557"/>
                <a:gd name="connsiteX26" fmla="*/ 343660 w 683607"/>
                <a:gd name="connsiteY26" fmla="*/ 304820 h 359557"/>
                <a:gd name="connsiteX27" fmla="*/ 356035 w 683607"/>
                <a:gd name="connsiteY27" fmla="*/ 313007 h 359557"/>
                <a:gd name="connsiteX28" fmla="*/ 364984 w 683607"/>
                <a:gd name="connsiteY28" fmla="*/ 306819 h 359557"/>
                <a:gd name="connsiteX29" fmla="*/ 379359 w 683607"/>
                <a:gd name="connsiteY29" fmla="*/ 306819 h 359557"/>
                <a:gd name="connsiteX30" fmla="*/ 384785 w 683607"/>
                <a:gd name="connsiteY30" fmla="*/ 307485 h 359557"/>
                <a:gd name="connsiteX31" fmla="*/ 384118 w 683607"/>
                <a:gd name="connsiteY31" fmla="*/ 316339 h 359557"/>
                <a:gd name="connsiteX32" fmla="*/ 390306 w 683607"/>
                <a:gd name="connsiteY32" fmla="*/ 319765 h 359557"/>
                <a:gd name="connsiteX33" fmla="*/ 396494 w 683607"/>
                <a:gd name="connsiteY33" fmla="*/ 323193 h 359557"/>
                <a:gd name="connsiteX34" fmla="*/ 393733 w 683607"/>
                <a:gd name="connsiteY34" fmla="*/ 329380 h 359557"/>
                <a:gd name="connsiteX35" fmla="*/ 397160 w 683607"/>
                <a:gd name="connsiteY35" fmla="*/ 332807 h 359557"/>
                <a:gd name="connsiteX36" fmla="*/ 408774 w 683607"/>
                <a:gd name="connsiteY36" fmla="*/ 331475 h 359557"/>
                <a:gd name="connsiteX37" fmla="*/ 416295 w 683607"/>
                <a:gd name="connsiteY37" fmla="*/ 325954 h 359557"/>
                <a:gd name="connsiteX38" fmla="*/ 421055 w 683607"/>
                <a:gd name="connsiteY38" fmla="*/ 321860 h 359557"/>
                <a:gd name="connsiteX39" fmla="*/ 425815 w 683607"/>
                <a:gd name="connsiteY39" fmla="*/ 328714 h 359557"/>
                <a:gd name="connsiteX40" fmla="*/ 430574 w 683607"/>
                <a:gd name="connsiteY40" fmla="*/ 330047 h 359557"/>
                <a:gd name="connsiteX41" fmla="*/ 435334 w 683607"/>
                <a:gd name="connsiteY41" fmla="*/ 332141 h 359557"/>
                <a:gd name="connsiteX42" fmla="*/ 440856 w 683607"/>
                <a:gd name="connsiteY42" fmla="*/ 339662 h 359557"/>
                <a:gd name="connsiteX43" fmla="*/ 446377 w 683607"/>
                <a:gd name="connsiteY43" fmla="*/ 334902 h 359557"/>
                <a:gd name="connsiteX44" fmla="*/ 451898 w 683607"/>
                <a:gd name="connsiteY44" fmla="*/ 334236 h 359557"/>
                <a:gd name="connsiteX45" fmla="*/ 455992 w 683607"/>
                <a:gd name="connsiteY45" fmla="*/ 331475 h 359557"/>
                <a:gd name="connsiteX46" fmla="*/ 460085 w 683607"/>
                <a:gd name="connsiteY46" fmla="*/ 338329 h 359557"/>
                <a:gd name="connsiteX47" fmla="*/ 458753 w 683607"/>
                <a:gd name="connsiteY47" fmla="*/ 343089 h 359557"/>
                <a:gd name="connsiteX48" fmla="*/ 464179 w 683607"/>
                <a:gd name="connsiteY48" fmla="*/ 349277 h 359557"/>
                <a:gd name="connsiteX49" fmla="*/ 466273 w 683607"/>
                <a:gd name="connsiteY49" fmla="*/ 343755 h 359557"/>
                <a:gd name="connsiteX50" fmla="*/ 469034 w 683607"/>
                <a:gd name="connsiteY50" fmla="*/ 338234 h 359557"/>
                <a:gd name="connsiteX51" fmla="*/ 475888 w 683607"/>
                <a:gd name="connsiteY51" fmla="*/ 332712 h 359557"/>
                <a:gd name="connsiteX52" fmla="*/ 479315 w 683607"/>
                <a:gd name="connsiteY52" fmla="*/ 327953 h 359557"/>
                <a:gd name="connsiteX53" fmla="*/ 484075 w 683607"/>
                <a:gd name="connsiteY53" fmla="*/ 333474 h 359557"/>
                <a:gd name="connsiteX54" fmla="*/ 488835 w 683607"/>
                <a:gd name="connsiteY54" fmla="*/ 336235 h 359557"/>
                <a:gd name="connsiteX55" fmla="*/ 493594 w 683607"/>
                <a:gd name="connsiteY55" fmla="*/ 337663 h 359557"/>
                <a:gd name="connsiteX56" fmla="*/ 499782 w 683607"/>
                <a:gd name="connsiteY56" fmla="*/ 335568 h 359557"/>
                <a:gd name="connsiteX57" fmla="*/ 505209 w 683607"/>
                <a:gd name="connsiteY57" fmla="*/ 331475 h 359557"/>
                <a:gd name="connsiteX58" fmla="*/ 507969 w 683607"/>
                <a:gd name="connsiteY58" fmla="*/ 337663 h 359557"/>
                <a:gd name="connsiteX59" fmla="*/ 513491 w 683607"/>
                <a:gd name="connsiteY59" fmla="*/ 341756 h 359557"/>
                <a:gd name="connsiteX60" fmla="*/ 516918 w 683607"/>
                <a:gd name="connsiteY60" fmla="*/ 343850 h 359557"/>
                <a:gd name="connsiteX61" fmla="*/ 524438 w 683607"/>
                <a:gd name="connsiteY61" fmla="*/ 347277 h 359557"/>
                <a:gd name="connsiteX62" fmla="*/ 530626 w 683607"/>
                <a:gd name="connsiteY62" fmla="*/ 352037 h 359557"/>
                <a:gd name="connsiteX63" fmla="*/ 531959 w 683607"/>
                <a:gd name="connsiteY63" fmla="*/ 346516 h 359557"/>
                <a:gd name="connsiteX64" fmla="*/ 544334 w 683607"/>
                <a:gd name="connsiteY64" fmla="*/ 343755 h 359557"/>
                <a:gd name="connsiteX65" fmla="*/ 553283 w 683607"/>
                <a:gd name="connsiteY65" fmla="*/ 337567 h 359557"/>
                <a:gd name="connsiteX66" fmla="*/ 561565 w 683607"/>
                <a:gd name="connsiteY66" fmla="*/ 334807 h 359557"/>
                <a:gd name="connsiteX67" fmla="*/ 571180 w 683607"/>
                <a:gd name="connsiteY67" fmla="*/ 337567 h 359557"/>
                <a:gd name="connsiteX68" fmla="*/ 576606 w 683607"/>
                <a:gd name="connsiteY68" fmla="*/ 336901 h 359557"/>
                <a:gd name="connsiteX69" fmla="*/ 579367 w 683607"/>
                <a:gd name="connsiteY69" fmla="*/ 332807 h 359557"/>
                <a:gd name="connsiteX70" fmla="*/ 587554 w 683607"/>
                <a:gd name="connsiteY70" fmla="*/ 330713 h 359557"/>
                <a:gd name="connsiteX71" fmla="*/ 593075 w 683607"/>
                <a:gd name="connsiteY71" fmla="*/ 330713 h 359557"/>
                <a:gd name="connsiteX72" fmla="*/ 603356 w 683607"/>
                <a:gd name="connsiteY72" fmla="*/ 335568 h 359557"/>
                <a:gd name="connsiteX73" fmla="*/ 616398 w 683607"/>
                <a:gd name="connsiteY73" fmla="*/ 334140 h 359557"/>
                <a:gd name="connsiteX74" fmla="*/ 623919 w 683607"/>
                <a:gd name="connsiteY74" fmla="*/ 329380 h 359557"/>
                <a:gd name="connsiteX75" fmla="*/ 634200 w 683607"/>
                <a:gd name="connsiteY75" fmla="*/ 332807 h 359557"/>
                <a:gd name="connsiteX76" fmla="*/ 638960 w 683607"/>
                <a:gd name="connsiteY76" fmla="*/ 336235 h 359557"/>
                <a:gd name="connsiteX77" fmla="*/ 645148 w 683607"/>
                <a:gd name="connsiteY77" fmla="*/ 341756 h 359557"/>
                <a:gd name="connsiteX78" fmla="*/ 653335 w 683607"/>
                <a:gd name="connsiteY78" fmla="*/ 347277 h 359557"/>
                <a:gd name="connsiteX79" fmla="*/ 661521 w 683607"/>
                <a:gd name="connsiteY79" fmla="*/ 348610 h 359557"/>
                <a:gd name="connsiteX80" fmla="*/ 668376 w 683607"/>
                <a:gd name="connsiteY80" fmla="*/ 354798 h 359557"/>
                <a:gd name="connsiteX81" fmla="*/ 678657 w 683607"/>
                <a:gd name="connsiteY81" fmla="*/ 359558 h 359557"/>
                <a:gd name="connsiteX82" fmla="*/ 683131 w 683607"/>
                <a:gd name="connsiteY82" fmla="*/ 359367 h 359557"/>
                <a:gd name="connsiteX83" fmla="*/ 683131 w 683607"/>
                <a:gd name="connsiteY83" fmla="*/ 359463 h 359557"/>
                <a:gd name="connsiteX84" fmla="*/ 682369 w 683607"/>
                <a:gd name="connsiteY84" fmla="*/ 358415 h 359557"/>
                <a:gd name="connsiteX85" fmla="*/ 683607 w 683607"/>
                <a:gd name="connsiteY85" fmla="*/ 182207 h 35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83607" h="359557">
                  <a:moveTo>
                    <a:pt x="683607" y="182207"/>
                  </a:moveTo>
                  <a:cubicBezTo>
                    <a:pt x="683607" y="175543"/>
                    <a:pt x="680561" y="156027"/>
                    <a:pt x="677991" y="139082"/>
                  </a:cubicBezTo>
                  <a:cubicBezTo>
                    <a:pt x="675420" y="122137"/>
                    <a:pt x="673897" y="117949"/>
                    <a:pt x="673897" y="112903"/>
                  </a:cubicBezTo>
                  <a:cubicBezTo>
                    <a:pt x="673897" y="107763"/>
                    <a:pt x="671327" y="93864"/>
                    <a:pt x="669803" y="87200"/>
                  </a:cubicBezTo>
                  <a:cubicBezTo>
                    <a:pt x="668281" y="80536"/>
                    <a:pt x="667233" y="70731"/>
                    <a:pt x="667233" y="70731"/>
                  </a:cubicBezTo>
                  <a:cubicBezTo>
                    <a:pt x="667233" y="70731"/>
                    <a:pt x="667043" y="50645"/>
                    <a:pt x="666852" y="21610"/>
                  </a:cubicBezTo>
                  <a:cubicBezTo>
                    <a:pt x="531864" y="28273"/>
                    <a:pt x="101384" y="7521"/>
                    <a:pt x="79489" y="6188"/>
                  </a:cubicBezTo>
                  <a:lnTo>
                    <a:pt x="3427" y="0"/>
                  </a:lnTo>
                  <a:lnTo>
                    <a:pt x="0" y="49978"/>
                  </a:lnTo>
                  <a:lnTo>
                    <a:pt x="238372" y="64353"/>
                  </a:lnTo>
                  <a:lnTo>
                    <a:pt x="229424" y="258935"/>
                  </a:lnTo>
                  <a:cubicBezTo>
                    <a:pt x="229424" y="258935"/>
                    <a:pt x="236944" y="255508"/>
                    <a:pt x="239039" y="260268"/>
                  </a:cubicBezTo>
                  <a:cubicBezTo>
                    <a:pt x="241133" y="265027"/>
                    <a:pt x="245893" y="267788"/>
                    <a:pt x="247987" y="271215"/>
                  </a:cubicBezTo>
                  <a:cubicBezTo>
                    <a:pt x="250082" y="274642"/>
                    <a:pt x="252747" y="274642"/>
                    <a:pt x="253413" y="277403"/>
                  </a:cubicBezTo>
                  <a:cubicBezTo>
                    <a:pt x="254080" y="280164"/>
                    <a:pt x="255508" y="278831"/>
                    <a:pt x="258935" y="278831"/>
                  </a:cubicBezTo>
                  <a:cubicBezTo>
                    <a:pt x="262362" y="278831"/>
                    <a:pt x="265789" y="272643"/>
                    <a:pt x="268550" y="275404"/>
                  </a:cubicBezTo>
                  <a:cubicBezTo>
                    <a:pt x="271310" y="278165"/>
                    <a:pt x="276070" y="282924"/>
                    <a:pt x="277403" y="279497"/>
                  </a:cubicBezTo>
                  <a:cubicBezTo>
                    <a:pt x="278736" y="276070"/>
                    <a:pt x="281496" y="269883"/>
                    <a:pt x="284257" y="272643"/>
                  </a:cubicBezTo>
                  <a:cubicBezTo>
                    <a:pt x="287018" y="275404"/>
                    <a:pt x="291778" y="282258"/>
                    <a:pt x="291778" y="282258"/>
                  </a:cubicBezTo>
                  <a:cubicBezTo>
                    <a:pt x="291778" y="282258"/>
                    <a:pt x="293110" y="286352"/>
                    <a:pt x="293110" y="290445"/>
                  </a:cubicBezTo>
                  <a:cubicBezTo>
                    <a:pt x="293110" y="294538"/>
                    <a:pt x="292444" y="296633"/>
                    <a:pt x="297204" y="296633"/>
                  </a:cubicBezTo>
                  <a:cubicBezTo>
                    <a:pt x="301964" y="296633"/>
                    <a:pt x="305391" y="297966"/>
                    <a:pt x="309484" y="297299"/>
                  </a:cubicBezTo>
                  <a:cubicBezTo>
                    <a:pt x="313578" y="296633"/>
                    <a:pt x="315672" y="297299"/>
                    <a:pt x="316338" y="300060"/>
                  </a:cubicBezTo>
                  <a:cubicBezTo>
                    <a:pt x="317005" y="302820"/>
                    <a:pt x="318433" y="303487"/>
                    <a:pt x="321098" y="303487"/>
                  </a:cubicBezTo>
                  <a:cubicBezTo>
                    <a:pt x="323859" y="303487"/>
                    <a:pt x="325858" y="305581"/>
                    <a:pt x="329285" y="306914"/>
                  </a:cubicBezTo>
                  <a:cubicBezTo>
                    <a:pt x="332712" y="308247"/>
                    <a:pt x="334045" y="306914"/>
                    <a:pt x="336139" y="304820"/>
                  </a:cubicBezTo>
                  <a:cubicBezTo>
                    <a:pt x="338234" y="302726"/>
                    <a:pt x="340899" y="300726"/>
                    <a:pt x="343660" y="304820"/>
                  </a:cubicBezTo>
                  <a:cubicBezTo>
                    <a:pt x="346421" y="308913"/>
                    <a:pt x="353275" y="314435"/>
                    <a:pt x="356035" y="313007"/>
                  </a:cubicBezTo>
                  <a:cubicBezTo>
                    <a:pt x="358796" y="311579"/>
                    <a:pt x="360795" y="306152"/>
                    <a:pt x="364984" y="306819"/>
                  </a:cubicBezTo>
                  <a:cubicBezTo>
                    <a:pt x="369077" y="307485"/>
                    <a:pt x="377359" y="308151"/>
                    <a:pt x="379359" y="306819"/>
                  </a:cubicBezTo>
                  <a:cubicBezTo>
                    <a:pt x="381358" y="305486"/>
                    <a:pt x="385546" y="302726"/>
                    <a:pt x="384785" y="307485"/>
                  </a:cubicBezTo>
                  <a:cubicBezTo>
                    <a:pt x="384118" y="312245"/>
                    <a:pt x="383452" y="313007"/>
                    <a:pt x="384118" y="316339"/>
                  </a:cubicBezTo>
                  <a:cubicBezTo>
                    <a:pt x="384785" y="319765"/>
                    <a:pt x="386879" y="320432"/>
                    <a:pt x="390306" y="319765"/>
                  </a:cubicBezTo>
                  <a:cubicBezTo>
                    <a:pt x="393733" y="319099"/>
                    <a:pt x="396494" y="319765"/>
                    <a:pt x="396494" y="323193"/>
                  </a:cubicBezTo>
                  <a:cubicBezTo>
                    <a:pt x="396494" y="326620"/>
                    <a:pt x="395828" y="327286"/>
                    <a:pt x="393733" y="329380"/>
                  </a:cubicBezTo>
                  <a:cubicBezTo>
                    <a:pt x="391639" y="331475"/>
                    <a:pt x="393733" y="330713"/>
                    <a:pt x="397160" y="332807"/>
                  </a:cubicBezTo>
                  <a:cubicBezTo>
                    <a:pt x="400587" y="334902"/>
                    <a:pt x="406775" y="334902"/>
                    <a:pt x="408774" y="331475"/>
                  </a:cubicBezTo>
                  <a:cubicBezTo>
                    <a:pt x="410869" y="328048"/>
                    <a:pt x="416295" y="328048"/>
                    <a:pt x="416295" y="325954"/>
                  </a:cubicBezTo>
                  <a:cubicBezTo>
                    <a:pt x="416295" y="323859"/>
                    <a:pt x="418389" y="320432"/>
                    <a:pt x="421055" y="321860"/>
                  </a:cubicBezTo>
                  <a:cubicBezTo>
                    <a:pt x="423815" y="323193"/>
                    <a:pt x="425815" y="326620"/>
                    <a:pt x="425815" y="328714"/>
                  </a:cubicBezTo>
                  <a:cubicBezTo>
                    <a:pt x="425815" y="330713"/>
                    <a:pt x="427909" y="332141"/>
                    <a:pt x="430574" y="330047"/>
                  </a:cubicBezTo>
                  <a:cubicBezTo>
                    <a:pt x="433335" y="327953"/>
                    <a:pt x="436096" y="327286"/>
                    <a:pt x="435334" y="332141"/>
                  </a:cubicBezTo>
                  <a:cubicBezTo>
                    <a:pt x="434668" y="336901"/>
                    <a:pt x="438095" y="340328"/>
                    <a:pt x="440856" y="339662"/>
                  </a:cubicBezTo>
                  <a:cubicBezTo>
                    <a:pt x="443616" y="338995"/>
                    <a:pt x="446377" y="337567"/>
                    <a:pt x="446377" y="334902"/>
                  </a:cubicBezTo>
                  <a:cubicBezTo>
                    <a:pt x="446377" y="332141"/>
                    <a:pt x="449804" y="332807"/>
                    <a:pt x="451898" y="334236"/>
                  </a:cubicBezTo>
                  <a:cubicBezTo>
                    <a:pt x="453993" y="335663"/>
                    <a:pt x="452565" y="330142"/>
                    <a:pt x="455992" y="331475"/>
                  </a:cubicBezTo>
                  <a:cubicBezTo>
                    <a:pt x="459419" y="332807"/>
                    <a:pt x="462180" y="336235"/>
                    <a:pt x="460085" y="338329"/>
                  </a:cubicBezTo>
                  <a:cubicBezTo>
                    <a:pt x="457991" y="340423"/>
                    <a:pt x="457991" y="338329"/>
                    <a:pt x="458753" y="343089"/>
                  </a:cubicBezTo>
                  <a:cubicBezTo>
                    <a:pt x="459419" y="347849"/>
                    <a:pt x="461513" y="350609"/>
                    <a:pt x="464179" y="349277"/>
                  </a:cubicBezTo>
                  <a:cubicBezTo>
                    <a:pt x="466940" y="347944"/>
                    <a:pt x="466273" y="347277"/>
                    <a:pt x="466273" y="343755"/>
                  </a:cubicBezTo>
                  <a:cubicBezTo>
                    <a:pt x="466273" y="340328"/>
                    <a:pt x="466940" y="338995"/>
                    <a:pt x="469034" y="338234"/>
                  </a:cubicBezTo>
                  <a:cubicBezTo>
                    <a:pt x="471128" y="337567"/>
                    <a:pt x="476554" y="336901"/>
                    <a:pt x="475888" y="332712"/>
                  </a:cubicBezTo>
                  <a:cubicBezTo>
                    <a:pt x="475222" y="328619"/>
                    <a:pt x="476554" y="327953"/>
                    <a:pt x="479315" y="327953"/>
                  </a:cubicBezTo>
                  <a:cubicBezTo>
                    <a:pt x="482076" y="327953"/>
                    <a:pt x="482742" y="330713"/>
                    <a:pt x="484075" y="333474"/>
                  </a:cubicBezTo>
                  <a:cubicBezTo>
                    <a:pt x="485408" y="336235"/>
                    <a:pt x="487502" y="338234"/>
                    <a:pt x="488835" y="336235"/>
                  </a:cubicBezTo>
                  <a:cubicBezTo>
                    <a:pt x="490167" y="334140"/>
                    <a:pt x="493594" y="337663"/>
                    <a:pt x="493594" y="337663"/>
                  </a:cubicBezTo>
                  <a:cubicBezTo>
                    <a:pt x="493594" y="337663"/>
                    <a:pt x="499782" y="338995"/>
                    <a:pt x="499782" y="335568"/>
                  </a:cubicBezTo>
                  <a:cubicBezTo>
                    <a:pt x="499782" y="332141"/>
                    <a:pt x="503209" y="330047"/>
                    <a:pt x="505209" y="331475"/>
                  </a:cubicBezTo>
                  <a:cubicBezTo>
                    <a:pt x="507303" y="332807"/>
                    <a:pt x="504542" y="336235"/>
                    <a:pt x="507969" y="337663"/>
                  </a:cubicBezTo>
                  <a:cubicBezTo>
                    <a:pt x="511396" y="338995"/>
                    <a:pt x="513491" y="338995"/>
                    <a:pt x="513491" y="341756"/>
                  </a:cubicBezTo>
                  <a:cubicBezTo>
                    <a:pt x="513491" y="344517"/>
                    <a:pt x="514823" y="344517"/>
                    <a:pt x="516918" y="343850"/>
                  </a:cubicBezTo>
                  <a:cubicBezTo>
                    <a:pt x="519012" y="343184"/>
                    <a:pt x="523106" y="344517"/>
                    <a:pt x="524438" y="347277"/>
                  </a:cubicBezTo>
                  <a:cubicBezTo>
                    <a:pt x="525771" y="350038"/>
                    <a:pt x="529198" y="357559"/>
                    <a:pt x="530626" y="352037"/>
                  </a:cubicBezTo>
                  <a:cubicBezTo>
                    <a:pt x="531959" y="346516"/>
                    <a:pt x="525866" y="344517"/>
                    <a:pt x="531959" y="346516"/>
                  </a:cubicBezTo>
                  <a:cubicBezTo>
                    <a:pt x="538147" y="348610"/>
                    <a:pt x="543573" y="347849"/>
                    <a:pt x="544334" y="343755"/>
                  </a:cubicBezTo>
                  <a:cubicBezTo>
                    <a:pt x="545001" y="339662"/>
                    <a:pt x="550522" y="338234"/>
                    <a:pt x="553283" y="337567"/>
                  </a:cubicBezTo>
                  <a:cubicBezTo>
                    <a:pt x="556044" y="336901"/>
                    <a:pt x="557376" y="332712"/>
                    <a:pt x="561565" y="334807"/>
                  </a:cubicBezTo>
                  <a:cubicBezTo>
                    <a:pt x="565658" y="336806"/>
                    <a:pt x="571180" y="337567"/>
                    <a:pt x="571180" y="337567"/>
                  </a:cubicBezTo>
                  <a:cubicBezTo>
                    <a:pt x="571180" y="337567"/>
                    <a:pt x="576606" y="339567"/>
                    <a:pt x="576606" y="336901"/>
                  </a:cubicBezTo>
                  <a:cubicBezTo>
                    <a:pt x="576606" y="334140"/>
                    <a:pt x="576606" y="332141"/>
                    <a:pt x="579367" y="332807"/>
                  </a:cubicBezTo>
                  <a:cubicBezTo>
                    <a:pt x="582127" y="333474"/>
                    <a:pt x="587554" y="330713"/>
                    <a:pt x="587554" y="330713"/>
                  </a:cubicBezTo>
                  <a:cubicBezTo>
                    <a:pt x="587554" y="330713"/>
                    <a:pt x="593075" y="327953"/>
                    <a:pt x="593075" y="330713"/>
                  </a:cubicBezTo>
                  <a:cubicBezTo>
                    <a:pt x="593075" y="333474"/>
                    <a:pt x="599263" y="336235"/>
                    <a:pt x="603356" y="335568"/>
                  </a:cubicBezTo>
                  <a:cubicBezTo>
                    <a:pt x="607450" y="334902"/>
                    <a:pt x="614970" y="338329"/>
                    <a:pt x="616398" y="334140"/>
                  </a:cubicBezTo>
                  <a:cubicBezTo>
                    <a:pt x="617731" y="330047"/>
                    <a:pt x="620492" y="327286"/>
                    <a:pt x="623919" y="329380"/>
                  </a:cubicBezTo>
                  <a:cubicBezTo>
                    <a:pt x="627346" y="331475"/>
                    <a:pt x="634200" y="330047"/>
                    <a:pt x="634200" y="332807"/>
                  </a:cubicBezTo>
                  <a:cubicBezTo>
                    <a:pt x="634200" y="335568"/>
                    <a:pt x="636294" y="336235"/>
                    <a:pt x="638960" y="336235"/>
                  </a:cubicBezTo>
                  <a:cubicBezTo>
                    <a:pt x="641721" y="336235"/>
                    <a:pt x="644481" y="337663"/>
                    <a:pt x="645148" y="341756"/>
                  </a:cubicBezTo>
                  <a:cubicBezTo>
                    <a:pt x="645814" y="345850"/>
                    <a:pt x="650669" y="347944"/>
                    <a:pt x="653335" y="347277"/>
                  </a:cubicBezTo>
                  <a:cubicBezTo>
                    <a:pt x="656095" y="346611"/>
                    <a:pt x="660855" y="344517"/>
                    <a:pt x="661521" y="348610"/>
                  </a:cubicBezTo>
                  <a:cubicBezTo>
                    <a:pt x="662188" y="352704"/>
                    <a:pt x="665615" y="354798"/>
                    <a:pt x="668376" y="354798"/>
                  </a:cubicBezTo>
                  <a:cubicBezTo>
                    <a:pt x="671136" y="354798"/>
                    <a:pt x="676563" y="359558"/>
                    <a:pt x="678657" y="359558"/>
                  </a:cubicBezTo>
                  <a:cubicBezTo>
                    <a:pt x="679323" y="359558"/>
                    <a:pt x="681132" y="359463"/>
                    <a:pt x="683131" y="359367"/>
                  </a:cubicBezTo>
                  <a:cubicBezTo>
                    <a:pt x="683131" y="359367"/>
                    <a:pt x="683131" y="359367"/>
                    <a:pt x="683131" y="359463"/>
                  </a:cubicBezTo>
                  <a:cubicBezTo>
                    <a:pt x="682750" y="358891"/>
                    <a:pt x="682369" y="358415"/>
                    <a:pt x="682369" y="358415"/>
                  </a:cubicBezTo>
                  <a:cubicBezTo>
                    <a:pt x="682369" y="358415"/>
                    <a:pt x="683607" y="188870"/>
                    <a:pt x="683607" y="182207"/>
                  </a:cubicBezTo>
                  <a:close/>
                </a:path>
              </a:pathLst>
            </a:custGeom>
            <a:solidFill>
              <a:schemeClr val="bg1">
                <a:lumMod val="85000"/>
              </a:schemeClr>
            </a:solidFill>
            <a:ln w="4754" cap="flat">
              <a:solidFill>
                <a:srgbClr val="FFFFFF"/>
              </a:solidFill>
              <a:prstDash val="solid"/>
              <a:miter/>
            </a:ln>
          </p:spPr>
          <p:txBody>
            <a:bodyPr rtlCol="0" anchor="ctr"/>
            <a:lstStyle/>
            <a:p>
              <a:endParaRPr lang="en-US"/>
            </a:p>
          </p:txBody>
        </p:sp>
        <p:sp>
          <p:nvSpPr>
            <p:cNvPr id="44" name="Graphic 13">
              <a:extLst>
                <a:ext uri="{FF2B5EF4-FFF2-40B4-BE49-F238E27FC236}">
                  <a16:creationId xmlns:a16="http://schemas.microsoft.com/office/drawing/2014/main" id="{921859AF-43D9-8A6E-6339-001B0433848D}"/>
                </a:ext>
              </a:extLst>
            </p:cNvPr>
            <p:cNvSpPr/>
            <p:nvPr userDrawn="1"/>
          </p:nvSpPr>
          <p:spPr>
            <a:xfrm>
              <a:off x="4105264" y="1560991"/>
              <a:ext cx="977663" cy="1040338"/>
            </a:xfrm>
            <a:custGeom>
              <a:avLst/>
              <a:gdLst>
                <a:gd name="connsiteX0" fmla="*/ 506849 w 514940"/>
                <a:gd name="connsiteY0" fmla="*/ 84630 h 547951"/>
                <a:gd name="connsiteX1" fmla="*/ 498852 w 514940"/>
                <a:gd name="connsiteY1" fmla="*/ 87676 h 547951"/>
                <a:gd name="connsiteX2" fmla="*/ 493426 w 514940"/>
                <a:gd name="connsiteY2" fmla="*/ 87200 h 547951"/>
                <a:gd name="connsiteX3" fmla="*/ 489047 w 514940"/>
                <a:gd name="connsiteY3" fmla="*/ 83583 h 547951"/>
                <a:gd name="connsiteX4" fmla="*/ 481336 w 514940"/>
                <a:gd name="connsiteY4" fmla="*/ 77395 h 547951"/>
                <a:gd name="connsiteX5" fmla="*/ 470293 w 514940"/>
                <a:gd name="connsiteY5" fmla="*/ 78442 h 547951"/>
                <a:gd name="connsiteX6" fmla="*/ 460298 w 514940"/>
                <a:gd name="connsiteY6" fmla="*/ 78728 h 547951"/>
                <a:gd name="connsiteX7" fmla="*/ 450493 w 514940"/>
                <a:gd name="connsiteY7" fmla="*/ 77966 h 547951"/>
                <a:gd name="connsiteX8" fmla="*/ 439164 w 514940"/>
                <a:gd name="connsiteY8" fmla="*/ 80822 h 547951"/>
                <a:gd name="connsiteX9" fmla="*/ 434785 w 514940"/>
                <a:gd name="connsiteY9" fmla="*/ 77014 h 547951"/>
                <a:gd name="connsiteX10" fmla="*/ 432976 w 514940"/>
                <a:gd name="connsiteY10" fmla="*/ 72921 h 547951"/>
                <a:gd name="connsiteX11" fmla="*/ 430120 w 514940"/>
                <a:gd name="connsiteY11" fmla="*/ 67494 h 547951"/>
                <a:gd name="connsiteX12" fmla="*/ 422886 w 514940"/>
                <a:gd name="connsiteY12" fmla="*/ 69018 h 547951"/>
                <a:gd name="connsiteX13" fmla="*/ 414698 w 514940"/>
                <a:gd name="connsiteY13" fmla="*/ 73111 h 547951"/>
                <a:gd name="connsiteX14" fmla="*/ 406226 w 514940"/>
                <a:gd name="connsiteY14" fmla="*/ 81107 h 547951"/>
                <a:gd name="connsiteX15" fmla="*/ 397753 w 514940"/>
                <a:gd name="connsiteY15" fmla="*/ 85772 h 547951"/>
                <a:gd name="connsiteX16" fmla="*/ 388805 w 514940"/>
                <a:gd name="connsiteY16" fmla="*/ 86248 h 547951"/>
                <a:gd name="connsiteX17" fmla="*/ 382427 w 514940"/>
                <a:gd name="connsiteY17" fmla="*/ 85487 h 547951"/>
                <a:gd name="connsiteX18" fmla="*/ 377572 w 514940"/>
                <a:gd name="connsiteY18" fmla="*/ 82916 h 547951"/>
                <a:gd name="connsiteX19" fmla="*/ 373002 w 514940"/>
                <a:gd name="connsiteY19" fmla="*/ 78537 h 547951"/>
                <a:gd name="connsiteX20" fmla="*/ 369099 w 514940"/>
                <a:gd name="connsiteY20" fmla="*/ 73873 h 547951"/>
                <a:gd name="connsiteX21" fmla="*/ 355772 w 514940"/>
                <a:gd name="connsiteY21" fmla="*/ 70065 h 547951"/>
                <a:gd name="connsiteX22" fmla="*/ 350917 w 514940"/>
                <a:gd name="connsiteY22" fmla="*/ 61116 h 547951"/>
                <a:gd name="connsiteX23" fmla="*/ 338065 w 514940"/>
                <a:gd name="connsiteY23" fmla="*/ 59593 h 547951"/>
                <a:gd name="connsiteX24" fmla="*/ 332449 w 514940"/>
                <a:gd name="connsiteY24" fmla="*/ 65495 h 547951"/>
                <a:gd name="connsiteX25" fmla="*/ 331687 w 514940"/>
                <a:gd name="connsiteY25" fmla="*/ 71873 h 547951"/>
                <a:gd name="connsiteX26" fmla="*/ 325785 w 514940"/>
                <a:gd name="connsiteY26" fmla="*/ 69589 h 547951"/>
                <a:gd name="connsiteX27" fmla="*/ 321120 w 514940"/>
                <a:gd name="connsiteY27" fmla="*/ 61592 h 547951"/>
                <a:gd name="connsiteX28" fmla="*/ 317979 w 514940"/>
                <a:gd name="connsiteY28" fmla="*/ 52358 h 547951"/>
                <a:gd name="connsiteX29" fmla="*/ 306936 w 514940"/>
                <a:gd name="connsiteY29" fmla="*/ 53405 h 547951"/>
                <a:gd name="connsiteX30" fmla="*/ 293799 w 514940"/>
                <a:gd name="connsiteY30" fmla="*/ 54452 h 547951"/>
                <a:gd name="connsiteX31" fmla="*/ 283518 w 514940"/>
                <a:gd name="connsiteY31" fmla="*/ 53691 h 547951"/>
                <a:gd name="connsiteX32" fmla="*/ 277901 w 514940"/>
                <a:gd name="connsiteY32" fmla="*/ 49312 h 547951"/>
                <a:gd name="connsiteX33" fmla="*/ 276378 w 514940"/>
                <a:gd name="connsiteY33" fmla="*/ 44457 h 547951"/>
                <a:gd name="connsiteX34" fmla="*/ 270000 w 514940"/>
                <a:gd name="connsiteY34" fmla="*/ 39792 h 547951"/>
                <a:gd name="connsiteX35" fmla="*/ 266192 w 514940"/>
                <a:gd name="connsiteY35" fmla="*/ 34176 h 547951"/>
                <a:gd name="connsiteX36" fmla="*/ 257243 w 514940"/>
                <a:gd name="connsiteY36" fmla="*/ 37793 h 547951"/>
                <a:gd name="connsiteX37" fmla="*/ 249818 w 514940"/>
                <a:gd name="connsiteY37" fmla="*/ 45218 h 547951"/>
                <a:gd name="connsiteX38" fmla="*/ 233920 w 514940"/>
                <a:gd name="connsiteY38" fmla="*/ 47027 h 547951"/>
                <a:gd name="connsiteX39" fmla="*/ 230303 w 514940"/>
                <a:gd name="connsiteY39" fmla="*/ 41886 h 547951"/>
                <a:gd name="connsiteX40" fmla="*/ 229065 w 514940"/>
                <a:gd name="connsiteY40" fmla="*/ 35413 h 547951"/>
                <a:gd name="connsiteX41" fmla="*/ 200506 w 514940"/>
                <a:gd name="connsiteY41" fmla="*/ 34176 h 547951"/>
                <a:gd name="connsiteX42" fmla="*/ 198697 w 514940"/>
                <a:gd name="connsiteY42" fmla="*/ 29321 h 547951"/>
                <a:gd name="connsiteX43" fmla="*/ 188702 w 514940"/>
                <a:gd name="connsiteY43" fmla="*/ 30368 h 547951"/>
                <a:gd name="connsiteX44" fmla="*/ 172994 w 514940"/>
                <a:gd name="connsiteY44" fmla="*/ 23418 h 547951"/>
                <a:gd name="connsiteX45" fmla="*/ 170138 w 514940"/>
                <a:gd name="connsiteY45" fmla="*/ 14375 h 547951"/>
                <a:gd name="connsiteX46" fmla="*/ 165569 w 514940"/>
                <a:gd name="connsiteY46" fmla="*/ 14089 h 547951"/>
                <a:gd name="connsiteX47" fmla="*/ 157858 w 514940"/>
                <a:gd name="connsiteY47" fmla="*/ 12852 h 547951"/>
                <a:gd name="connsiteX48" fmla="*/ 154716 w 514940"/>
                <a:gd name="connsiteY48" fmla="*/ 3903 h 547951"/>
                <a:gd name="connsiteX49" fmla="*/ 149861 w 514940"/>
                <a:gd name="connsiteY49" fmla="*/ 3427 h 547951"/>
                <a:gd name="connsiteX50" fmla="*/ 145768 w 514940"/>
                <a:gd name="connsiteY50" fmla="*/ 4950 h 547951"/>
                <a:gd name="connsiteX51" fmla="*/ 141103 w 514940"/>
                <a:gd name="connsiteY51" fmla="*/ 10567 h 547951"/>
                <a:gd name="connsiteX52" fmla="*/ 129775 w 514940"/>
                <a:gd name="connsiteY52" fmla="*/ 7425 h 547951"/>
                <a:gd name="connsiteX53" fmla="*/ 127966 w 514940"/>
                <a:gd name="connsiteY53" fmla="*/ 0 h 547951"/>
                <a:gd name="connsiteX54" fmla="*/ 22 w 514940"/>
                <a:gd name="connsiteY54" fmla="*/ 190 h 547951"/>
                <a:gd name="connsiteX55" fmla="*/ 1069 w 514940"/>
                <a:gd name="connsiteY55" fmla="*/ 4570 h 547951"/>
                <a:gd name="connsiteX56" fmla="*/ 5734 w 514940"/>
                <a:gd name="connsiteY56" fmla="*/ 15327 h 547951"/>
                <a:gd name="connsiteX57" fmla="*/ 8304 w 514940"/>
                <a:gd name="connsiteY57" fmla="*/ 24085 h 547951"/>
                <a:gd name="connsiteX58" fmla="*/ 10874 w 514940"/>
                <a:gd name="connsiteY58" fmla="*/ 34842 h 547951"/>
                <a:gd name="connsiteX59" fmla="*/ 6305 w 514940"/>
                <a:gd name="connsiteY59" fmla="*/ 45123 h 547951"/>
                <a:gd name="connsiteX60" fmla="*/ 7828 w 514940"/>
                <a:gd name="connsiteY60" fmla="*/ 57975 h 547951"/>
                <a:gd name="connsiteX61" fmla="*/ 7352 w 514940"/>
                <a:gd name="connsiteY61" fmla="*/ 77490 h 547951"/>
                <a:gd name="connsiteX62" fmla="*/ 9446 w 514940"/>
                <a:gd name="connsiteY62" fmla="*/ 90342 h 547951"/>
                <a:gd name="connsiteX63" fmla="*/ 13064 w 514940"/>
                <a:gd name="connsiteY63" fmla="*/ 103193 h 547951"/>
                <a:gd name="connsiteX64" fmla="*/ 15634 w 514940"/>
                <a:gd name="connsiteY64" fmla="*/ 111380 h 547951"/>
                <a:gd name="connsiteX65" fmla="*/ 24868 w 514940"/>
                <a:gd name="connsiteY65" fmla="*/ 130895 h 547951"/>
                <a:gd name="connsiteX66" fmla="*/ 26391 w 514940"/>
                <a:gd name="connsiteY66" fmla="*/ 154028 h 547951"/>
                <a:gd name="connsiteX67" fmla="*/ 27439 w 514940"/>
                <a:gd name="connsiteY67" fmla="*/ 181254 h 547951"/>
                <a:gd name="connsiteX68" fmla="*/ 27915 w 514940"/>
                <a:gd name="connsiteY68" fmla="*/ 199723 h 547951"/>
                <a:gd name="connsiteX69" fmla="*/ 31532 w 514940"/>
                <a:gd name="connsiteY69" fmla="*/ 209528 h 547951"/>
                <a:gd name="connsiteX70" fmla="*/ 30009 w 514940"/>
                <a:gd name="connsiteY70" fmla="*/ 220856 h 547951"/>
                <a:gd name="connsiteX71" fmla="*/ 29533 w 514940"/>
                <a:gd name="connsiteY71" fmla="*/ 230090 h 547951"/>
                <a:gd name="connsiteX72" fmla="*/ 31627 w 514940"/>
                <a:gd name="connsiteY72" fmla="*/ 239800 h 547951"/>
                <a:gd name="connsiteX73" fmla="*/ 35721 w 514940"/>
                <a:gd name="connsiteY73" fmla="*/ 255222 h 547951"/>
                <a:gd name="connsiteX74" fmla="*/ 42384 w 514940"/>
                <a:gd name="connsiteY74" fmla="*/ 269121 h 547951"/>
                <a:gd name="connsiteX75" fmla="*/ 43908 w 514940"/>
                <a:gd name="connsiteY75" fmla="*/ 281401 h 547951"/>
                <a:gd name="connsiteX76" fmla="*/ 45431 w 514940"/>
                <a:gd name="connsiteY76" fmla="*/ 293777 h 547951"/>
                <a:gd name="connsiteX77" fmla="*/ 44384 w 514940"/>
                <a:gd name="connsiteY77" fmla="*/ 304534 h 547951"/>
                <a:gd name="connsiteX78" fmla="*/ 40766 w 514940"/>
                <a:gd name="connsiteY78" fmla="*/ 319956 h 547951"/>
                <a:gd name="connsiteX79" fmla="*/ 32579 w 514940"/>
                <a:gd name="connsiteY79" fmla="*/ 327667 h 547951"/>
                <a:gd name="connsiteX80" fmla="*/ 24392 w 514940"/>
                <a:gd name="connsiteY80" fmla="*/ 334331 h 547951"/>
                <a:gd name="connsiteX81" fmla="*/ 26963 w 514940"/>
                <a:gd name="connsiteY81" fmla="*/ 342518 h 547951"/>
                <a:gd name="connsiteX82" fmla="*/ 31056 w 514940"/>
                <a:gd name="connsiteY82" fmla="*/ 350704 h 547951"/>
                <a:gd name="connsiteX83" fmla="*/ 38767 w 514940"/>
                <a:gd name="connsiteY83" fmla="*/ 356892 h 547951"/>
                <a:gd name="connsiteX84" fmla="*/ 48572 w 514940"/>
                <a:gd name="connsiteY84" fmla="*/ 362509 h 547951"/>
                <a:gd name="connsiteX85" fmla="*/ 51142 w 514940"/>
                <a:gd name="connsiteY85" fmla="*/ 372790 h 547951"/>
                <a:gd name="connsiteX86" fmla="*/ 49619 w 514940"/>
                <a:gd name="connsiteY86" fmla="*/ 547952 h 547951"/>
                <a:gd name="connsiteX87" fmla="*/ 427265 w 514940"/>
                <a:gd name="connsiteY87" fmla="*/ 540431 h 547951"/>
                <a:gd name="connsiteX88" fmla="*/ 427265 w 514940"/>
                <a:gd name="connsiteY88" fmla="*/ 540241 h 547951"/>
                <a:gd name="connsiteX89" fmla="*/ 425741 w 514940"/>
                <a:gd name="connsiteY89" fmla="*/ 531007 h 547951"/>
                <a:gd name="connsiteX90" fmla="*/ 422600 w 514940"/>
                <a:gd name="connsiteY90" fmla="*/ 522820 h 547951"/>
                <a:gd name="connsiteX91" fmla="*/ 423647 w 514940"/>
                <a:gd name="connsiteY91" fmla="*/ 513015 h 547951"/>
                <a:gd name="connsiteX92" fmla="*/ 416983 w 514940"/>
                <a:gd name="connsiteY92" fmla="*/ 498640 h 547951"/>
                <a:gd name="connsiteX93" fmla="*/ 408225 w 514940"/>
                <a:gd name="connsiteY93" fmla="*/ 490929 h 547951"/>
                <a:gd name="connsiteX94" fmla="*/ 397468 w 514940"/>
                <a:gd name="connsiteY94" fmla="*/ 485788 h 547951"/>
                <a:gd name="connsiteX95" fmla="*/ 390328 w 514940"/>
                <a:gd name="connsiteY95" fmla="*/ 481695 h 547951"/>
                <a:gd name="connsiteX96" fmla="*/ 381094 w 514940"/>
                <a:gd name="connsiteY96" fmla="*/ 473984 h 547951"/>
                <a:gd name="connsiteX97" fmla="*/ 375953 w 514940"/>
                <a:gd name="connsiteY97" fmla="*/ 468368 h 547951"/>
                <a:gd name="connsiteX98" fmla="*/ 373954 w 514940"/>
                <a:gd name="connsiteY98" fmla="*/ 460181 h 547951"/>
                <a:gd name="connsiteX99" fmla="*/ 365672 w 514940"/>
                <a:gd name="connsiteY99" fmla="*/ 453993 h 547951"/>
                <a:gd name="connsiteX100" fmla="*/ 351774 w 514940"/>
                <a:gd name="connsiteY100" fmla="*/ 448376 h 547951"/>
                <a:gd name="connsiteX101" fmla="*/ 346157 w 514940"/>
                <a:gd name="connsiteY101" fmla="*/ 441236 h 547951"/>
                <a:gd name="connsiteX102" fmla="*/ 337399 w 514940"/>
                <a:gd name="connsiteY102" fmla="*/ 437619 h 547951"/>
                <a:gd name="connsiteX103" fmla="*/ 326642 w 514940"/>
                <a:gd name="connsiteY103" fmla="*/ 435525 h 547951"/>
                <a:gd name="connsiteX104" fmla="*/ 318455 w 514940"/>
                <a:gd name="connsiteY104" fmla="*/ 427338 h 547951"/>
                <a:gd name="connsiteX105" fmla="*/ 311315 w 514940"/>
                <a:gd name="connsiteY105" fmla="*/ 420103 h 547951"/>
                <a:gd name="connsiteX106" fmla="*/ 311791 w 514940"/>
                <a:gd name="connsiteY106" fmla="*/ 409821 h 547951"/>
                <a:gd name="connsiteX107" fmla="*/ 312838 w 514940"/>
                <a:gd name="connsiteY107" fmla="*/ 403158 h 547951"/>
                <a:gd name="connsiteX108" fmla="*/ 311315 w 514940"/>
                <a:gd name="connsiteY108" fmla="*/ 395447 h 547951"/>
                <a:gd name="connsiteX109" fmla="*/ 309792 w 514940"/>
                <a:gd name="connsiteY109" fmla="*/ 387260 h 547951"/>
                <a:gd name="connsiteX110" fmla="*/ 311315 w 514940"/>
                <a:gd name="connsiteY110" fmla="*/ 382119 h 547951"/>
                <a:gd name="connsiteX111" fmla="*/ 311791 w 514940"/>
                <a:gd name="connsiteY111" fmla="*/ 371362 h 547951"/>
                <a:gd name="connsiteX112" fmla="*/ 312838 w 514940"/>
                <a:gd name="connsiteY112" fmla="*/ 364127 h 547951"/>
                <a:gd name="connsiteX113" fmla="*/ 315884 w 514940"/>
                <a:gd name="connsiteY113" fmla="*/ 358511 h 547951"/>
                <a:gd name="connsiteX114" fmla="*/ 318455 w 514940"/>
                <a:gd name="connsiteY114" fmla="*/ 352894 h 547951"/>
                <a:gd name="connsiteX115" fmla="*/ 315884 w 514940"/>
                <a:gd name="connsiteY115" fmla="*/ 347277 h 547951"/>
                <a:gd name="connsiteX116" fmla="*/ 311220 w 514940"/>
                <a:gd name="connsiteY116" fmla="*/ 340614 h 547951"/>
                <a:gd name="connsiteX117" fmla="*/ 304556 w 514940"/>
                <a:gd name="connsiteY117" fmla="*/ 338519 h 547951"/>
                <a:gd name="connsiteX118" fmla="*/ 301510 w 514940"/>
                <a:gd name="connsiteY118" fmla="*/ 332332 h 547951"/>
                <a:gd name="connsiteX119" fmla="*/ 303033 w 514940"/>
                <a:gd name="connsiteY119" fmla="*/ 323097 h 547951"/>
                <a:gd name="connsiteX120" fmla="*/ 307698 w 514940"/>
                <a:gd name="connsiteY120" fmla="*/ 319480 h 547951"/>
                <a:gd name="connsiteX121" fmla="*/ 312362 w 514940"/>
                <a:gd name="connsiteY121" fmla="*/ 309675 h 547951"/>
                <a:gd name="connsiteX122" fmla="*/ 319026 w 514940"/>
                <a:gd name="connsiteY122" fmla="*/ 300917 h 547951"/>
                <a:gd name="connsiteX123" fmla="*/ 325690 w 514940"/>
                <a:gd name="connsiteY123" fmla="*/ 296823 h 547951"/>
                <a:gd name="connsiteX124" fmla="*/ 331878 w 514940"/>
                <a:gd name="connsiteY124" fmla="*/ 295300 h 547951"/>
                <a:gd name="connsiteX125" fmla="*/ 333972 w 514940"/>
                <a:gd name="connsiteY125" fmla="*/ 291683 h 547951"/>
                <a:gd name="connsiteX126" fmla="*/ 338065 w 514940"/>
                <a:gd name="connsiteY126" fmla="*/ 290159 h 547951"/>
                <a:gd name="connsiteX127" fmla="*/ 342159 w 514940"/>
                <a:gd name="connsiteY127" fmla="*/ 287113 h 547951"/>
                <a:gd name="connsiteX128" fmla="*/ 339588 w 514940"/>
                <a:gd name="connsiteY128" fmla="*/ 227996 h 547951"/>
                <a:gd name="connsiteX129" fmla="*/ 345205 w 514940"/>
                <a:gd name="connsiteY129" fmla="*/ 227996 h 547951"/>
                <a:gd name="connsiteX130" fmla="*/ 345205 w 514940"/>
                <a:gd name="connsiteY130" fmla="*/ 224379 h 547951"/>
                <a:gd name="connsiteX131" fmla="*/ 352345 w 514940"/>
                <a:gd name="connsiteY131" fmla="*/ 218191 h 547951"/>
                <a:gd name="connsiteX132" fmla="*/ 360056 w 514940"/>
                <a:gd name="connsiteY132" fmla="*/ 207719 h 547951"/>
                <a:gd name="connsiteX133" fmla="*/ 370337 w 514940"/>
                <a:gd name="connsiteY133" fmla="*/ 199247 h 547951"/>
                <a:gd name="connsiteX134" fmla="*/ 376810 w 514940"/>
                <a:gd name="connsiteY134" fmla="*/ 194392 h 547951"/>
                <a:gd name="connsiteX135" fmla="*/ 383474 w 514940"/>
                <a:gd name="connsiteY135" fmla="*/ 188013 h 547951"/>
                <a:gd name="connsiteX136" fmla="*/ 389852 w 514940"/>
                <a:gd name="connsiteY136" fmla="*/ 181826 h 547951"/>
                <a:gd name="connsiteX137" fmla="*/ 410415 w 514940"/>
                <a:gd name="connsiteY137" fmla="*/ 157646 h 547951"/>
                <a:gd name="connsiteX138" fmla="*/ 440497 w 514940"/>
                <a:gd name="connsiteY138" fmla="*/ 127563 h 547951"/>
                <a:gd name="connsiteX139" fmla="*/ 463630 w 514940"/>
                <a:gd name="connsiteY139" fmla="*/ 113665 h 547951"/>
                <a:gd name="connsiteX140" fmla="*/ 484954 w 514940"/>
                <a:gd name="connsiteY140" fmla="*/ 105668 h 547951"/>
                <a:gd name="connsiteX141" fmla="*/ 500852 w 514940"/>
                <a:gd name="connsiteY141" fmla="*/ 97481 h 547951"/>
                <a:gd name="connsiteX142" fmla="*/ 514941 w 514940"/>
                <a:gd name="connsiteY142" fmla="*/ 85391 h 547951"/>
                <a:gd name="connsiteX143" fmla="*/ 506849 w 514940"/>
                <a:gd name="connsiteY143" fmla="*/ 84630 h 547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514940" h="547951">
                  <a:moveTo>
                    <a:pt x="506849" y="84630"/>
                  </a:moveTo>
                  <a:cubicBezTo>
                    <a:pt x="502755" y="83868"/>
                    <a:pt x="500947" y="85106"/>
                    <a:pt x="498852" y="87676"/>
                  </a:cubicBezTo>
                  <a:cubicBezTo>
                    <a:pt x="496758" y="90247"/>
                    <a:pt x="495520" y="88152"/>
                    <a:pt x="493426" y="87200"/>
                  </a:cubicBezTo>
                  <a:cubicBezTo>
                    <a:pt x="491332" y="86153"/>
                    <a:pt x="489809" y="85391"/>
                    <a:pt x="489047" y="83583"/>
                  </a:cubicBezTo>
                  <a:cubicBezTo>
                    <a:pt x="488286" y="81774"/>
                    <a:pt x="484478" y="78442"/>
                    <a:pt x="481336" y="77395"/>
                  </a:cubicBezTo>
                  <a:cubicBezTo>
                    <a:pt x="478290" y="76348"/>
                    <a:pt x="472864" y="77680"/>
                    <a:pt x="470293" y="78442"/>
                  </a:cubicBezTo>
                  <a:cubicBezTo>
                    <a:pt x="467723" y="79204"/>
                    <a:pt x="462582" y="80441"/>
                    <a:pt x="460298" y="78728"/>
                  </a:cubicBezTo>
                  <a:cubicBezTo>
                    <a:pt x="458013" y="76919"/>
                    <a:pt x="452587" y="79204"/>
                    <a:pt x="450493" y="77966"/>
                  </a:cubicBezTo>
                  <a:cubicBezTo>
                    <a:pt x="448398" y="76633"/>
                    <a:pt x="442305" y="79489"/>
                    <a:pt x="439164" y="80822"/>
                  </a:cubicBezTo>
                  <a:cubicBezTo>
                    <a:pt x="436118" y="82155"/>
                    <a:pt x="434595" y="78537"/>
                    <a:pt x="434785" y="77014"/>
                  </a:cubicBezTo>
                  <a:cubicBezTo>
                    <a:pt x="435071" y="75491"/>
                    <a:pt x="435071" y="73397"/>
                    <a:pt x="432976" y="72921"/>
                  </a:cubicBezTo>
                  <a:cubicBezTo>
                    <a:pt x="430882" y="72445"/>
                    <a:pt x="430691" y="70922"/>
                    <a:pt x="430120" y="67494"/>
                  </a:cubicBezTo>
                  <a:cubicBezTo>
                    <a:pt x="429644" y="64162"/>
                    <a:pt x="426027" y="66923"/>
                    <a:pt x="422886" y="69018"/>
                  </a:cubicBezTo>
                  <a:cubicBezTo>
                    <a:pt x="419839" y="71112"/>
                    <a:pt x="418030" y="72825"/>
                    <a:pt x="414698" y="73111"/>
                  </a:cubicBezTo>
                  <a:cubicBezTo>
                    <a:pt x="411367" y="73397"/>
                    <a:pt x="408796" y="77776"/>
                    <a:pt x="406226" y="81107"/>
                  </a:cubicBezTo>
                  <a:cubicBezTo>
                    <a:pt x="403656" y="84439"/>
                    <a:pt x="402132" y="85201"/>
                    <a:pt x="397753" y="85772"/>
                  </a:cubicBezTo>
                  <a:cubicBezTo>
                    <a:pt x="393375" y="86248"/>
                    <a:pt x="390804" y="86248"/>
                    <a:pt x="388805" y="86248"/>
                  </a:cubicBezTo>
                  <a:cubicBezTo>
                    <a:pt x="386806" y="86248"/>
                    <a:pt x="382617" y="87010"/>
                    <a:pt x="382427" y="85487"/>
                  </a:cubicBezTo>
                  <a:cubicBezTo>
                    <a:pt x="382141" y="83964"/>
                    <a:pt x="379856" y="82631"/>
                    <a:pt x="377572" y="82916"/>
                  </a:cubicBezTo>
                  <a:cubicBezTo>
                    <a:pt x="375287" y="83202"/>
                    <a:pt x="373478" y="81107"/>
                    <a:pt x="373002" y="78537"/>
                  </a:cubicBezTo>
                  <a:cubicBezTo>
                    <a:pt x="372526" y="75967"/>
                    <a:pt x="371479" y="73873"/>
                    <a:pt x="369099" y="73873"/>
                  </a:cubicBezTo>
                  <a:cubicBezTo>
                    <a:pt x="366815" y="73873"/>
                    <a:pt x="361103" y="71588"/>
                    <a:pt x="355772" y="70065"/>
                  </a:cubicBezTo>
                  <a:cubicBezTo>
                    <a:pt x="350345" y="68542"/>
                    <a:pt x="353202" y="63877"/>
                    <a:pt x="350917" y="61116"/>
                  </a:cubicBezTo>
                  <a:cubicBezTo>
                    <a:pt x="348632" y="58260"/>
                    <a:pt x="343206" y="59783"/>
                    <a:pt x="338065" y="59593"/>
                  </a:cubicBezTo>
                  <a:cubicBezTo>
                    <a:pt x="332925" y="59308"/>
                    <a:pt x="332163" y="62449"/>
                    <a:pt x="332449" y="65495"/>
                  </a:cubicBezTo>
                  <a:cubicBezTo>
                    <a:pt x="332734" y="68542"/>
                    <a:pt x="335305" y="70636"/>
                    <a:pt x="331687" y="71873"/>
                  </a:cubicBezTo>
                  <a:cubicBezTo>
                    <a:pt x="328069" y="73111"/>
                    <a:pt x="328355" y="72635"/>
                    <a:pt x="325785" y="69589"/>
                  </a:cubicBezTo>
                  <a:cubicBezTo>
                    <a:pt x="323215" y="66542"/>
                    <a:pt x="322453" y="64734"/>
                    <a:pt x="321120" y="61592"/>
                  </a:cubicBezTo>
                  <a:cubicBezTo>
                    <a:pt x="319787" y="58451"/>
                    <a:pt x="320644" y="54167"/>
                    <a:pt x="317979" y="52358"/>
                  </a:cubicBezTo>
                  <a:cubicBezTo>
                    <a:pt x="315408" y="50549"/>
                    <a:pt x="311029" y="51882"/>
                    <a:pt x="306936" y="53405"/>
                  </a:cubicBezTo>
                  <a:cubicBezTo>
                    <a:pt x="302842" y="54928"/>
                    <a:pt x="296179" y="53691"/>
                    <a:pt x="293799" y="54452"/>
                  </a:cubicBezTo>
                  <a:cubicBezTo>
                    <a:pt x="291514" y="55214"/>
                    <a:pt x="285326" y="55214"/>
                    <a:pt x="283518" y="53691"/>
                  </a:cubicBezTo>
                  <a:cubicBezTo>
                    <a:pt x="281709" y="52168"/>
                    <a:pt x="279900" y="50074"/>
                    <a:pt x="277901" y="49312"/>
                  </a:cubicBezTo>
                  <a:cubicBezTo>
                    <a:pt x="275807" y="48550"/>
                    <a:pt x="277425" y="47027"/>
                    <a:pt x="276378" y="44457"/>
                  </a:cubicBezTo>
                  <a:cubicBezTo>
                    <a:pt x="275331" y="41886"/>
                    <a:pt x="270952" y="42172"/>
                    <a:pt x="270000" y="39792"/>
                  </a:cubicBezTo>
                  <a:cubicBezTo>
                    <a:pt x="268952" y="37508"/>
                    <a:pt x="269714" y="33890"/>
                    <a:pt x="266192" y="34176"/>
                  </a:cubicBezTo>
                  <a:cubicBezTo>
                    <a:pt x="262574" y="34461"/>
                    <a:pt x="260575" y="37032"/>
                    <a:pt x="257243" y="37793"/>
                  </a:cubicBezTo>
                  <a:cubicBezTo>
                    <a:pt x="253912" y="38555"/>
                    <a:pt x="253150" y="44266"/>
                    <a:pt x="249818" y="45218"/>
                  </a:cubicBezTo>
                  <a:cubicBezTo>
                    <a:pt x="246486" y="46266"/>
                    <a:pt x="238489" y="47027"/>
                    <a:pt x="233920" y="47027"/>
                  </a:cubicBezTo>
                  <a:cubicBezTo>
                    <a:pt x="229256" y="47027"/>
                    <a:pt x="230303" y="44457"/>
                    <a:pt x="230303" y="41886"/>
                  </a:cubicBezTo>
                  <a:cubicBezTo>
                    <a:pt x="230303" y="39316"/>
                    <a:pt x="229065" y="35413"/>
                    <a:pt x="229065" y="35413"/>
                  </a:cubicBezTo>
                  <a:lnTo>
                    <a:pt x="200506" y="34176"/>
                  </a:lnTo>
                  <a:cubicBezTo>
                    <a:pt x="200506" y="34176"/>
                    <a:pt x="201268" y="30558"/>
                    <a:pt x="198697" y="29321"/>
                  </a:cubicBezTo>
                  <a:cubicBezTo>
                    <a:pt x="196127" y="28083"/>
                    <a:pt x="193557" y="29035"/>
                    <a:pt x="188702" y="30368"/>
                  </a:cubicBezTo>
                  <a:cubicBezTo>
                    <a:pt x="183847" y="31605"/>
                    <a:pt x="177373" y="27226"/>
                    <a:pt x="172994" y="23418"/>
                  </a:cubicBezTo>
                  <a:cubicBezTo>
                    <a:pt x="168615" y="19515"/>
                    <a:pt x="170138" y="14375"/>
                    <a:pt x="170138" y="14375"/>
                  </a:cubicBezTo>
                  <a:cubicBezTo>
                    <a:pt x="170138" y="14375"/>
                    <a:pt x="168044" y="14851"/>
                    <a:pt x="165569" y="14089"/>
                  </a:cubicBezTo>
                  <a:cubicBezTo>
                    <a:pt x="162999" y="13327"/>
                    <a:pt x="157858" y="12852"/>
                    <a:pt x="157858" y="12852"/>
                  </a:cubicBezTo>
                  <a:cubicBezTo>
                    <a:pt x="158334" y="9234"/>
                    <a:pt x="156811" y="6664"/>
                    <a:pt x="154716" y="3903"/>
                  </a:cubicBezTo>
                  <a:cubicBezTo>
                    <a:pt x="152622" y="1047"/>
                    <a:pt x="151385" y="2856"/>
                    <a:pt x="149861" y="3427"/>
                  </a:cubicBezTo>
                  <a:cubicBezTo>
                    <a:pt x="148338" y="3903"/>
                    <a:pt x="146244" y="3142"/>
                    <a:pt x="145768" y="4950"/>
                  </a:cubicBezTo>
                  <a:cubicBezTo>
                    <a:pt x="145292" y="6759"/>
                    <a:pt x="144721" y="8853"/>
                    <a:pt x="141103" y="10567"/>
                  </a:cubicBezTo>
                  <a:cubicBezTo>
                    <a:pt x="137486" y="12375"/>
                    <a:pt x="131584" y="12090"/>
                    <a:pt x="129775" y="7425"/>
                  </a:cubicBezTo>
                  <a:cubicBezTo>
                    <a:pt x="127966" y="2761"/>
                    <a:pt x="127966" y="0"/>
                    <a:pt x="127966" y="0"/>
                  </a:cubicBezTo>
                  <a:cubicBezTo>
                    <a:pt x="85128" y="762"/>
                    <a:pt x="42480" y="762"/>
                    <a:pt x="22" y="190"/>
                  </a:cubicBezTo>
                  <a:cubicBezTo>
                    <a:pt x="-73" y="1809"/>
                    <a:pt x="117" y="3237"/>
                    <a:pt x="1069" y="4570"/>
                  </a:cubicBezTo>
                  <a:cubicBezTo>
                    <a:pt x="3163" y="7616"/>
                    <a:pt x="6210" y="11233"/>
                    <a:pt x="5734" y="15327"/>
                  </a:cubicBezTo>
                  <a:cubicBezTo>
                    <a:pt x="5258" y="19420"/>
                    <a:pt x="6305" y="21515"/>
                    <a:pt x="8304" y="24085"/>
                  </a:cubicBezTo>
                  <a:cubicBezTo>
                    <a:pt x="10398" y="26655"/>
                    <a:pt x="14492" y="31796"/>
                    <a:pt x="10874" y="34842"/>
                  </a:cubicBezTo>
                  <a:cubicBezTo>
                    <a:pt x="7257" y="37888"/>
                    <a:pt x="4687" y="42553"/>
                    <a:pt x="6305" y="45123"/>
                  </a:cubicBezTo>
                  <a:cubicBezTo>
                    <a:pt x="7828" y="47694"/>
                    <a:pt x="8304" y="54928"/>
                    <a:pt x="7828" y="57975"/>
                  </a:cubicBezTo>
                  <a:cubicBezTo>
                    <a:pt x="7352" y="61021"/>
                    <a:pt x="7828" y="73873"/>
                    <a:pt x="7352" y="77490"/>
                  </a:cubicBezTo>
                  <a:cubicBezTo>
                    <a:pt x="6876" y="81107"/>
                    <a:pt x="6305" y="87771"/>
                    <a:pt x="9446" y="90342"/>
                  </a:cubicBezTo>
                  <a:cubicBezTo>
                    <a:pt x="12493" y="92912"/>
                    <a:pt x="13540" y="101099"/>
                    <a:pt x="13064" y="103193"/>
                  </a:cubicBezTo>
                  <a:cubicBezTo>
                    <a:pt x="12493" y="105287"/>
                    <a:pt x="13540" y="107287"/>
                    <a:pt x="15634" y="111380"/>
                  </a:cubicBezTo>
                  <a:cubicBezTo>
                    <a:pt x="17729" y="115474"/>
                    <a:pt x="23345" y="126802"/>
                    <a:pt x="24868" y="130895"/>
                  </a:cubicBezTo>
                  <a:cubicBezTo>
                    <a:pt x="26391" y="134989"/>
                    <a:pt x="26391" y="149935"/>
                    <a:pt x="26391" y="154028"/>
                  </a:cubicBezTo>
                  <a:cubicBezTo>
                    <a:pt x="26391" y="158122"/>
                    <a:pt x="28486" y="174591"/>
                    <a:pt x="27439" y="181254"/>
                  </a:cubicBezTo>
                  <a:cubicBezTo>
                    <a:pt x="26391" y="187918"/>
                    <a:pt x="26963" y="196676"/>
                    <a:pt x="27915" y="199723"/>
                  </a:cubicBezTo>
                  <a:cubicBezTo>
                    <a:pt x="28962" y="202864"/>
                    <a:pt x="32579" y="205910"/>
                    <a:pt x="31532" y="209528"/>
                  </a:cubicBezTo>
                  <a:cubicBezTo>
                    <a:pt x="30485" y="213145"/>
                    <a:pt x="28962" y="217715"/>
                    <a:pt x="30009" y="220856"/>
                  </a:cubicBezTo>
                  <a:cubicBezTo>
                    <a:pt x="31056" y="223902"/>
                    <a:pt x="30485" y="227044"/>
                    <a:pt x="29533" y="230090"/>
                  </a:cubicBezTo>
                  <a:cubicBezTo>
                    <a:pt x="28486" y="233136"/>
                    <a:pt x="30580" y="235231"/>
                    <a:pt x="31627" y="239800"/>
                  </a:cubicBezTo>
                  <a:cubicBezTo>
                    <a:pt x="32674" y="244465"/>
                    <a:pt x="32198" y="252176"/>
                    <a:pt x="35721" y="255222"/>
                  </a:cubicBezTo>
                  <a:cubicBezTo>
                    <a:pt x="39338" y="258269"/>
                    <a:pt x="42956" y="265504"/>
                    <a:pt x="42384" y="269121"/>
                  </a:cubicBezTo>
                  <a:cubicBezTo>
                    <a:pt x="41909" y="272738"/>
                    <a:pt x="42384" y="276832"/>
                    <a:pt x="43908" y="281401"/>
                  </a:cubicBezTo>
                  <a:cubicBezTo>
                    <a:pt x="45431" y="286066"/>
                    <a:pt x="47525" y="292730"/>
                    <a:pt x="45431" y="293777"/>
                  </a:cubicBezTo>
                  <a:cubicBezTo>
                    <a:pt x="43336" y="294824"/>
                    <a:pt x="43908" y="300917"/>
                    <a:pt x="44384" y="304534"/>
                  </a:cubicBezTo>
                  <a:cubicBezTo>
                    <a:pt x="44860" y="308151"/>
                    <a:pt x="43908" y="315862"/>
                    <a:pt x="40766" y="319956"/>
                  </a:cubicBezTo>
                  <a:cubicBezTo>
                    <a:pt x="37625" y="324049"/>
                    <a:pt x="34578" y="326144"/>
                    <a:pt x="32579" y="327667"/>
                  </a:cubicBezTo>
                  <a:cubicBezTo>
                    <a:pt x="30485" y="329190"/>
                    <a:pt x="25915" y="329666"/>
                    <a:pt x="24392" y="334331"/>
                  </a:cubicBezTo>
                  <a:cubicBezTo>
                    <a:pt x="22869" y="338995"/>
                    <a:pt x="23916" y="338995"/>
                    <a:pt x="26963" y="342518"/>
                  </a:cubicBezTo>
                  <a:cubicBezTo>
                    <a:pt x="30009" y="346135"/>
                    <a:pt x="31056" y="350704"/>
                    <a:pt x="31056" y="350704"/>
                  </a:cubicBezTo>
                  <a:cubicBezTo>
                    <a:pt x="32579" y="354322"/>
                    <a:pt x="34102" y="356321"/>
                    <a:pt x="38767" y="356892"/>
                  </a:cubicBezTo>
                  <a:cubicBezTo>
                    <a:pt x="43432" y="357368"/>
                    <a:pt x="46002" y="360510"/>
                    <a:pt x="48572" y="362509"/>
                  </a:cubicBezTo>
                  <a:cubicBezTo>
                    <a:pt x="51142" y="364508"/>
                    <a:pt x="50667" y="368697"/>
                    <a:pt x="51142" y="372790"/>
                  </a:cubicBezTo>
                  <a:cubicBezTo>
                    <a:pt x="51618" y="376883"/>
                    <a:pt x="49619" y="547952"/>
                    <a:pt x="49619" y="547952"/>
                  </a:cubicBezTo>
                  <a:cubicBezTo>
                    <a:pt x="49619" y="547952"/>
                    <a:pt x="363673" y="547476"/>
                    <a:pt x="427265" y="540431"/>
                  </a:cubicBezTo>
                  <a:cubicBezTo>
                    <a:pt x="427265" y="540431"/>
                    <a:pt x="427265" y="540336"/>
                    <a:pt x="427265" y="540241"/>
                  </a:cubicBezTo>
                  <a:cubicBezTo>
                    <a:pt x="426789" y="536623"/>
                    <a:pt x="425741" y="534053"/>
                    <a:pt x="425741" y="531007"/>
                  </a:cubicBezTo>
                  <a:cubicBezTo>
                    <a:pt x="425741" y="527961"/>
                    <a:pt x="424694" y="526342"/>
                    <a:pt x="422600" y="522820"/>
                  </a:cubicBezTo>
                  <a:cubicBezTo>
                    <a:pt x="420601" y="519203"/>
                    <a:pt x="423647" y="516156"/>
                    <a:pt x="423647" y="513015"/>
                  </a:cubicBezTo>
                  <a:cubicBezTo>
                    <a:pt x="423647" y="509968"/>
                    <a:pt x="419554" y="501686"/>
                    <a:pt x="416983" y="498640"/>
                  </a:cubicBezTo>
                  <a:cubicBezTo>
                    <a:pt x="414413" y="495594"/>
                    <a:pt x="410320" y="492452"/>
                    <a:pt x="408225" y="490929"/>
                  </a:cubicBezTo>
                  <a:cubicBezTo>
                    <a:pt x="406131" y="489406"/>
                    <a:pt x="399943" y="486265"/>
                    <a:pt x="397468" y="485788"/>
                  </a:cubicBezTo>
                  <a:cubicBezTo>
                    <a:pt x="394898" y="485313"/>
                    <a:pt x="391851" y="483789"/>
                    <a:pt x="390328" y="481695"/>
                  </a:cubicBezTo>
                  <a:cubicBezTo>
                    <a:pt x="388805" y="479696"/>
                    <a:pt x="384140" y="476078"/>
                    <a:pt x="381094" y="473984"/>
                  </a:cubicBezTo>
                  <a:cubicBezTo>
                    <a:pt x="378048" y="471890"/>
                    <a:pt x="375953" y="471414"/>
                    <a:pt x="375953" y="468368"/>
                  </a:cubicBezTo>
                  <a:cubicBezTo>
                    <a:pt x="375953" y="465321"/>
                    <a:pt x="374430" y="463227"/>
                    <a:pt x="373954" y="460181"/>
                  </a:cubicBezTo>
                  <a:cubicBezTo>
                    <a:pt x="373478" y="457134"/>
                    <a:pt x="368814" y="455040"/>
                    <a:pt x="365672" y="453993"/>
                  </a:cubicBezTo>
                  <a:cubicBezTo>
                    <a:pt x="362626" y="452946"/>
                    <a:pt x="355391" y="448852"/>
                    <a:pt x="351774" y="448376"/>
                  </a:cubicBezTo>
                  <a:cubicBezTo>
                    <a:pt x="348156" y="447900"/>
                    <a:pt x="346633" y="444283"/>
                    <a:pt x="346157" y="441236"/>
                  </a:cubicBezTo>
                  <a:cubicBezTo>
                    <a:pt x="345681" y="438190"/>
                    <a:pt x="341492" y="437143"/>
                    <a:pt x="337399" y="437619"/>
                  </a:cubicBezTo>
                  <a:cubicBezTo>
                    <a:pt x="333305" y="438095"/>
                    <a:pt x="329212" y="437619"/>
                    <a:pt x="326642" y="435525"/>
                  </a:cubicBezTo>
                  <a:cubicBezTo>
                    <a:pt x="324071" y="433430"/>
                    <a:pt x="319978" y="430860"/>
                    <a:pt x="318455" y="427338"/>
                  </a:cubicBezTo>
                  <a:cubicBezTo>
                    <a:pt x="316932" y="423815"/>
                    <a:pt x="312267" y="422197"/>
                    <a:pt x="311315" y="420103"/>
                  </a:cubicBezTo>
                  <a:cubicBezTo>
                    <a:pt x="310268" y="418008"/>
                    <a:pt x="311315" y="414486"/>
                    <a:pt x="311791" y="409821"/>
                  </a:cubicBezTo>
                  <a:cubicBezTo>
                    <a:pt x="312267" y="405157"/>
                    <a:pt x="311791" y="405728"/>
                    <a:pt x="312838" y="403158"/>
                  </a:cubicBezTo>
                  <a:cubicBezTo>
                    <a:pt x="313885" y="400588"/>
                    <a:pt x="311315" y="398493"/>
                    <a:pt x="311315" y="395447"/>
                  </a:cubicBezTo>
                  <a:cubicBezTo>
                    <a:pt x="311315" y="392305"/>
                    <a:pt x="310839" y="389830"/>
                    <a:pt x="309792" y="387260"/>
                  </a:cubicBezTo>
                  <a:cubicBezTo>
                    <a:pt x="308745" y="384690"/>
                    <a:pt x="310268" y="384690"/>
                    <a:pt x="311315" y="382119"/>
                  </a:cubicBezTo>
                  <a:cubicBezTo>
                    <a:pt x="312362" y="379549"/>
                    <a:pt x="311315" y="374884"/>
                    <a:pt x="311791" y="371362"/>
                  </a:cubicBezTo>
                  <a:cubicBezTo>
                    <a:pt x="312267" y="367745"/>
                    <a:pt x="311315" y="366221"/>
                    <a:pt x="312838" y="364127"/>
                  </a:cubicBezTo>
                  <a:cubicBezTo>
                    <a:pt x="314361" y="362033"/>
                    <a:pt x="315884" y="361081"/>
                    <a:pt x="315884" y="358511"/>
                  </a:cubicBezTo>
                  <a:cubicBezTo>
                    <a:pt x="315884" y="355940"/>
                    <a:pt x="317408" y="354893"/>
                    <a:pt x="318455" y="352894"/>
                  </a:cubicBezTo>
                  <a:cubicBezTo>
                    <a:pt x="319502" y="350800"/>
                    <a:pt x="318455" y="348324"/>
                    <a:pt x="315884" y="347277"/>
                  </a:cubicBezTo>
                  <a:cubicBezTo>
                    <a:pt x="313314" y="346230"/>
                    <a:pt x="312267" y="343184"/>
                    <a:pt x="311220" y="340614"/>
                  </a:cubicBezTo>
                  <a:cubicBezTo>
                    <a:pt x="310173" y="338043"/>
                    <a:pt x="307602" y="337567"/>
                    <a:pt x="304556" y="338519"/>
                  </a:cubicBezTo>
                  <a:cubicBezTo>
                    <a:pt x="301510" y="339567"/>
                    <a:pt x="300939" y="335378"/>
                    <a:pt x="301510" y="332332"/>
                  </a:cubicBezTo>
                  <a:cubicBezTo>
                    <a:pt x="301986" y="329285"/>
                    <a:pt x="303033" y="323097"/>
                    <a:pt x="303033" y="323097"/>
                  </a:cubicBezTo>
                  <a:cubicBezTo>
                    <a:pt x="303033" y="323097"/>
                    <a:pt x="305127" y="322050"/>
                    <a:pt x="307698" y="319480"/>
                  </a:cubicBezTo>
                  <a:cubicBezTo>
                    <a:pt x="310268" y="316910"/>
                    <a:pt x="310744" y="314339"/>
                    <a:pt x="312362" y="309675"/>
                  </a:cubicBezTo>
                  <a:cubicBezTo>
                    <a:pt x="313885" y="305010"/>
                    <a:pt x="316455" y="303487"/>
                    <a:pt x="319026" y="300917"/>
                  </a:cubicBezTo>
                  <a:cubicBezTo>
                    <a:pt x="321596" y="298346"/>
                    <a:pt x="323691" y="297299"/>
                    <a:pt x="325690" y="296823"/>
                  </a:cubicBezTo>
                  <a:cubicBezTo>
                    <a:pt x="327689" y="296347"/>
                    <a:pt x="330830" y="296823"/>
                    <a:pt x="331878" y="295300"/>
                  </a:cubicBezTo>
                  <a:cubicBezTo>
                    <a:pt x="332925" y="293777"/>
                    <a:pt x="331878" y="292254"/>
                    <a:pt x="333972" y="291683"/>
                  </a:cubicBezTo>
                  <a:cubicBezTo>
                    <a:pt x="336066" y="291206"/>
                    <a:pt x="337589" y="293206"/>
                    <a:pt x="338065" y="290159"/>
                  </a:cubicBezTo>
                  <a:cubicBezTo>
                    <a:pt x="338541" y="287113"/>
                    <a:pt x="342159" y="287113"/>
                    <a:pt x="342159" y="287113"/>
                  </a:cubicBezTo>
                  <a:lnTo>
                    <a:pt x="339588" y="227996"/>
                  </a:lnTo>
                  <a:cubicBezTo>
                    <a:pt x="339588" y="227996"/>
                    <a:pt x="339588" y="227996"/>
                    <a:pt x="345205" y="227996"/>
                  </a:cubicBezTo>
                  <a:cubicBezTo>
                    <a:pt x="350822" y="227996"/>
                    <a:pt x="345205" y="227996"/>
                    <a:pt x="345205" y="224379"/>
                  </a:cubicBezTo>
                  <a:cubicBezTo>
                    <a:pt x="345205" y="221522"/>
                    <a:pt x="348156" y="220000"/>
                    <a:pt x="352345" y="218191"/>
                  </a:cubicBezTo>
                  <a:cubicBezTo>
                    <a:pt x="350631" y="214383"/>
                    <a:pt x="355962" y="211051"/>
                    <a:pt x="360056" y="207719"/>
                  </a:cubicBezTo>
                  <a:cubicBezTo>
                    <a:pt x="364149" y="204387"/>
                    <a:pt x="368242" y="199723"/>
                    <a:pt x="370337" y="199247"/>
                  </a:cubicBezTo>
                  <a:cubicBezTo>
                    <a:pt x="372431" y="198675"/>
                    <a:pt x="374716" y="197152"/>
                    <a:pt x="376810" y="194392"/>
                  </a:cubicBezTo>
                  <a:cubicBezTo>
                    <a:pt x="378809" y="191536"/>
                    <a:pt x="380904" y="190012"/>
                    <a:pt x="383474" y="188013"/>
                  </a:cubicBezTo>
                  <a:cubicBezTo>
                    <a:pt x="386044" y="185919"/>
                    <a:pt x="386806" y="182873"/>
                    <a:pt x="389852" y="181826"/>
                  </a:cubicBezTo>
                  <a:cubicBezTo>
                    <a:pt x="392898" y="180778"/>
                    <a:pt x="400419" y="170783"/>
                    <a:pt x="410415" y="157646"/>
                  </a:cubicBezTo>
                  <a:cubicBezTo>
                    <a:pt x="420410" y="144508"/>
                    <a:pt x="435071" y="133275"/>
                    <a:pt x="440497" y="127563"/>
                  </a:cubicBezTo>
                  <a:cubicBezTo>
                    <a:pt x="445923" y="121947"/>
                    <a:pt x="456966" y="116997"/>
                    <a:pt x="463630" y="113665"/>
                  </a:cubicBezTo>
                  <a:cubicBezTo>
                    <a:pt x="470293" y="110333"/>
                    <a:pt x="478766" y="108524"/>
                    <a:pt x="484954" y="105668"/>
                  </a:cubicBezTo>
                  <a:cubicBezTo>
                    <a:pt x="491141" y="102812"/>
                    <a:pt x="495711" y="99766"/>
                    <a:pt x="500852" y="97481"/>
                  </a:cubicBezTo>
                  <a:cubicBezTo>
                    <a:pt x="505992" y="95197"/>
                    <a:pt x="514941" y="85391"/>
                    <a:pt x="514941" y="85391"/>
                  </a:cubicBezTo>
                  <a:cubicBezTo>
                    <a:pt x="514941" y="85391"/>
                    <a:pt x="511037" y="85391"/>
                    <a:pt x="506849" y="84630"/>
                  </a:cubicBezTo>
                  <a:close/>
                </a:path>
              </a:pathLst>
            </a:custGeom>
            <a:solidFill>
              <a:schemeClr val="accent1"/>
            </a:solidFill>
            <a:ln w="4754" cap="flat">
              <a:solidFill>
                <a:srgbClr val="FFFFFF"/>
              </a:solidFill>
              <a:prstDash val="solid"/>
              <a:miter/>
            </a:ln>
          </p:spPr>
          <p:txBody>
            <a:bodyPr rtlCol="0" anchor="ctr"/>
            <a:lstStyle/>
            <a:p>
              <a:endParaRPr lang="en-US"/>
            </a:p>
          </p:txBody>
        </p:sp>
        <p:sp>
          <p:nvSpPr>
            <p:cNvPr id="45" name="Graphic 13">
              <a:extLst>
                <a:ext uri="{FF2B5EF4-FFF2-40B4-BE49-F238E27FC236}">
                  <a16:creationId xmlns:a16="http://schemas.microsoft.com/office/drawing/2014/main" id="{BCEDB8B2-7E52-C9D2-1DB8-FCE0118ECEA2}"/>
                </a:ext>
              </a:extLst>
            </p:cNvPr>
            <p:cNvSpPr/>
            <p:nvPr userDrawn="1"/>
          </p:nvSpPr>
          <p:spPr>
            <a:xfrm>
              <a:off x="4175037" y="2587234"/>
              <a:ext cx="907890" cy="598971"/>
            </a:xfrm>
            <a:custGeom>
              <a:avLst/>
              <a:gdLst>
                <a:gd name="connsiteX0" fmla="*/ 477048 w 478190"/>
                <a:gd name="connsiteY0" fmla="*/ 142700 h 315481"/>
                <a:gd name="connsiteX1" fmla="*/ 472479 w 478190"/>
                <a:gd name="connsiteY1" fmla="*/ 131943 h 315481"/>
                <a:gd name="connsiteX2" fmla="*/ 463244 w 478190"/>
                <a:gd name="connsiteY2" fmla="*/ 127278 h 315481"/>
                <a:gd name="connsiteX3" fmla="*/ 455534 w 478190"/>
                <a:gd name="connsiteY3" fmla="*/ 120138 h 315481"/>
                <a:gd name="connsiteX4" fmla="*/ 452963 w 478190"/>
                <a:gd name="connsiteY4" fmla="*/ 111380 h 315481"/>
                <a:gd name="connsiteX5" fmla="*/ 442682 w 478190"/>
                <a:gd name="connsiteY5" fmla="*/ 103669 h 315481"/>
                <a:gd name="connsiteX6" fmla="*/ 437065 w 478190"/>
                <a:gd name="connsiteY6" fmla="*/ 98529 h 315481"/>
                <a:gd name="connsiteX7" fmla="*/ 436590 w 478190"/>
                <a:gd name="connsiteY7" fmla="*/ 92912 h 315481"/>
                <a:gd name="connsiteX8" fmla="*/ 433543 w 478190"/>
                <a:gd name="connsiteY8" fmla="*/ 85201 h 315481"/>
                <a:gd name="connsiteX9" fmla="*/ 422786 w 478190"/>
                <a:gd name="connsiteY9" fmla="*/ 82631 h 315481"/>
                <a:gd name="connsiteX10" fmla="*/ 407364 w 478190"/>
                <a:gd name="connsiteY10" fmla="*/ 76443 h 315481"/>
                <a:gd name="connsiteX11" fmla="*/ 402700 w 478190"/>
                <a:gd name="connsiteY11" fmla="*/ 61592 h 315481"/>
                <a:gd name="connsiteX12" fmla="*/ 399082 w 478190"/>
                <a:gd name="connsiteY12" fmla="*/ 53881 h 315481"/>
                <a:gd name="connsiteX13" fmla="*/ 396512 w 478190"/>
                <a:gd name="connsiteY13" fmla="*/ 43600 h 315481"/>
                <a:gd name="connsiteX14" fmla="*/ 398035 w 478190"/>
                <a:gd name="connsiteY14" fmla="*/ 34842 h 315481"/>
                <a:gd name="connsiteX15" fmla="*/ 401652 w 478190"/>
                <a:gd name="connsiteY15" fmla="*/ 26655 h 315481"/>
                <a:gd name="connsiteX16" fmla="*/ 401652 w 478190"/>
                <a:gd name="connsiteY16" fmla="*/ 18468 h 315481"/>
                <a:gd name="connsiteX17" fmla="*/ 393370 w 478190"/>
                <a:gd name="connsiteY17" fmla="*/ 13327 h 315481"/>
                <a:gd name="connsiteX18" fmla="*/ 391847 w 478190"/>
                <a:gd name="connsiteY18" fmla="*/ 6664 h 315481"/>
                <a:gd name="connsiteX19" fmla="*/ 390324 w 478190"/>
                <a:gd name="connsiteY19" fmla="*/ 0 h 315481"/>
                <a:gd name="connsiteX20" fmla="*/ 390324 w 478190"/>
                <a:gd name="connsiteY20" fmla="*/ 190 h 315481"/>
                <a:gd name="connsiteX21" fmla="*/ 12679 w 478190"/>
                <a:gd name="connsiteY21" fmla="*/ 7711 h 315481"/>
                <a:gd name="connsiteX22" fmla="*/ 2874 w 478190"/>
                <a:gd name="connsiteY22" fmla="*/ 8187 h 315481"/>
                <a:gd name="connsiteX23" fmla="*/ 4397 w 478190"/>
                <a:gd name="connsiteY23" fmla="*/ 14851 h 315481"/>
                <a:gd name="connsiteX24" fmla="*/ 7443 w 478190"/>
                <a:gd name="connsiteY24" fmla="*/ 20467 h 315481"/>
                <a:gd name="connsiteX25" fmla="*/ 4873 w 478190"/>
                <a:gd name="connsiteY25" fmla="*/ 27607 h 315481"/>
                <a:gd name="connsiteX26" fmla="*/ 4873 w 478190"/>
                <a:gd name="connsiteY26" fmla="*/ 32272 h 315481"/>
                <a:gd name="connsiteX27" fmla="*/ 11061 w 478190"/>
                <a:gd name="connsiteY27" fmla="*/ 36936 h 315481"/>
                <a:gd name="connsiteX28" fmla="*/ 13155 w 478190"/>
                <a:gd name="connsiteY28" fmla="*/ 41601 h 315481"/>
                <a:gd name="connsiteX29" fmla="*/ 13631 w 478190"/>
                <a:gd name="connsiteY29" fmla="*/ 47789 h 315481"/>
                <a:gd name="connsiteX30" fmla="*/ 9061 w 478190"/>
                <a:gd name="connsiteY30" fmla="*/ 52358 h 315481"/>
                <a:gd name="connsiteX31" fmla="*/ 9061 w 478190"/>
                <a:gd name="connsiteY31" fmla="*/ 57023 h 315481"/>
                <a:gd name="connsiteX32" fmla="*/ 8014 w 478190"/>
                <a:gd name="connsiteY32" fmla="*/ 63687 h 315481"/>
                <a:gd name="connsiteX33" fmla="*/ 6015 w 478190"/>
                <a:gd name="connsiteY33" fmla="*/ 70826 h 315481"/>
                <a:gd name="connsiteX34" fmla="*/ 2398 w 478190"/>
                <a:gd name="connsiteY34" fmla="*/ 77490 h 315481"/>
                <a:gd name="connsiteX35" fmla="*/ 1350 w 478190"/>
                <a:gd name="connsiteY35" fmla="*/ 85677 h 315481"/>
                <a:gd name="connsiteX36" fmla="*/ 8014 w 478190"/>
                <a:gd name="connsiteY36" fmla="*/ 95482 h 315481"/>
                <a:gd name="connsiteX37" fmla="*/ 10109 w 478190"/>
                <a:gd name="connsiteY37" fmla="*/ 104240 h 315481"/>
                <a:gd name="connsiteX38" fmla="*/ 13726 w 478190"/>
                <a:gd name="connsiteY38" fmla="*/ 108905 h 315481"/>
                <a:gd name="connsiteX39" fmla="*/ 17344 w 478190"/>
                <a:gd name="connsiteY39" fmla="*/ 112523 h 315481"/>
                <a:gd name="connsiteX40" fmla="*/ 14773 w 478190"/>
                <a:gd name="connsiteY40" fmla="*/ 119758 h 315481"/>
                <a:gd name="connsiteX41" fmla="*/ 17915 w 478190"/>
                <a:gd name="connsiteY41" fmla="*/ 126421 h 315481"/>
                <a:gd name="connsiteX42" fmla="*/ 21532 w 478190"/>
                <a:gd name="connsiteY42" fmla="*/ 133085 h 315481"/>
                <a:gd name="connsiteX43" fmla="*/ 20485 w 478190"/>
                <a:gd name="connsiteY43" fmla="*/ 140796 h 315481"/>
                <a:gd name="connsiteX44" fmla="*/ 25150 w 478190"/>
                <a:gd name="connsiteY44" fmla="*/ 146984 h 315481"/>
                <a:gd name="connsiteX45" fmla="*/ 27720 w 478190"/>
                <a:gd name="connsiteY45" fmla="*/ 154695 h 315481"/>
                <a:gd name="connsiteX46" fmla="*/ 32861 w 478190"/>
                <a:gd name="connsiteY46" fmla="*/ 160311 h 315481"/>
                <a:gd name="connsiteX47" fmla="*/ 35431 w 478190"/>
                <a:gd name="connsiteY47" fmla="*/ 164404 h 315481"/>
                <a:gd name="connsiteX48" fmla="*/ 36478 w 478190"/>
                <a:gd name="connsiteY48" fmla="*/ 173163 h 315481"/>
                <a:gd name="connsiteX49" fmla="*/ 39620 w 478190"/>
                <a:gd name="connsiteY49" fmla="*/ 180398 h 315481"/>
                <a:gd name="connsiteX50" fmla="*/ 38096 w 478190"/>
                <a:gd name="connsiteY50" fmla="*/ 187061 h 315481"/>
                <a:gd name="connsiteX51" fmla="*/ 38096 w 478190"/>
                <a:gd name="connsiteY51" fmla="*/ 190108 h 315481"/>
                <a:gd name="connsiteX52" fmla="*/ 37620 w 478190"/>
                <a:gd name="connsiteY52" fmla="*/ 197819 h 315481"/>
                <a:gd name="connsiteX53" fmla="*/ 39144 w 478190"/>
                <a:gd name="connsiteY53" fmla="*/ 204958 h 315481"/>
                <a:gd name="connsiteX54" fmla="*/ 45807 w 478190"/>
                <a:gd name="connsiteY54" fmla="*/ 206006 h 315481"/>
                <a:gd name="connsiteX55" fmla="*/ 49901 w 478190"/>
                <a:gd name="connsiteY55" fmla="*/ 211146 h 315481"/>
                <a:gd name="connsiteX56" fmla="*/ 51424 w 478190"/>
                <a:gd name="connsiteY56" fmla="*/ 216763 h 315481"/>
                <a:gd name="connsiteX57" fmla="*/ 50377 w 478190"/>
                <a:gd name="connsiteY57" fmla="*/ 223427 h 315481"/>
                <a:gd name="connsiteX58" fmla="*/ 52471 w 478190"/>
                <a:gd name="connsiteY58" fmla="*/ 228091 h 315481"/>
                <a:gd name="connsiteX59" fmla="*/ 51995 w 478190"/>
                <a:gd name="connsiteY59" fmla="*/ 232661 h 315481"/>
                <a:gd name="connsiteX60" fmla="*/ 49901 w 478190"/>
                <a:gd name="connsiteY60" fmla="*/ 234184 h 315481"/>
                <a:gd name="connsiteX61" fmla="*/ 51995 w 478190"/>
                <a:gd name="connsiteY61" fmla="*/ 240848 h 315481"/>
                <a:gd name="connsiteX62" fmla="*/ 54565 w 478190"/>
                <a:gd name="connsiteY62" fmla="*/ 243894 h 315481"/>
                <a:gd name="connsiteX63" fmla="*/ 54565 w 478190"/>
                <a:gd name="connsiteY63" fmla="*/ 250558 h 315481"/>
                <a:gd name="connsiteX64" fmla="*/ 57136 w 478190"/>
                <a:gd name="connsiteY64" fmla="*/ 257221 h 315481"/>
                <a:gd name="connsiteX65" fmla="*/ 58183 w 478190"/>
                <a:gd name="connsiteY65" fmla="*/ 264932 h 315481"/>
                <a:gd name="connsiteX66" fmla="*/ 59230 w 478190"/>
                <a:gd name="connsiteY66" fmla="*/ 271120 h 315481"/>
                <a:gd name="connsiteX67" fmla="*/ 57136 w 478190"/>
                <a:gd name="connsiteY67" fmla="*/ 280830 h 315481"/>
                <a:gd name="connsiteX68" fmla="*/ 56089 w 478190"/>
                <a:gd name="connsiteY68" fmla="*/ 288065 h 315481"/>
                <a:gd name="connsiteX69" fmla="*/ 64847 w 478190"/>
                <a:gd name="connsiteY69" fmla="*/ 296823 h 315481"/>
                <a:gd name="connsiteX70" fmla="*/ 66941 w 478190"/>
                <a:gd name="connsiteY70" fmla="*/ 300631 h 315481"/>
                <a:gd name="connsiteX71" fmla="*/ 230774 w 478190"/>
                <a:gd name="connsiteY71" fmla="*/ 299394 h 315481"/>
                <a:gd name="connsiteX72" fmla="*/ 365953 w 478190"/>
                <a:gd name="connsiteY72" fmla="*/ 292254 h 315481"/>
                <a:gd name="connsiteX73" fmla="*/ 370047 w 478190"/>
                <a:gd name="connsiteY73" fmla="*/ 295300 h 315481"/>
                <a:gd name="connsiteX74" fmla="*/ 375188 w 478190"/>
                <a:gd name="connsiteY74" fmla="*/ 299965 h 315481"/>
                <a:gd name="connsiteX75" fmla="*/ 378805 w 478190"/>
                <a:gd name="connsiteY75" fmla="*/ 305105 h 315481"/>
                <a:gd name="connsiteX76" fmla="*/ 382899 w 478190"/>
                <a:gd name="connsiteY76" fmla="*/ 310246 h 315481"/>
                <a:gd name="connsiteX77" fmla="*/ 386992 w 478190"/>
                <a:gd name="connsiteY77" fmla="*/ 313863 h 315481"/>
                <a:gd name="connsiteX78" fmla="*/ 389181 w 478190"/>
                <a:gd name="connsiteY78" fmla="*/ 315482 h 315481"/>
                <a:gd name="connsiteX79" fmla="*/ 394132 w 478190"/>
                <a:gd name="connsiteY79" fmla="*/ 313863 h 315481"/>
                <a:gd name="connsiteX80" fmla="*/ 394608 w 478190"/>
                <a:gd name="connsiteY80" fmla="*/ 305677 h 315481"/>
                <a:gd name="connsiteX81" fmla="*/ 390990 w 478190"/>
                <a:gd name="connsiteY81" fmla="*/ 296918 h 315481"/>
                <a:gd name="connsiteX82" fmla="*/ 396131 w 478190"/>
                <a:gd name="connsiteY82" fmla="*/ 290731 h 315481"/>
                <a:gd name="connsiteX83" fmla="*/ 407935 w 478190"/>
                <a:gd name="connsiteY83" fmla="*/ 286637 h 315481"/>
                <a:gd name="connsiteX84" fmla="*/ 412029 w 478190"/>
                <a:gd name="connsiteY84" fmla="*/ 280449 h 315481"/>
                <a:gd name="connsiteX85" fmla="*/ 413076 w 478190"/>
                <a:gd name="connsiteY85" fmla="*/ 270168 h 315481"/>
                <a:gd name="connsiteX86" fmla="*/ 419740 w 478190"/>
                <a:gd name="connsiteY86" fmla="*/ 260363 h 315481"/>
                <a:gd name="connsiteX87" fmla="*/ 422786 w 478190"/>
                <a:gd name="connsiteY87" fmla="*/ 249606 h 315481"/>
                <a:gd name="connsiteX88" fmla="*/ 421263 w 478190"/>
                <a:gd name="connsiteY88" fmla="*/ 235707 h 315481"/>
                <a:gd name="connsiteX89" fmla="*/ 415075 w 478190"/>
                <a:gd name="connsiteY89" fmla="*/ 233136 h 315481"/>
                <a:gd name="connsiteX90" fmla="*/ 410982 w 478190"/>
                <a:gd name="connsiteY90" fmla="*/ 226473 h 315481"/>
                <a:gd name="connsiteX91" fmla="*/ 410982 w 478190"/>
                <a:gd name="connsiteY91" fmla="*/ 217239 h 315481"/>
                <a:gd name="connsiteX92" fmla="*/ 414599 w 478190"/>
                <a:gd name="connsiteY92" fmla="*/ 207434 h 315481"/>
                <a:gd name="connsiteX93" fmla="*/ 420787 w 478190"/>
                <a:gd name="connsiteY93" fmla="*/ 207434 h 315481"/>
                <a:gd name="connsiteX94" fmla="*/ 430021 w 478190"/>
                <a:gd name="connsiteY94" fmla="*/ 202769 h 315481"/>
                <a:gd name="connsiteX95" fmla="*/ 440778 w 478190"/>
                <a:gd name="connsiteY95" fmla="*/ 202293 h 315481"/>
                <a:gd name="connsiteX96" fmla="*/ 447442 w 478190"/>
                <a:gd name="connsiteY96" fmla="*/ 196105 h 315481"/>
                <a:gd name="connsiteX97" fmla="*/ 454582 w 478190"/>
                <a:gd name="connsiteY97" fmla="*/ 196581 h 315481"/>
                <a:gd name="connsiteX98" fmla="*/ 459246 w 478190"/>
                <a:gd name="connsiteY98" fmla="*/ 191916 h 315481"/>
                <a:gd name="connsiteX99" fmla="*/ 464863 w 478190"/>
                <a:gd name="connsiteY99" fmla="*/ 186300 h 315481"/>
                <a:gd name="connsiteX100" fmla="*/ 465910 w 478190"/>
                <a:gd name="connsiteY100" fmla="*/ 176018 h 315481"/>
                <a:gd name="connsiteX101" fmla="*/ 471527 w 478190"/>
                <a:gd name="connsiteY101" fmla="*/ 167261 h 315481"/>
                <a:gd name="connsiteX102" fmla="*/ 476096 w 478190"/>
                <a:gd name="connsiteY102" fmla="*/ 161644 h 315481"/>
                <a:gd name="connsiteX103" fmla="*/ 478190 w 478190"/>
                <a:gd name="connsiteY103" fmla="*/ 152410 h 315481"/>
                <a:gd name="connsiteX104" fmla="*/ 477048 w 478190"/>
                <a:gd name="connsiteY104" fmla="*/ 142700 h 31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478190" h="315481">
                  <a:moveTo>
                    <a:pt x="477048" y="142700"/>
                  </a:moveTo>
                  <a:cubicBezTo>
                    <a:pt x="476001" y="140701"/>
                    <a:pt x="475049" y="134513"/>
                    <a:pt x="472479" y="131943"/>
                  </a:cubicBezTo>
                  <a:cubicBezTo>
                    <a:pt x="469908" y="129372"/>
                    <a:pt x="466862" y="127849"/>
                    <a:pt x="463244" y="127278"/>
                  </a:cubicBezTo>
                  <a:cubicBezTo>
                    <a:pt x="459627" y="126802"/>
                    <a:pt x="456010" y="123184"/>
                    <a:pt x="455534" y="120138"/>
                  </a:cubicBezTo>
                  <a:cubicBezTo>
                    <a:pt x="455058" y="116997"/>
                    <a:pt x="455058" y="113475"/>
                    <a:pt x="452963" y="111380"/>
                  </a:cubicBezTo>
                  <a:cubicBezTo>
                    <a:pt x="450869" y="109286"/>
                    <a:pt x="445728" y="105192"/>
                    <a:pt x="442682" y="103669"/>
                  </a:cubicBezTo>
                  <a:cubicBezTo>
                    <a:pt x="439636" y="102146"/>
                    <a:pt x="434495" y="98529"/>
                    <a:pt x="437065" y="98529"/>
                  </a:cubicBezTo>
                  <a:cubicBezTo>
                    <a:pt x="439636" y="98529"/>
                    <a:pt x="439636" y="96434"/>
                    <a:pt x="436590" y="92912"/>
                  </a:cubicBezTo>
                  <a:cubicBezTo>
                    <a:pt x="433543" y="89294"/>
                    <a:pt x="434495" y="90342"/>
                    <a:pt x="433543" y="85201"/>
                  </a:cubicBezTo>
                  <a:cubicBezTo>
                    <a:pt x="432496" y="80060"/>
                    <a:pt x="428879" y="83107"/>
                    <a:pt x="422786" y="82631"/>
                  </a:cubicBezTo>
                  <a:cubicBezTo>
                    <a:pt x="416598" y="82155"/>
                    <a:pt x="411458" y="80060"/>
                    <a:pt x="407364" y="76443"/>
                  </a:cubicBezTo>
                  <a:cubicBezTo>
                    <a:pt x="403271" y="72825"/>
                    <a:pt x="404794" y="64639"/>
                    <a:pt x="402700" y="61592"/>
                  </a:cubicBezTo>
                  <a:cubicBezTo>
                    <a:pt x="400700" y="58451"/>
                    <a:pt x="400129" y="56928"/>
                    <a:pt x="399082" y="53881"/>
                  </a:cubicBezTo>
                  <a:cubicBezTo>
                    <a:pt x="398035" y="50835"/>
                    <a:pt x="397559" y="47217"/>
                    <a:pt x="396512" y="43600"/>
                  </a:cubicBezTo>
                  <a:cubicBezTo>
                    <a:pt x="395464" y="39983"/>
                    <a:pt x="396512" y="37412"/>
                    <a:pt x="398035" y="34842"/>
                  </a:cubicBezTo>
                  <a:cubicBezTo>
                    <a:pt x="399558" y="32272"/>
                    <a:pt x="400129" y="29701"/>
                    <a:pt x="401652" y="26655"/>
                  </a:cubicBezTo>
                  <a:cubicBezTo>
                    <a:pt x="403175" y="23609"/>
                    <a:pt x="403652" y="21038"/>
                    <a:pt x="401652" y="18468"/>
                  </a:cubicBezTo>
                  <a:cubicBezTo>
                    <a:pt x="399558" y="15898"/>
                    <a:pt x="395941" y="14851"/>
                    <a:pt x="393370" y="13327"/>
                  </a:cubicBezTo>
                  <a:cubicBezTo>
                    <a:pt x="390800" y="11804"/>
                    <a:pt x="393370" y="8663"/>
                    <a:pt x="391847" y="6664"/>
                  </a:cubicBezTo>
                  <a:cubicBezTo>
                    <a:pt x="390324" y="4570"/>
                    <a:pt x="390800" y="3522"/>
                    <a:pt x="390324" y="0"/>
                  </a:cubicBezTo>
                  <a:cubicBezTo>
                    <a:pt x="390324" y="95"/>
                    <a:pt x="390324" y="95"/>
                    <a:pt x="390324" y="190"/>
                  </a:cubicBezTo>
                  <a:cubicBezTo>
                    <a:pt x="326637" y="7235"/>
                    <a:pt x="12679" y="7711"/>
                    <a:pt x="12679" y="7711"/>
                  </a:cubicBezTo>
                  <a:lnTo>
                    <a:pt x="2874" y="8187"/>
                  </a:lnTo>
                  <a:cubicBezTo>
                    <a:pt x="2874" y="8187"/>
                    <a:pt x="2398" y="13327"/>
                    <a:pt x="4397" y="14851"/>
                  </a:cubicBezTo>
                  <a:cubicBezTo>
                    <a:pt x="6396" y="16374"/>
                    <a:pt x="7443" y="16945"/>
                    <a:pt x="7443" y="20467"/>
                  </a:cubicBezTo>
                  <a:cubicBezTo>
                    <a:pt x="7443" y="24085"/>
                    <a:pt x="6396" y="26655"/>
                    <a:pt x="4873" y="27607"/>
                  </a:cubicBezTo>
                  <a:cubicBezTo>
                    <a:pt x="3350" y="28654"/>
                    <a:pt x="3350" y="29130"/>
                    <a:pt x="4873" y="32272"/>
                  </a:cubicBezTo>
                  <a:cubicBezTo>
                    <a:pt x="6396" y="35318"/>
                    <a:pt x="8966" y="37412"/>
                    <a:pt x="11061" y="36936"/>
                  </a:cubicBezTo>
                  <a:cubicBezTo>
                    <a:pt x="13155" y="36460"/>
                    <a:pt x="11537" y="39507"/>
                    <a:pt x="13155" y="41601"/>
                  </a:cubicBezTo>
                  <a:cubicBezTo>
                    <a:pt x="14678" y="43695"/>
                    <a:pt x="15154" y="44647"/>
                    <a:pt x="13631" y="47789"/>
                  </a:cubicBezTo>
                  <a:cubicBezTo>
                    <a:pt x="12108" y="50835"/>
                    <a:pt x="10585" y="50835"/>
                    <a:pt x="9061" y="52358"/>
                  </a:cubicBezTo>
                  <a:cubicBezTo>
                    <a:pt x="7538" y="53881"/>
                    <a:pt x="8490" y="54452"/>
                    <a:pt x="9061" y="57023"/>
                  </a:cubicBezTo>
                  <a:cubicBezTo>
                    <a:pt x="9537" y="59593"/>
                    <a:pt x="9537" y="60164"/>
                    <a:pt x="8014" y="63687"/>
                  </a:cubicBezTo>
                  <a:cubicBezTo>
                    <a:pt x="6491" y="67304"/>
                    <a:pt x="6967" y="66257"/>
                    <a:pt x="6015" y="70826"/>
                  </a:cubicBezTo>
                  <a:cubicBezTo>
                    <a:pt x="4968" y="75491"/>
                    <a:pt x="4492" y="74920"/>
                    <a:pt x="2398" y="77490"/>
                  </a:cubicBezTo>
                  <a:cubicBezTo>
                    <a:pt x="303" y="80060"/>
                    <a:pt x="-1220" y="82631"/>
                    <a:pt x="1350" y="85677"/>
                  </a:cubicBezTo>
                  <a:cubicBezTo>
                    <a:pt x="3921" y="88723"/>
                    <a:pt x="6967" y="91294"/>
                    <a:pt x="8014" y="95482"/>
                  </a:cubicBezTo>
                  <a:cubicBezTo>
                    <a:pt x="9061" y="99576"/>
                    <a:pt x="10109" y="101099"/>
                    <a:pt x="10109" y="104240"/>
                  </a:cubicBezTo>
                  <a:cubicBezTo>
                    <a:pt x="10109" y="107287"/>
                    <a:pt x="11156" y="108905"/>
                    <a:pt x="13726" y="108905"/>
                  </a:cubicBezTo>
                  <a:cubicBezTo>
                    <a:pt x="16296" y="108905"/>
                    <a:pt x="17819" y="108905"/>
                    <a:pt x="17344" y="112523"/>
                  </a:cubicBezTo>
                  <a:cubicBezTo>
                    <a:pt x="16868" y="116140"/>
                    <a:pt x="15249" y="116140"/>
                    <a:pt x="14773" y="119758"/>
                  </a:cubicBezTo>
                  <a:cubicBezTo>
                    <a:pt x="14297" y="123375"/>
                    <a:pt x="15249" y="124422"/>
                    <a:pt x="17915" y="126421"/>
                  </a:cubicBezTo>
                  <a:cubicBezTo>
                    <a:pt x="20485" y="128515"/>
                    <a:pt x="22008" y="130039"/>
                    <a:pt x="21532" y="133085"/>
                  </a:cubicBezTo>
                  <a:cubicBezTo>
                    <a:pt x="21056" y="136226"/>
                    <a:pt x="18962" y="138702"/>
                    <a:pt x="20485" y="140796"/>
                  </a:cubicBezTo>
                  <a:cubicBezTo>
                    <a:pt x="22008" y="142795"/>
                    <a:pt x="24578" y="143842"/>
                    <a:pt x="25150" y="146984"/>
                  </a:cubicBezTo>
                  <a:cubicBezTo>
                    <a:pt x="25626" y="150030"/>
                    <a:pt x="25150" y="153171"/>
                    <a:pt x="27720" y="154695"/>
                  </a:cubicBezTo>
                  <a:cubicBezTo>
                    <a:pt x="30290" y="156218"/>
                    <a:pt x="31337" y="159835"/>
                    <a:pt x="32861" y="160311"/>
                  </a:cubicBezTo>
                  <a:cubicBezTo>
                    <a:pt x="34384" y="160787"/>
                    <a:pt x="35431" y="160787"/>
                    <a:pt x="35431" y="164404"/>
                  </a:cubicBezTo>
                  <a:cubicBezTo>
                    <a:pt x="35431" y="168022"/>
                    <a:pt x="33908" y="170593"/>
                    <a:pt x="36478" y="173163"/>
                  </a:cubicBezTo>
                  <a:cubicBezTo>
                    <a:pt x="39048" y="175733"/>
                    <a:pt x="40096" y="176780"/>
                    <a:pt x="39620" y="180398"/>
                  </a:cubicBezTo>
                  <a:cubicBezTo>
                    <a:pt x="39144" y="184015"/>
                    <a:pt x="38096" y="184015"/>
                    <a:pt x="38096" y="187061"/>
                  </a:cubicBezTo>
                  <a:lnTo>
                    <a:pt x="38096" y="190108"/>
                  </a:lnTo>
                  <a:cubicBezTo>
                    <a:pt x="38096" y="194772"/>
                    <a:pt x="38096" y="193725"/>
                    <a:pt x="37620" y="197819"/>
                  </a:cubicBezTo>
                  <a:cubicBezTo>
                    <a:pt x="37144" y="201912"/>
                    <a:pt x="36573" y="202959"/>
                    <a:pt x="39144" y="204958"/>
                  </a:cubicBezTo>
                  <a:cubicBezTo>
                    <a:pt x="41714" y="207053"/>
                    <a:pt x="45331" y="201912"/>
                    <a:pt x="45807" y="206006"/>
                  </a:cubicBezTo>
                  <a:cubicBezTo>
                    <a:pt x="46283" y="210099"/>
                    <a:pt x="47330" y="211146"/>
                    <a:pt x="49901" y="211146"/>
                  </a:cubicBezTo>
                  <a:cubicBezTo>
                    <a:pt x="52471" y="211146"/>
                    <a:pt x="50377" y="213240"/>
                    <a:pt x="51424" y="216763"/>
                  </a:cubicBezTo>
                  <a:cubicBezTo>
                    <a:pt x="52471" y="220380"/>
                    <a:pt x="51424" y="220856"/>
                    <a:pt x="50377" y="223427"/>
                  </a:cubicBezTo>
                  <a:cubicBezTo>
                    <a:pt x="49330" y="225997"/>
                    <a:pt x="50377" y="225426"/>
                    <a:pt x="52471" y="228091"/>
                  </a:cubicBezTo>
                  <a:cubicBezTo>
                    <a:pt x="54565" y="230662"/>
                    <a:pt x="53994" y="231137"/>
                    <a:pt x="51995" y="232661"/>
                  </a:cubicBezTo>
                  <a:cubicBezTo>
                    <a:pt x="49901" y="234184"/>
                    <a:pt x="48378" y="231137"/>
                    <a:pt x="49901" y="234184"/>
                  </a:cubicBezTo>
                  <a:cubicBezTo>
                    <a:pt x="51424" y="237230"/>
                    <a:pt x="49901" y="240372"/>
                    <a:pt x="51995" y="240848"/>
                  </a:cubicBezTo>
                  <a:cubicBezTo>
                    <a:pt x="54089" y="241324"/>
                    <a:pt x="56565" y="241895"/>
                    <a:pt x="54565" y="243894"/>
                  </a:cubicBezTo>
                  <a:cubicBezTo>
                    <a:pt x="52471" y="245988"/>
                    <a:pt x="54089" y="246940"/>
                    <a:pt x="54565" y="250558"/>
                  </a:cubicBezTo>
                  <a:cubicBezTo>
                    <a:pt x="55041" y="254175"/>
                    <a:pt x="55041" y="254651"/>
                    <a:pt x="57136" y="257221"/>
                  </a:cubicBezTo>
                  <a:cubicBezTo>
                    <a:pt x="59230" y="259792"/>
                    <a:pt x="58183" y="262838"/>
                    <a:pt x="58183" y="264932"/>
                  </a:cubicBezTo>
                  <a:cubicBezTo>
                    <a:pt x="58183" y="266931"/>
                    <a:pt x="62276" y="269026"/>
                    <a:pt x="59230" y="271120"/>
                  </a:cubicBezTo>
                  <a:cubicBezTo>
                    <a:pt x="56184" y="273119"/>
                    <a:pt x="59230" y="276261"/>
                    <a:pt x="57136" y="280830"/>
                  </a:cubicBezTo>
                  <a:cubicBezTo>
                    <a:pt x="55137" y="285495"/>
                    <a:pt x="53518" y="283972"/>
                    <a:pt x="56089" y="288065"/>
                  </a:cubicBezTo>
                  <a:cubicBezTo>
                    <a:pt x="58659" y="292159"/>
                    <a:pt x="64275" y="292730"/>
                    <a:pt x="64847" y="296823"/>
                  </a:cubicBezTo>
                  <a:cubicBezTo>
                    <a:pt x="65132" y="298727"/>
                    <a:pt x="65894" y="299869"/>
                    <a:pt x="66941" y="300631"/>
                  </a:cubicBezTo>
                  <a:cubicBezTo>
                    <a:pt x="101116" y="301488"/>
                    <a:pt x="185556" y="301773"/>
                    <a:pt x="230774" y="299394"/>
                  </a:cubicBezTo>
                  <a:cubicBezTo>
                    <a:pt x="279610" y="296823"/>
                    <a:pt x="365953" y="292254"/>
                    <a:pt x="365953" y="292254"/>
                  </a:cubicBezTo>
                  <a:cubicBezTo>
                    <a:pt x="365953" y="292254"/>
                    <a:pt x="368048" y="292254"/>
                    <a:pt x="370047" y="295300"/>
                  </a:cubicBezTo>
                  <a:cubicBezTo>
                    <a:pt x="372141" y="298346"/>
                    <a:pt x="374712" y="296347"/>
                    <a:pt x="375188" y="299965"/>
                  </a:cubicBezTo>
                  <a:cubicBezTo>
                    <a:pt x="375664" y="303582"/>
                    <a:pt x="376235" y="304629"/>
                    <a:pt x="378805" y="305105"/>
                  </a:cubicBezTo>
                  <a:cubicBezTo>
                    <a:pt x="381376" y="305581"/>
                    <a:pt x="382423" y="308151"/>
                    <a:pt x="382899" y="310246"/>
                  </a:cubicBezTo>
                  <a:cubicBezTo>
                    <a:pt x="383375" y="312340"/>
                    <a:pt x="384422" y="311293"/>
                    <a:pt x="386992" y="313863"/>
                  </a:cubicBezTo>
                  <a:cubicBezTo>
                    <a:pt x="387468" y="314339"/>
                    <a:pt x="388325" y="314911"/>
                    <a:pt x="389181" y="315482"/>
                  </a:cubicBezTo>
                  <a:cubicBezTo>
                    <a:pt x="390610" y="313578"/>
                    <a:pt x="392609" y="313863"/>
                    <a:pt x="394132" y="313863"/>
                  </a:cubicBezTo>
                  <a:cubicBezTo>
                    <a:pt x="396226" y="313863"/>
                    <a:pt x="394608" y="309770"/>
                    <a:pt x="394608" y="305677"/>
                  </a:cubicBezTo>
                  <a:cubicBezTo>
                    <a:pt x="394608" y="301583"/>
                    <a:pt x="393085" y="300536"/>
                    <a:pt x="390990" y="296918"/>
                  </a:cubicBezTo>
                  <a:cubicBezTo>
                    <a:pt x="388991" y="293301"/>
                    <a:pt x="392513" y="293872"/>
                    <a:pt x="396131" y="290731"/>
                  </a:cubicBezTo>
                  <a:cubicBezTo>
                    <a:pt x="399748" y="287684"/>
                    <a:pt x="403842" y="288732"/>
                    <a:pt x="407935" y="286637"/>
                  </a:cubicBezTo>
                  <a:cubicBezTo>
                    <a:pt x="412029" y="284543"/>
                    <a:pt x="412600" y="284067"/>
                    <a:pt x="412029" y="280449"/>
                  </a:cubicBezTo>
                  <a:cubicBezTo>
                    <a:pt x="411553" y="276832"/>
                    <a:pt x="413552" y="274262"/>
                    <a:pt x="413076" y="270168"/>
                  </a:cubicBezTo>
                  <a:cubicBezTo>
                    <a:pt x="412600" y="266075"/>
                    <a:pt x="417169" y="264552"/>
                    <a:pt x="419740" y="260363"/>
                  </a:cubicBezTo>
                  <a:cubicBezTo>
                    <a:pt x="422310" y="256269"/>
                    <a:pt x="423357" y="254746"/>
                    <a:pt x="422786" y="249606"/>
                  </a:cubicBezTo>
                  <a:cubicBezTo>
                    <a:pt x="422310" y="244465"/>
                    <a:pt x="423262" y="238277"/>
                    <a:pt x="421263" y="235707"/>
                  </a:cubicBezTo>
                  <a:cubicBezTo>
                    <a:pt x="419169" y="233136"/>
                    <a:pt x="418217" y="233136"/>
                    <a:pt x="415075" y="233136"/>
                  </a:cubicBezTo>
                  <a:cubicBezTo>
                    <a:pt x="412029" y="233136"/>
                    <a:pt x="412505" y="229043"/>
                    <a:pt x="410982" y="226473"/>
                  </a:cubicBezTo>
                  <a:cubicBezTo>
                    <a:pt x="409458" y="223902"/>
                    <a:pt x="410982" y="220856"/>
                    <a:pt x="410982" y="217239"/>
                  </a:cubicBezTo>
                  <a:cubicBezTo>
                    <a:pt x="410982" y="213621"/>
                    <a:pt x="413552" y="210099"/>
                    <a:pt x="414599" y="207434"/>
                  </a:cubicBezTo>
                  <a:cubicBezTo>
                    <a:pt x="415646" y="204863"/>
                    <a:pt x="418692" y="207434"/>
                    <a:pt x="420787" y="207434"/>
                  </a:cubicBezTo>
                  <a:cubicBezTo>
                    <a:pt x="422881" y="207434"/>
                    <a:pt x="427927" y="204863"/>
                    <a:pt x="430021" y="202769"/>
                  </a:cubicBezTo>
                  <a:cubicBezTo>
                    <a:pt x="432020" y="200675"/>
                    <a:pt x="437732" y="202769"/>
                    <a:pt x="440778" y="202293"/>
                  </a:cubicBezTo>
                  <a:cubicBezTo>
                    <a:pt x="443825" y="201817"/>
                    <a:pt x="447442" y="196105"/>
                    <a:pt x="447442" y="196105"/>
                  </a:cubicBezTo>
                  <a:cubicBezTo>
                    <a:pt x="447442" y="196105"/>
                    <a:pt x="451059" y="196105"/>
                    <a:pt x="454582" y="196581"/>
                  </a:cubicBezTo>
                  <a:cubicBezTo>
                    <a:pt x="458199" y="197057"/>
                    <a:pt x="458199" y="195534"/>
                    <a:pt x="459246" y="191916"/>
                  </a:cubicBezTo>
                  <a:cubicBezTo>
                    <a:pt x="460293" y="188299"/>
                    <a:pt x="464387" y="189822"/>
                    <a:pt x="464863" y="186300"/>
                  </a:cubicBezTo>
                  <a:cubicBezTo>
                    <a:pt x="465339" y="182682"/>
                    <a:pt x="465339" y="179065"/>
                    <a:pt x="465910" y="176018"/>
                  </a:cubicBezTo>
                  <a:cubicBezTo>
                    <a:pt x="466386" y="172972"/>
                    <a:pt x="468480" y="169831"/>
                    <a:pt x="471527" y="167261"/>
                  </a:cubicBezTo>
                  <a:cubicBezTo>
                    <a:pt x="474573" y="164690"/>
                    <a:pt x="476096" y="164214"/>
                    <a:pt x="476096" y="161644"/>
                  </a:cubicBezTo>
                  <a:cubicBezTo>
                    <a:pt x="476096" y="159074"/>
                    <a:pt x="478190" y="156027"/>
                    <a:pt x="478190" y="152410"/>
                  </a:cubicBezTo>
                  <a:cubicBezTo>
                    <a:pt x="478095" y="148888"/>
                    <a:pt x="478095" y="144699"/>
                    <a:pt x="477048" y="142700"/>
                  </a:cubicBezTo>
                  <a:close/>
                </a:path>
              </a:pathLst>
            </a:custGeom>
            <a:solidFill>
              <a:schemeClr val="accent2"/>
            </a:solidFill>
            <a:ln w="4754" cap="flat">
              <a:solidFill>
                <a:srgbClr val="FFFFFF"/>
              </a:solidFill>
              <a:prstDash val="solid"/>
              <a:miter/>
            </a:ln>
          </p:spPr>
          <p:txBody>
            <a:bodyPr rtlCol="0" anchor="ctr"/>
            <a:lstStyle/>
            <a:p>
              <a:endParaRPr lang="en-US"/>
            </a:p>
          </p:txBody>
        </p:sp>
        <p:sp>
          <p:nvSpPr>
            <p:cNvPr id="46" name="Graphic 13">
              <a:extLst>
                <a:ext uri="{FF2B5EF4-FFF2-40B4-BE49-F238E27FC236}">
                  <a16:creationId xmlns:a16="http://schemas.microsoft.com/office/drawing/2014/main" id="{AD85C3BC-3E42-FCDD-2CC1-F5E25D512A98}"/>
                </a:ext>
              </a:extLst>
            </p:cNvPr>
            <p:cNvSpPr/>
            <p:nvPr userDrawn="1"/>
          </p:nvSpPr>
          <p:spPr>
            <a:xfrm>
              <a:off x="4301227" y="3141924"/>
              <a:ext cx="993627" cy="873153"/>
            </a:xfrm>
            <a:custGeom>
              <a:avLst/>
              <a:gdLst>
                <a:gd name="connsiteX0" fmla="*/ 520059 w 523348"/>
                <a:gd name="connsiteY0" fmla="*/ 366412 h 459894"/>
                <a:gd name="connsiteX1" fmla="*/ 523106 w 523348"/>
                <a:gd name="connsiteY1" fmla="*/ 360795 h 459894"/>
                <a:gd name="connsiteX2" fmla="*/ 521011 w 523348"/>
                <a:gd name="connsiteY2" fmla="*/ 353655 h 459894"/>
                <a:gd name="connsiteX3" fmla="*/ 516347 w 523348"/>
                <a:gd name="connsiteY3" fmla="*/ 352132 h 459894"/>
                <a:gd name="connsiteX4" fmla="*/ 509683 w 523348"/>
                <a:gd name="connsiteY4" fmla="*/ 347468 h 459894"/>
                <a:gd name="connsiteX5" fmla="*/ 510159 w 523348"/>
                <a:gd name="connsiteY5" fmla="*/ 351561 h 459894"/>
                <a:gd name="connsiteX6" fmla="*/ 505494 w 523348"/>
                <a:gd name="connsiteY6" fmla="*/ 350038 h 459894"/>
                <a:gd name="connsiteX7" fmla="*/ 499307 w 523348"/>
                <a:gd name="connsiteY7" fmla="*/ 347468 h 459894"/>
                <a:gd name="connsiteX8" fmla="*/ 498830 w 523348"/>
                <a:gd name="connsiteY8" fmla="*/ 341280 h 459894"/>
                <a:gd name="connsiteX9" fmla="*/ 493214 w 523348"/>
                <a:gd name="connsiteY9" fmla="*/ 333093 h 459894"/>
                <a:gd name="connsiteX10" fmla="*/ 489120 w 523348"/>
                <a:gd name="connsiteY10" fmla="*/ 326905 h 459894"/>
                <a:gd name="connsiteX11" fmla="*/ 489120 w 523348"/>
                <a:gd name="connsiteY11" fmla="*/ 320718 h 459894"/>
                <a:gd name="connsiteX12" fmla="*/ 494737 w 523348"/>
                <a:gd name="connsiteY12" fmla="*/ 315101 h 459894"/>
                <a:gd name="connsiteX13" fmla="*/ 491596 w 523348"/>
                <a:gd name="connsiteY13" fmla="*/ 307866 h 459894"/>
                <a:gd name="connsiteX14" fmla="*/ 485979 w 523348"/>
                <a:gd name="connsiteY14" fmla="*/ 298632 h 459894"/>
                <a:gd name="connsiteX15" fmla="*/ 486455 w 523348"/>
                <a:gd name="connsiteY15" fmla="*/ 293015 h 459894"/>
                <a:gd name="connsiteX16" fmla="*/ 484932 w 523348"/>
                <a:gd name="connsiteY16" fmla="*/ 286351 h 459894"/>
                <a:gd name="connsiteX17" fmla="*/ 477792 w 523348"/>
                <a:gd name="connsiteY17" fmla="*/ 282258 h 459894"/>
                <a:gd name="connsiteX18" fmla="*/ 473699 w 523348"/>
                <a:gd name="connsiteY18" fmla="*/ 278640 h 459894"/>
                <a:gd name="connsiteX19" fmla="*/ 469605 w 523348"/>
                <a:gd name="connsiteY19" fmla="*/ 270930 h 459894"/>
                <a:gd name="connsiteX20" fmla="*/ 458277 w 523348"/>
                <a:gd name="connsiteY20" fmla="*/ 265789 h 459894"/>
                <a:gd name="connsiteX21" fmla="*/ 449519 w 523348"/>
                <a:gd name="connsiteY21" fmla="*/ 263219 h 459894"/>
                <a:gd name="connsiteX22" fmla="*/ 447424 w 523348"/>
                <a:gd name="connsiteY22" fmla="*/ 258554 h 459894"/>
                <a:gd name="connsiteX23" fmla="*/ 438666 w 523348"/>
                <a:gd name="connsiteY23" fmla="*/ 253413 h 459894"/>
                <a:gd name="connsiteX24" fmla="*/ 431431 w 523348"/>
                <a:gd name="connsiteY24" fmla="*/ 248749 h 459894"/>
                <a:gd name="connsiteX25" fmla="*/ 424196 w 523348"/>
                <a:gd name="connsiteY25" fmla="*/ 241514 h 459894"/>
                <a:gd name="connsiteX26" fmla="*/ 416485 w 523348"/>
                <a:gd name="connsiteY26" fmla="*/ 233327 h 459894"/>
                <a:gd name="connsiteX27" fmla="*/ 417533 w 523348"/>
                <a:gd name="connsiteY27" fmla="*/ 215906 h 459894"/>
                <a:gd name="connsiteX28" fmla="*/ 422197 w 523348"/>
                <a:gd name="connsiteY28" fmla="*/ 208195 h 459894"/>
                <a:gd name="connsiteX29" fmla="*/ 425244 w 523348"/>
                <a:gd name="connsiteY29" fmla="*/ 196391 h 459894"/>
                <a:gd name="connsiteX30" fmla="*/ 426291 w 523348"/>
                <a:gd name="connsiteY30" fmla="*/ 189251 h 459894"/>
                <a:gd name="connsiteX31" fmla="*/ 426291 w 523348"/>
                <a:gd name="connsiteY31" fmla="*/ 181540 h 459894"/>
                <a:gd name="connsiteX32" fmla="*/ 431907 w 523348"/>
                <a:gd name="connsiteY32" fmla="*/ 174400 h 459894"/>
                <a:gd name="connsiteX33" fmla="*/ 427243 w 523348"/>
                <a:gd name="connsiteY33" fmla="*/ 167261 h 459894"/>
                <a:gd name="connsiteX34" fmla="*/ 419056 w 523348"/>
                <a:gd name="connsiteY34" fmla="*/ 163167 h 459894"/>
                <a:gd name="connsiteX35" fmla="*/ 408774 w 523348"/>
                <a:gd name="connsiteY35" fmla="*/ 159550 h 459894"/>
                <a:gd name="connsiteX36" fmla="*/ 401064 w 523348"/>
                <a:gd name="connsiteY36" fmla="*/ 165166 h 459894"/>
                <a:gd name="connsiteX37" fmla="*/ 393828 w 523348"/>
                <a:gd name="connsiteY37" fmla="*/ 169260 h 459894"/>
                <a:gd name="connsiteX38" fmla="*/ 386689 w 523348"/>
                <a:gd name="connsiteY38" fmla="*/ 159454 h 459894"/>
                <a:gd name="connsiteX39" fmla="*/ 385166 w 523348"/>
                <a:gd name="connsiteY39" fmla="*/ 151268 h 459894"/>
                <a:gd name="connsiteX40" fmla="*/ 385166 w 523348"/>
                <a:gd name="connsiteY40" fmla="*/ 145080 h 459894"/>
                <a:gd name="connsiteX41" fmla="*/ 383166 w 523348"/>
                <a:gd name="connsiteY41" fmla="*/ 135846 h 459894"/>
                <a:gd name="connsiteX42" fmla="*/ 375456 w 523348"/>
                <a:gd name="connsiteY42" fmla="*/ 126040 h 459894"/>
                <a:gd name="connsiteX43" fmla="*/ 360510 w 523348"/>
                <a:gd name="connsiteY43" fmla="*/ 116806 h 459894"/>
                <a:gd name="connsiteX44" fmla="*/ 354893 w 523348"/>
                <a:gd name="connsiteY44" fmla="*/ 112142 h 459894"/>
                <a:gd name="connsiteX45" fmla="*/ 349753 w 523348"/>
                <a:gd name="connsiteY45" fmla="*/ 104907 h 459894"/>
                <a:gd name="connsiteX46" fmla="*/ 344612 w 523348"/>
                <a:gd name="connsiteY46" fmla="*/ 99290 h 459894"/>
                <a:gd name="connsiteX47" fmla="*/ 335854 w 523348"/>
                <a:gd name="connsiteY47" fmla="*/ 91579 h 459894"/>
                <a:gd name="connsiteX48" fmla="*/ 330713 w 523348"/>
                <a:gd name="connsiteY48" fmla="*/ 84916 h 459894"/>
                <a:gd name="connsiteX49" fmla="*/ 327096 w 523348"/>
                <a:gd name="connsiteY49" fmla="*/ 77205 h 459894"/>
                <a:gd name="connsiteX50" fmla="*/ 326049 w 523348"/>
                <a:gd name="connsiteY50" fmla="*/ 67399 h 459894"/>
                <a:gd name="connsiteX51" fmla="*/ 321479 w 523348"/>
                <a:gd name="connsiteY51" fmla="*/ 57594 h 459894"/>
                <a:gd name="connsiteX52" fmla="*/ 317386 w 523348"/>
                <a:gd name="connsiteY52" fmla="*/ 44266 h 459894"/>
                <a:gd name="connsiteX53" fmla="*/ 321003 w 523348"/>
                <a:gd name="connsiteY53" fmla="*/ 26274 h 459894"/>
                <a:gd name="connsiteX54" fmla="*/ 322241 w 523348"/>
                <a:gd name="connsiteY54" fmla="*/ 23228 h 459894"/>
                <a:gd name="connsiteX55" fmla="*/ 320051 w 523348"/>
                <a:gd name="connsiteY55" fmla="*/ 21610 h 459894"/>
                <a:gd name="connsiteX56" fmla="*/ 315958 w 523348"/>
                <a:gd name="connsiteY56" fmla="*/ 17992 h 459894"/>
                <a:gd name="connsiteX57" fmla="*/ 311864 w 523348"/>
                <a:gd name="connsiteY57" fmla="*/ 12852 h 459894"/>
                <a:gd name="connsiteX58" fmla="*/ 308247 w 523348"/>
                <a:gd name="connsiteY58" fmla="*/ 7711 h 459894"/>
                <a:gd name="connsiteX59" fmla="*/ 303106 w 523348"/>
                <a:gd name="connsiteY59" fmla="*/ 3046 h 459894"/>
                <a:gd name="connsiteX60" fmla="*/ 299013 w 523348"/>
                <a:gd name="connsiteY60" fmla="*/ 0 h 459894"/>
                <a:gd name="connsiteX61" fmla="*/ 163833 w 523348"/>
                <a:gd name="connsiteY61" fmla="*/ 7140 h 459894"/>
                <a:gd name="connsiteX62" fmla="*/ 0 w 523348"/>
                <a:gd name="connsiteY62" fmla="*/ 8377 h 459894"/>
                <a:gd name="connsiteX63" fmla="*/ 3522 w 523348"/>
                <a:gd name="connsiteY63" fmla="*/ 10186 h 459894"/>
                <a:gd name="connsiteX64" fmla="*/ 2475 w 523348"/>
                <a:gd name="connsiteY64" fmla="*/ 16850 h 459894"/>
                <a:gd name="connsiteX65" fmla="*/ 5521 w 523348"/>
                <a:gd name="connsiteY65" fmla="*/ 27131 h 459894"/>
                <a:gd name="connsiteX66" fmla="*/ 5997 w 523348"/>
                <a:gd name="connsiteY66" fmla="*/ 35889 h 459894"/>
                <a:gd name="connsiteX67" fmla="*/ 11138 w 523348"/>
                <a:gd name="connsiteY67" fmla="*/ 38460 h 459894"/>
                <a:gd name="connsiteX68" fmla="*/ 14756 w 523348"/>
                <a:gd name="connsiteY68" fmla="*/ 41506 h 459894"/>
                <a:gd name="connsiteX69" fmla="*/ 17802 w 523348"/>
                <a:gd name="connsiteY69" fmla="*/ 47122 h 459894"/>
                <a:gd name="connsiteX70" fmla="*/ 20848 w 523348"/>
                <a:gd name="connsiteY70" fmla="*/ 51787 h 459894"/>
                <a:gd name="connsiteX71" fmla="*/ 23894 w 523348"/>
                <a:gd name="connsiteY71" fmla="*/ 56928 h 459894"/>
                <a:gd name="connsiteX72" fmla="*/ 23894 w 523348"/>
                <a:gd name="connsiteY72" fmla="*/ 64162 h 459894"/>
                <a:gd name="connsiteX73" fmla="*/ 30082 w 523348"/>
                <a:gd name="connsiteY73" fmla="*/ 67209 h 459894"/>
                <a:gd name="connsiteX74" fmla="*/ 36270 w 523348"/>
                <a:gd name="connsiteY74" fmla="*/ 73873 h 459894"/>
                <a:gd name="connsiteX75" fmla="*/ 41411 w 523348"/>
                <a:gd name="connsiteY75" fmla="*/ 75967 h 459894"/>
                <a:gd name="connsiteX76" fmla="*/ 44457 w 523348"/>
                <a:gd name="connsiteY76" fmla="*/ 79585 h 459894"/>
                <a:gd name="connsiteX77" fmla="*/ 51121 w 523348"/>
                <a:gd name="connsiteY77" fmla="*/ 80060 h 459894"/>
                <a:gd name="connsiteX78" fmla="*/ 57309 w 523348"/>
                <a:gd name="connsiteY78" fmla="*/ 77490 h 459894"/>
                <a:gd name="connsiteX79" fmla="*/ 61402 w 523348"/>
                <a:gd name="connsiteY79" fmla="*/ 83678 h 459894"/>
                <a:gd name="connsiteX80" fmla="*/ 64448 w 523348"/>
                <a:gd name="connsiteY80" fmla="*/ 88342 h 459894"/>
                <a:gd name="connsiteX81" fmla="*/ 64448 w 523348"/>
                <a:gd name="connsiteY81" fmla="*/ 93483 h 459894"/>
                <a:gd name="connsiteX82" fmla="*/ 57784 w 523348"/>
                <a:gd name="connsiteY82" fmla="*/ 93959 h 459894"/>
                <a:gd name="connsiteX83" fmla="*/ 55690 w 523348"/>
                <a:gd name="connsiteY83" fmla="*/ 99576 h 459894"/>
                <a:gd name="connsiteX84" fmla="*/ 51026 w 523348"/>
                <a:gd name="connsiteY84" fmla="*/ 104240 h 459894"/>
                <a:gd name="connsiteX85" fmla="*/ 47979 w 523348"/>
                <a:gd name="connsiteY85" fmla="*/ 111475 h 459894"/>
                <a:gd name="connsiteX86" fmla="*/ 47979 w 523348"/>
                <a:gd name="connsiteY86" fmla="*/ 116616 h 459894"/>
                <a:gd name="connsiteX87" fmla="*/ 56166 w 523348"/>
                <a:gd name="connsiteY87" fmla="*/ 123756 h 459894"/>
                <a:gd name="connsiteX88" fmla="*/ 59783 w 523348"/>
                <a:gd name="connsiteY88" fmla="*/ 127373 h 459894"/>
                <a:gd name="connsiteX89" fmla="*/ 61878 w 523348"/>
                <a:gd name="connsiteY89" fmla="*/ 132990 h 459894"/>
                <a:gd name="connsiteX90" fmla="*/ 62925 w 523348"/>
                <a:gd name="connsiteY90" fmla="*/ 138130 h 459894"/>
                <a:gd name="connsiteX91" fmla="*/ 67590 w 523348"/>
                <a:gd name="connsiteY91" fmla="*/ 141748 h 459894"/>
                <a:gd name="connsiteX92" fmla="*/ 72730 w 523348"/>
                <a:gd name="connsiteY92" fmla="*/ 149459 h 459894"/>
                <a:gd name="connsiteX93" fmla="*/ 82536 w 523348"/>
                <a:gd name="connsiteY93" fmla="*/ 151458 h 459894"/>
                <a:gd name="connsiteX94" fmla="*/ 84535 w 523348"/>
                <a:gd name="connsiteY94" fmla="*/ 157646 h 459894"/>
                <a:gd name="connsiteX95" fmla="*/ 86629 w 523348"/>
                <a:gd name="connsiteY95" fmla="*/ 419056 h 459894"/>
                <a:gd name="connsiteX96" fmla="*/ 277213 w 523348"/>
                <a:gd name="connsiteY96" fmla="*/ 415057 h 459894"/>
                <a:gd name="connsiteX97" fmla="*/ 439618 w 523348"/>
                <a:gd name="connsiteY97" fmla="*/ 407918 h 459894"/>
                <a:gd name="connsiteX98" fmla="*/ 443236 w 523348"/>
                <a:gd name="connsiteY98" fmla="*/ 412582 h 459894"/>
                <a:gd name="connsiteX99" fmla="*/ 446853 w 523348"/>
                <a:gd name="connsiteY99" fmla="*/ 415724 h 459894"/>
                <a:gd name="connsiteX100" fmla="*/ 449423 w 523348"/>
                <a:gd name="connsiteY100" fmla="*/ 422864 h 459894"/>
                <a:gd name="connsiteX101" fmla="*/ 448376 w 523348"/>
                <a:gd name="connsiteY101" fmla="*/ 429527 h 459894"/>
                <a:gd name="connsiteX102" fmla="*/ 444283 w 523348"/>
                <a:gd name="connsiteY102" fmla="*/ 435144 h 459894"/>
                <a:gd name="connsiteX103" fmla="*/ 439142 w 523348"/>
                <a:gd name="connsiteY103" fmla="*/ 440284 h 459894"/>
                <a:gd name="connsiteX104" fmla="*/ 434001 w 523348"/>
                <a:gd name="connsiteY104" fmla="*/ 446472 h 459894"/>
                <a:gd name="connsiteX105" fmla="*/ 429337 w 523348"/>
                <a:gd name="connsiteY105" fmla="*/ 452660 h 459894"/>
                <a:gd name="connsiteX106" fmla="*/ 427814 w 523348"/>
                <a:gd name="connsiteY106" fmla="*/ 459895 h 459894"/>
                <a:gd name="connsiteX107" fmla="*/ 480457 w 523348"/>
                <a:gd name="connsiteY107" fmla="*/ 455230 h 459894"/>
                <a:gd name="connsiteX108" fmla="*/ 483314 w 523348"/>
                <a:gd name="connsiteY108" fmla="*/ 452184 h 459894"/>
                <a:gd name="connsiteX109" fmla="*/ 484836 w 523348"/>
                <a:gd name="connsiteY109" fmla="*/ 445520 h 459894"/>
                <a:gd name="connsiteX110" fmla="*/ 489501 w 523348"/>
                <a:gd name="connsiteY110" fmla="*/ 440856 h 459894"/>
                <a:gd name="connsiteX111" fmla="*/ 480743 w 523348"/>
                <a:gd name="connsiteY111" fmla="*/ 431622 h 459894"/>
                <a:gd name="connsiteX112" fmla="*/ 489501 w 523348"/>
                <a:gd name="connsiteY112" fmla="*/ 429622 h 459894"/>
                <a:gd name="connsiteX113" fmla="*/ 487978 w 523348"/>
                <a:gd name="connsiteY113" fmla="*/ 422483 h 459894"/>
                <a:gd name="connsiteX114" fmla="*/ 492071 w 523348"/>
                <a:gd name="connsiteY114" fmla="*/ 419341 h 459894"/>
                <a:gd name="connsiteX115" fmla="*/ 492548 w 523348"/>
                <a:gd name="connsiteY115" fmla="*/ 413153 h 459894"/>
                <a:gd name="connsiteX116" fmla="*/ 492548 w 523348"/>
                <a:gd name="connsiteY116" fmla="*/ 406966 h 459894"/>
                <a:gd name="connsiteX117" fmla="*/ 487407 w 523348"/>
                <a:gd name="connsiteY117" fmla="*/ 401349 h 459894"/>
                <a:gd name="connsiteX118" fmla="*/ 493595 w 523348"/>
                <a:gd name="connsiteY118" fmla="*/ 395733 h 459894"/>
                <a:gd name="connsiteX119" fmla="*/ 494071 w 523348"/>
                <a:gd name="connsiteY119" fmla="*/ 404967 h 459894"/>
                <a:gd name="connsiteX120" fmla="*/ 499211 w 523348"/>
                <a:gd name="connsiteY120" fmla="*/ 406490 h 459894"/>
                <a:gd name="connsiteX121" fmla="*/ 502829 w 523348"/>
                <a:gd name="connsiteY121" fmla="*/ 398303 h 459894"/>
                <a:gd name="connsiteX122" fmla="*/ 504352 w 523348"/>
                <a:gd name="connsiteY122" fmla="*/ 389545 h 459894"/>
                <a:gd name="connsiteX123" fmla="*/ 513586 w 523348"/>
                <a:gd name="connsiteY123" fmla="*/ 395161 h 459894"/>
                <a:gd name="connsiteX124" fmla="*/ 517679 w 523348"/>
                <a:gd name="connsiteY124" fmla="*/ 388497 h 459894"/>
                <a:gd name="connsiteX125" fmla="*/ 517679 w 523348"/>
                <a:gd name="connsiteY125" fmla="*/ 381834 h 459894"/>
                <a:gd name="connsiteX126" fmla="*/ 520726 w 523348"/>
                <a:gd name="connsiteY126" fmla="*/ 376217 h 459894"/>
                <a:gd name="connsiteX127" fmla="*/ 520250 w 523348"/>
                <a:gd name="connsiteY127" fmla="*/ 372124 h 459894"/>
                <a:gd name="connsiteX128" fmla="*/ 520059 w 523348"/>
                <a:gd name="connsiteY128" fmla="*/ 366412 h 459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523348" h="459894">
                  <a:moveTo>
                    <a:pt x="520059" y="366412"/>
                  </a:moveTo>
                  <a:cubicBezTo>
                    <a:pt x="522154" y="365841"/>
                    <a:pt x="522630" y="362795"/>
                    <a:pt x="523106" y="360795"/>
                  </a:cubicBezTo>
                  <a:cubicBezTo>
                    <a:pt x="523582" y="358701"/>
                    <a:pt x="523582" y="353655"/>
                    <a:pt x="521011" y="353655"/>
                  </a:cubicBezTo>
                  <a:cubicBezTo>
                    <a:pt x="518441" y="353655"/>
                    <a:pt x="516918" y="354132"/>
                    <a:pt x="516347" y="352132"/>
                  </a:cubicBezTo>
                  <a:cubicBezTo>
                    <a:pt x="515871" y="350133"/>
                    <a:pt x="513776" y="348515"/>
                    <a:pt x="509683" y="347468"/>
                  </a:cubicBezTo>
                  <a:cubicBezTo>
                    <a:pt x="505590" y="346421"/>
                    <a:pt x="509683" y="347468"/>
                    <a:pt x="510159" y="351561"/>
                  </a:cubicBezTo>
                  <a:cubicBezTo>
                    <a:pt x="510635" y="355655"/>
                    <a:pt x="507589" y="352037"/>
                    <a:pt x="505494" y="350038"/>
                  </a:cubicBezTo>
                  <a:cubicBezTo>
                    <a:pt x="503400" y="347944"/>
                    <a:pt x="499307" y="347468"/>
                    <a:pt x="499307" y="347468"/>
                  </a:cubicBezTo>
                  <a:cubicBezTo>
                    <a:pt x="499307" y="347468"/>
                    <a:pt x="501401" y="343374"/>
                    <a:pt x="498830" y="341280"/>
                  </a:cubicBezTo>
                  <a:cubicBezTo>
                    <a:pt x="496260" y="339186"/>
                    <a:pt x="494737" y="336139"/>
                    <a:pt x="493214" y="333093"/>
                  </a:cubicBezTo>
                  <a:cubicBezTo>
                    <a:pt x="491691" y="329952"/>
                    <a:pt x="492167" y="329476"/>
                    <a:pt x="489120" y="326905"/>
                  </a:cubicBezTo>
                  <a:cubicBezTo>
                    <a:pt x="486074" y="324335"/>
                    <a:pt x="487026" y="322812"/>
                    <a:pt x="489120" y="320718"/>
                  </a:cubicBezTo>
                  <a:cubicBezTo>
                    <a:pt x="491215" y="318718"/>
                    <a:pt x="494261" y="317671"/>
                    <a:pt x="494737" y="315101"/>
                  </a:cubicBezTo>
                  <a:cubicBezTo>
                    <a:pt x="495213" y="312530"/>
                    <a:pt x="495213" y="310436"/>
                    <a:pt x="491596" y="307866"/>
                  </a:cubicBezTo>
                  <a:cubicBezTo>
                    <a:pt x="487978" y="305296"/>
                    <a:pt x="486931" y="302249"/>
                    <a:pt x="485979" y="298632"/>
                  </a:cubicBezTo>
                  <a:cubicBezTo>
                    <a:pt x="484932" y="295014"/>
                    <a:pt x="488073" y="294538"/>
                    <a:pt x="486455" y="293015"/>
                  </a:cubicBezTo>
                  <a:cubicBezTo>
                    <a:pt x="484932" y="291492"/>
                    <a:pt x="484932" y="288351"/>
                    <a:pt x="484932" y="286351"/>
                  </a:cubicBezTo>
                  <a:cubicBezTo>
                    <a:pt x="484932" y="284257"/>
                    <a:pt x="480838" y="283305"/>
                    <a:pt x="477792" y="282258"/>
                  </a:cubicBezTo>
                  <a:cubicBezTo>
                    <a:pt x="474746" y="281211"/>
                    <a:pt x="473699" y="278640"/>
                    <a:pt x="473699" y="278640"/>
                  </a:cubicBezTo>
                  <a:cubicBezTo>
                    <a:pt x="473699" y="278640"/>
                    <a:pt x="472651" y="272453"/>
                    <a:pt x="469605" y="270930"/>
                  </a:cubicBezTo>
                  <a:cubicBezTo>
                    <a:pt x="466559" y="269406"/>
                    <a:pt x="461894" y="267312"/>
                    <a:pt x="458277" y="265789"/>
                  </a:cubicBezTo>
                  <a:cubicBezTo>
                    <a:pt x="454659" y="264266"/>
                    <a:pt x="450090" y="264742"/>
                    <a:pt x="449519" y="263219"/>
                  </a:cubicBezTo>
                  <a:cubicBezTo>
                    <a:pt x="449043" y="261695"/>
                    <a:pt x="449995" y="258078"/>
                    <a:pt x="447424" y="258554"/>
                  </a:cubicBezTo>
                  <a:cubicBezTo>
                    <a:pt x="444854" y="259125"/>
                    <a:pt x="441236" y="256460"/>
                    <a:pt x="438666" y="253413"/>
                  </a:cubicBezTo>
                  <a:cubicBezTo>
                    <a:pt x="436096" y="250367"/>
                    <a:pt x="434573" y="250367"/>
                    <a:pt x="431431" y="248749"/>
                  </a:cubicBezTo>
                  <a:cubicBezTo>
                    <a:pt x="428385" y="247226"/>
                    <a:pt x="424196" y="244084"/>
                    <a:pt x="424196" y="241514"/>
                  </a:cubicBezTo>
                  <a:cubicBezTo>
                    <a:pt x="424196" y="238944"/>
                    <a:pt x="417533" y="239991"/>
                    <a:pt x="416485" y="233327"/>
                  </a:cubicBezTo>
                  <a:cubicBezTo>
                    <a:pt x="415438" y="226663"/>
                    <a:pt x="414962" y="217905"/>
                    <a:pt x="417533" y="215906"/>
                  </a:cubicBezTo>
                  <a:cubicBezTo>
                    <a:pt x="420103" y="213812"/>
                    <a:pt x="421626" y="211241"/>
                    <a:pt x="422197" y="208195"/>
                  </a:cubicBezTo>
                  <a:cubicBezTo>
                    <a:pt x="422673" y="205149"/>
                    <a:pt x="423720" y="198961"/>
                    <a:pt x="425244" y="196391"/>
                  </a:cubicBezTo>
                  <a:cubicBezTo>
                    <a:pt x="426767" y="193821"/>
                    <a:pt x="427814" y="192297"/>
                    <a:pt x="426291" y="189251"/>
                  </a:cubicBezTo>
                  <a:cubicBezTo>
                    <a:pt x="424767" y="186205"/>
                    <a:pt x="425815" y="185633"/>
                    <a:pt x="426291" y="181540"/>
                  </a:cubicBezTo>
                  <a:cubicBezTo>
                    <a:pt x="426767" y="177447"/>
                    <a:pt x="430384" y="175924"/>
                    <a:pt x="431907" y="174400"/>
                  </a:cubicBezTo>
                  <a:cubicBezTo>
                    <a:pt x="433430" y="172877"/>
                    <a:pt x="429813" y="169260"/>
                    <a:pt x="427243" y="167261"/>
                  </a:cubicBezTo>
                  <a:cubicBezTo>
                    <a:pt x="424672" y="165262"/>
                    <a:pt x="422102" y="163167"/>
                    <a:pt x="419056" y="163167"/>
                  </a:cubicBezTo>
                  <a:cubicBezTo>
                    <a:pt x="416009" y="163167"/>
                    <a:pt x="410869" y="160597"/>
                    <a:pt x="408774" y="159550"/>
                  </a:cubicBezTo>
                  <a:cubicBezTo>
                    <a:pt x="406775" y="158502"/>
                    <a:pt x="402587" y="161073"/>
                    <a:pt x="401064" y="165166"/>
                  </a:cubicBezTo>
                  <a:cubicBezTo>
                    <a:pt x="399540" y="169260"/>
                    <a:pt x="395447" y="171354"/>
                    <a:pt x="393828" y="169260"/>
                  </a:cubicBezTo>
                  <a:cubicBezTo>
                    <a:pt x="392305" y="167165"/>
                    <a:pt x="387641" y="163643"/>
                    <a:pt x="386689" y="159454"/>
                  </a:cubicBezTo>
                  <a:cubicBezTo>
                    <a:pt x="385642" y="155361"/>
                    <a:pt x="383643" y="152315"/>
                    <a:pt x="385166" y="151268"/>
                  </a:cubicBezTo>
                  <a:cubicBezTo>
                    <a:pt x="386689" y="150220"/>
                    <a:pt x="386689" y="147650"/>
                    <a:pt x="385166" y="145080"/>
                  </a:cubicBezTo>
                  <a:cubicBezTo>
                    <a:pt x="383643" y="142509"/>
                    <a:pt x="383166" y="138892"/>
                    <a:pt x="383166" y="135846"/>
                  </a:cubicBezTo>
                  <a:cubicBezTo>
                    <a:pt x="383166" y="132799"/>
                    <a:pt x="378502" y="127088"/>
                    <a:pt x="375456" y="126040"/>
                  </a:cubicBezTo>
                  <a:cubicBezTo>
                    <a:pt x="372409" y="124993"/>
                    <a:pt x="364698" y="118901"/>
                    <a:pt x="360510" y="116806"/>
                  </a:cubicBezTo>
                  <a:cubicBezTo>
                    <a:pt x="356416" y="114712"/>
                    <a:pt x="355369" y="114236"/>
                    <a:pt x="354893" y="112142"/>
                  </a:cubicBezTo>
                  <a:cubicBezTo>
                    <a:pt x="354417" y="110047"/>
                    <a:pt x="352323" y="106525"/>
                    <a:pt x="349753" y="104907"/>
                  </a:cubicBezTo>
                  <a:cubicBezTo>
                    <a:pt x="347182" y="103384"/>
                    <a:pt x="346135" y="101289"/>
                    <a:pt x="344612" y="99290"/>
                  </a:cubicBezTo>
                  <a:cubicBezTo>
                    <a:pt x="343089" y="97291"/>
                    <a:pt x="338995" y="93673"/>
                    <a:pt x="335854" y="91579"/>
                  </a:cubicBezTo>
                  <a:cubicBezTo>
                    <a:pt x="332807" y="89485"/>
                    <a:pt x="330713" y="87962"/>
                    <a:pt x="330713" y="84916"/>
                  </a:cubicBezTo>
                  <a:cubicBezTo>
                    <a:pt x="330713" y="81869"/>
                    <a:pt x="330237" y="80251"/>
                    <a:pt x="327096" y="77205"/>
                  </a:cubicBezTo>
                  <a:cubicBezTo>
                    <a:pt x="324049" y="74158"/>
                    <a:pt x="324049" y="71588"/>
                    <a:pt x="326049" y="67399"/>
                  </a:cubicBezTo>
                  <a:cubicBezTo>
                    <a:pt x="328143" y="63306"/>
                    <a:pt x="323478" y="63782"/>
                    <a:pt x="321479" y="57594"/>
                  </a:cubicBezTo>
                  <a:cubicBezTo>
                    <a:pt x="319385" y="51406"/>
                    <a:pt x="317862" y="48836"/>
                    <a:pt x="317386" y="44266"/>
                  </a:cubicBezTo>
                  <a:cubicBezTo>
                    <a:pt x="316910" y="39602"/>
                    <a:pt x="319956" y="31415"/>
                    <a:pt x="321003" y="26274"/>
                  </a:cubicBezTo>
                  <a:cubicBezTo>
                    <a:pt x="321289" y="24846"/>
                    <a:pt x="321670" y="23989"/>
                    <a:pt x="322241" y="23228"/>
                  </a:cubicBezTo>
                  <a:cubicBezTo>
                    <a:pt x="321289" y="22657"/>
                    <a:pt x="320527" y="22086"/>
                    <a:pt x="320051" y="21610"/>
                  </a:cubicBezTo>
                  <a:cubicBezTo>
                    <a:pt x="317481" y="19039"/>
                    <a:pt x="316434" y="20087"/>
                    <a:pt x="315958" y="17992"/>
                  </a:cubicBezTo>
                  <a:cubicBezTo>
                    <a:pt x="315482" y="15898"/>
                    <a:pt x="314435" y="13327"/>
                    <a:pt x="311864" y="12852"/>
                  </a:cubicBezTo>
                  <a:cubicBezTo>
                    <a:pt x="309294" y="12375"/>
                    <a:pt x="308818" y="11328"/>
                    <a:pt x="308247" y="7711"/>
                  </a:cubicBezTo>
                  <a:cubicBezTo>
                    <a:pt x="307771" y="4093"/>
                    <a:pt x="305200" y="6188"/>
                    <a:pt x="303106" y="3046"/>
                  </a:cubicBezTo>
                  <a:cubicBezTo>
                    <a:pt x="301107" y="0"/>
                    <a:pt x="299013" y="0"/>
                    <a:pt x="299013" y="0"/>
                  </a:cubicBezTo>
                  <a:cubicBezTo>
                    <a:pt x="299013" y="0"/>
                    <a:pt x="212669" y="4570"/>
                    <a:pt x="163833" y="7140"/>
                  </a:cubicBezTo>
                  <a:cubicBezTo>
                    <a:pt x="118615" y="9520"/>
                    <a:pt x="34176" y="9234"/>
                    <a:pt x="0" y="8377"/>
                  </a:cubicBezTo>
                  <a:cubicBezTo>
                    <a:pt x="1142" y="9234"/>
                    <a:pt x="2475" y="9710"/>
                    <a:pt x="3522" y="10186"/>
                  </a:cubicBezTo>
                  <a:cubicBezTo>
                    <a:pt x="5617" y="11233"/>
                    <a:pt x="2475" y="13232"/>
                    <a:pt x="2475" y="16850"/>
                  </a:cubicBezTo>
                  <a:cubicBezTo>
                    <a:pt x="2475" y="20467"/>
                    <a:pt x="5521" y="23514"/>
                    <a:pt x="5521" y="27131"/>
                  </a:cubicBezTo>
                  <a:cubicBezTo>
                    <a:pt x="5521" y="30749"/>
                    <a:pt x="3427" y="35318"/>
                    <a:pt x="5997" y="35889"/>
                  </a:cubicBezTo>
                  <a:cubicBezTo>
                    <a:pt x="8568" y="36365"/>
                    <a:pt x="10091" y="35413"/>
                    <a:pt x="11138" y="38460"/>
                  </a:cubicBezTo>
                  <a:cubicBezTo>
                    <a:pt x="12185" y="41506"/>
                    <a:pt x="12185" y="41030"/>
                    <a:pt x="14756" y="41506"/>
                  </a:cubicBezTo>
                  <a:cubicBezTo>
                    <a:pt x="17326" y="41982"/>
                    <a:pt x="17802" y="44552"/>
                    <a:pt x="17802" y="47122"/>
                  </a:cubicBezTo>
                  <a:cubicBezTo>
                    <a:pt x="17802" y="49693"/>
                    <a:pt x="19325" y="50740"/>
                    <a:pt x="20848" y="51787"/>
                  </a:cubicBezTo>
                  <a:cubicBezTo>
                    <a:pt x="22371" y="52834"/>
                    <a:pt x="24942" y="52834"/>
                    <a:pt x="23894" y="56928"/>
                  </a:cubicBezTo>
                  <a:cubicBezTo>
                    <a:pt x="22847" y="61021"/>
                    <a:pt x="21800" y="62068"/>
                    <a:pt x="23894" y="64162"/>
                  </a:cubicBezTo>
                  <a:cubicBezTo>
                    <a:pt x="25989" y="66162"/>
                    <a:pt x="27988" y="64639"/>
                    <a:pt x="30082" y="67209"/>
                  </a:cubicBezTo>
                  <a:cubicBezTo>
                    <a:pt x="32177" y="69779"/>
                    <a:pt x="34747" y="73873"/>
                    <a:pt x="36270" y="73873"/>
                  </a:cubicBezTo>
                  <a:cubicBezTo>
                    <a:pt x="37793" y="73873"/>
                    <a:pt x="39316" y="75967"/>
                    <a:pt x="41411" y="75967"/>
                  </a:cubicBezTo>
                  <a:cubicBezTo>
                    <a:pt x="43505" y="75967"/>
                    <a:pt x="42458" y="77966"/>
                    <a:pt x="44457" y="79585"/>
                  </a:cubicBezTo>
                  <a:cubicBezTo>
                    <a:pt x="46551" y="81107"/>
                    <a:pt x="49122" y="82631"/>
                    <a:pt x="51121" y="80060"/>
                  </a:cubicBezTo>
                  <a:cubicBezTo>
                    <a:pt x="53215" y="77490"/>
                    <a:pt x="54738" y="77014"/>
                    <a:pt x="57309" y="77490"/>
                  </a:cubicBezTo>
                  <a:cubicBezTo>
                    <a:pt x="59879" y="77966"/>
                    <a:pt x="58831" y="82631"/>
                    <a:pt x="61402" y="83678"/>
                  </a:cubicBezTo>
                  <a:cubicBezTo>
                    <a:pt x="63972" y="84725"/>
                    <a:pt x="63972" y="85772"/>
                    <a:pt x="64448" y="88342"/>
                  </a:cubicBezTo>
                  <a:cubicBezTo>
                    <a:pt x="64924" y="90913"/>
                    <a:pt x="66543" y="93007"/>
                    <a:pt x="64448" y="93483"/>
                  </a:cubicBezTo>
                  <a:cubicBezTo>
                    <a:pt x="62449" y="93959"/>
                    <a:pt x="59308" y="92436"/>
                    <a:pt x="57784" y="93959"/>
                  </a:cubicBezTo>
                  <a:cubicBezTo>
                    <a:pt x="56261" y="95482"/>
                    <a:pt x="58260" y="97005"/>
                    <a:pt x="55690" y="99576"/>
                  </a:cubicBezTo>
                  <a:cubicBezTo>
                    <a:pt x="53120" y="102146"/>
                    <a:pt x="51597" y="100052"/>
                    <a:pt x="51026" y="104240"/>
                  </a:cubicBezTo>
                  <a:cubicBezTo>
                    <a:pt x="50549" y="108334"/>
                    <a:pt x="49502" y="110428"/>
                    <a:pt x="47979" y="111475"/>
                  </a:cubicBezTo>
                  <a:cubicBezTo>
                    <a:pt x="46456" y="112523"/>
                    <a:pt x="44933" y="114046"/>
                    <a:pt x="47979" y="116616"/>
                  </a:cubicBezTo>
                  <a:cubicBezTo>
                    <a:pt x="51026" y="119186"/>
                    <a:pt x="54167" y="123280"/>
                    <a:pt x="56166" y="123756"/>
                  </a:cubicBezTo>
                  <a:cubicBezTo>
                    <a:pt x="58260" y="124232"/>
                    <a:pt x="57213" y="126326"/>
                    <a:pt x="59783" y="127373"/>
                  </a:cubicBezTo>
                  <a:cubicBezTo>
                    <a:pt x="62354" y="128420"/>
                    <a:pt x="62354" y="130420"/>
                    <a:pt x="61878" y="132990"/>
                  </a:cubicBezTo>
                  <a:cubicBezTo>
                    <a:pt x="61402" y="135560"/>
                    <a:pt x="60355" y="136607"/>
                    <a:pt x="62925" y="138130"/>
                  </a:cubicBezTo>
                  <a:cubicBezTo>
                    <a:pt x="65495" y="139654"/>
                    <a:pt x="67590" y="138130"/>
                    <a:pt x="67590" y="141748"/>
                  </a:cubicBezTo>
                  <a:cubicBezTo>
                    <a:pt x="67590" y="145365"/>
                    <a:pt x="69113" y="148888"/>
                    <a:pt x="72730" y="149459"/>
                  </a:cubicBezTo>
                  <a:cubicBezTo>
                    <a:pt x="76348" y="149935"/>
                    <a:pt x="80917" y="151458"/>
                    <a:pt x="82536" y="151458"/>
                  </a:cubicBezTo>
                  <a:cubicBezTo>
                    <a:pt x="84059" y="151458"/>
                    <a:pt x="84535" y="154028"/>
                    <a:pt x="84535" y="157646"/>
                  </a:cubicBezTo>
                  <a:cubicBezTo>
                    <a:pt x="84535" y="161263"/>
                    <a:pt x="86534" y="416961"/>
                    <a:pt x="86629" y="419056"/>
                  </a:cubicBezTo>
                  <a:cubicBezTo>
                    <a:pt x="110904" y="418580"/>
                    <a:pt x="208386" y="416866"/>
                    <a:pt x="277213" y="415057"/>
                  </a:cubicBezTo>
                  <a:cubicBezTo>
                    <a:pt x="356321" y="413058"/>
                    <a:pt x="435430" y="408394"/>
                    <a:pt x="439618" y="407918"/>
                  </a:cubicBezTo>
                  <a:cubicBezTo>
                    <a:pt x="443712" y="407442"/>
                    <a:pt x="443712" y="410012"/>
                    <a:pt x="443236" y="412582"/>
                  </a:cubicBezTo>
                  <a:cubicBezTo>
                    <a:pt x="442760" y="415153"/>
                    <a:pt x="444283" y="414677"/>
                    <a:pt x="446853" y="415724"/>
                  </a:cubicBezTo>
                  <a:cubicBezTo>
                    <a:pt x="449423" y="416771"/>
                    <a:pt x="448376" y="419817"/>
                    <a:pt x="449423" y="422864"/>
                  </a:cubicBezTo>
                  <a:cubicBezTo>
                    <a:pt x="450471" y="426005"/>
                    <a:pt x="450471" y="428004"/>
                    <a:pt x="448376" y="429527"/>
                  </a:cubicBezTo>
                  <a:cubicBezTo>
                    <a:pt x="446377" y="431050"/>
                    <a:pt x="447329" y="432574"/>
                    <a:pt x="444283" y="435144"/>
                  </a:cubicBezTo>
                  <a:cubicBezTo>
                    <a:pt x="441236" y="437714"/>
                    <a:pt x="439618" y="436667"/>
                    <a:pt x="439142" y="440284"/>
                  </a:cubicBezTo>
                  <a:cubicBezTo>
                    <a:pt x="438666" y="443902"/>
                    <a:pt x="436572" y="443902"/>
                    <a:pt x="434001" y="446472"/>
                  </a:cubicBezTo>
                  <a:cubicBezTo>
                    <a:pt x="431431" y="449043"/>
                    <a:pt x="430955" y="449043"/>
                    <a:pt x="429337" y="452660"/>
                  </a:cubicBezTo>
                  <a:cubicBezTo>
                    <a:pt x="427814" y="456277"/>
                    <a:pt x="427814" y="459895"/>
                    <a:pt x="427814" y="459895"/>
                  </a:cubicBezTo>
                  <a:lnTo>
                    <a:pt x="480457" y="455230"/>
                  </a:lnTo>
                  <a:cubicBezTo>
                    <a:pt x="480267" y="454088"/>
                    <a:pt x="481314" y="453517"/>
                    <a:pt x="483314" y="452184"/>
                  </a:cubicBezTo>
                  <a:cubicBezTo>
                    <a:pt x="486360" y="450090"/>
                    <a:pt x="483314" y="448567"/>
                    <a:pt x="484836" y="445520"/>
                  </a:cubicBezTo>
                  <a:cubicBezTo>
                    <a:pt x="486360" y="442474"/>
                    <a:pt x="487978" y="443521"/>
                    <a:pt x="489501" y="440856"/>
                  </a:cubicBezTo>
                  <a:cubicBezTo>
                    <a:pt x="491024" y="438285"/>
                    <a:pt x="485884" y="435715"/>
                    <a:pt x="480743" y="431622"/>
                  </a:cubicBezTo>
                  <a:cubicBezTo>
                    <a:pt x="475602" y="427528"/>
                    <a:pt x="484836" y="429622"/>
                    <a:pt x="489501" y="429622"/>
                  </a:cubicBezTo>
                  <a:cubicBezTo>
                    <a:pt x="494166" y="429622"/>
                    <a:pt x="491596" y="424006"/>
                    <a:pt x="487978" y="422483"/>
                  </a:cubicBezTo>
                  <a:cubicBezTo>
                    <a:pt x="484361" y="420960"/>
                    <a:pt x="487978" y="419341"/>
                    <a:pt x="492071" y="419341"/>
                  </a:cubicBezTo>
                  <a:cubicBezTo>
                    <a:pt x="496165" y="419341"/>
                    <a:pt x="494642" y="417247"/>
                    <a:pt x="492548" y="413153"/>
                  </a:cubicBezTo>
                  <a:cubicBezTo>
                    <a:pt x="490453" y="409060"/>
                    <a:pt x="491500" y="409536"/>
                    <a:pt x="492548" y="406966"/>
                  </a:cubicBezTo>
                  <a:cubicBezTo>
                    <a:pt x="493595" y="404395"/>
                    <a:pt x="488930" y="403919"/>
                    <a:pt x="487407" y="401349"/>
                  </a:cubicBezTo>
                  <a:cubicBezTo>
                    <a:pt x="485884" y="398779"/>
                    <a:pt x="491500" y="395733"/>
                    <a:pt x="493595" y="395733"/>
                  </a:cubicBezTo>
                  <a:cubicBezTo>
                    <a:pt x="495689" y="395733"/>
                    <a:pt x="495118" y="401349"/>
                    <a:pt x="494071" y="404967"/>
                  </a:cubicBezTo>
                  <a:cubicBezTo>
                    <a:pt x="493023" y="408584"/>
                    <a:pt x="495594" y="408013"/>
                    <a:pt x="499211" y="406490"/>
                  </a:cubicBezTo>
                  <a:cubicBezTo>
                    <a:pt x="502829" y="404967"/>
                    <a:pt x="502258" y="401349"/>
                    <a:pt x="502829" y="398303"/>
                  </a:cubicBezTo>
                  <a:cubicBezTo>
                    <a:pt x="503305" y="395161"/>
                    <a:pt x="502829" y="391068"/>
                    <a:pt x="504352" y="389545"/>
                  </a:cubicBezTo>
                  <a:cubicBezTo>
                    <a:pt x="505875" y="388022"/>
                    <a:pt x="510540" y="392591"/>
                    <a:pt x="513586" y="395161"/>
                  </a:cubicBezTo>
                  <a:cubicBezTo>
                    <a:pt x="516632" y="397732"/>
                    <a:pt x="517679" y="391068"/>
                    <a:pt x="517679" y="388497"/>
                  </a:cubicBezTo>
                  <a:cubicBezTo>
                    <a:pt x="517679" y="385927"/>
                    <a:pt x="519774" y="383833"/>
                    <a:pt x="517679" y="381834"/>
                  </a:cubicBezTo>
                  <a:cubicBezTo>
                    <a:pt x="515680" y="379740"/>
                    <a:pt x="517204" y="378788"/>
                    <a:pt x="520726" y="376217"/>
                  </a:cubicBezTo>
                  <a:cubicBezTo>
                    <a:pt x="524343" y="373647"/>
                    <a:pt x="522249" y="373171"/>
                    <a:pt x="520250" y="372124"/>
                  </a:cubicBezTo>
                  <a:cubicBezTo>
                    <a:pt x="518536" y="370981"/>
                    <a:pt x="517965" y="366888"/>
                    <a:pt x="520059" y="366412"/>
                  </a:cubicBezTo>
                  <a:close/>
                </a:path>
              </a:pathLst>
            </a:custGeom>
            <a:solidFill>
              <a:schemeClr val="accent1"/>
            </a:solidFill>
            <a:ln w="4754" cap="flat">
              <a:solidFill>
                <a:srgbClr val="FFFFFF"/>
              </a:solidFill>
              <a:prstDash val="solid"/>
              <a:miter/>
            </a:ln>
          </p:spPr>
          <p:txBody>
            <a:bodyPr rtlCol="0" anchor="ctr"/>
            <a:lstStyle/>
            <a:p>
              <a:endParaRPr lang="en-US"/>
            </a:p>
          </p:txBody>
        </p:sp>
        <p:grpSp>
          <p:nvGrpSpPr>
            <p:cNvPr id="47" name="Graphic 13">
              <a:extLst>
                <a:ext uri="{FF2B5EF4-FFF2-40B4-BE49-F238E27FC236}">
                  <a16:creationId xmlns:a16="http://schemas.microsoft.com/office/drawing/2014/main" id="{441D504B-709A-227A-4CF9-BC495BEE586B}"/>
                </a:ext>
              </a:extLst>
            </p:cNvPr>
            <p:cNvGrpSpPr/>
            <p:nvPr userDrawn="1"/>
          </p:nvGrpSpPr>
          <p:grpSpPr>
            <a:xfrm>
              <a:off x="4565108" y="4590555"/>
              <a:ext cx="842684" cy="732551"/>
              <a:chOff x="5803270" y="5265628"/>
              <a:chExt cx="443846" cy="385838"/>
            </a:xfrm>
            <a:solidFill>
              <a:schemeClr val="bg1">
                <a:lumMod val="85000"/>
              </a:schemeClr>
            </a:solidFill>
          </p:grpSpPr>
          <p:sp>
            <p:nvSpPr>
              <p:cNvPr id="48" name="Graphic 13">
                <a:extLst>
                  <a:ext uri="{FF2B5EF4-FFF2-40B4-BE49-F238E27FC236}">
                    <a16:creationId xmlns:a16="http://schemas.microsoft.com/office/drawing/2014/main" id="{41102EFB-CFBF-EDAF-472A-3BD2D1F8853C}"/>
                  </a:ext>
                </a:extLst>
              </p:cNvPr>
              <p:cNvSpPr/>
              <p:nvPr/>
            </p:nvSpPr>
            <p:spPr>
              <a:xfrm>
                <a:off x="5985414" y="5604338"/>
                <a:ext cx="28066" cy="15218"/>
              </a:xfrm>
              <a:custGeom>
                <a:avLst/>
                <a:gdLst>
                  <a:gd name="connsiteX0" fmla="*/ 63 w 28066"/>
                  <a:gd name="connsiteY0" fmla="*/ 6949 h 15218"/>
                  <a:gd name="connsiteX1" fmla="*/ 3966 w 28066"/>
                  <a:gd name="connsiteY1" fmla="*/ 2570 h 15218"/>
                  <a:gd name="connsiteX2" fmla="*/ 8630 w 28066"/>
                  <a:gd name="connsiteY2" fmla="*/ 1523 h 15218"/>
                  <a:gd name="connsiteX3" fmla="*/ 11962 w 28066"/>
                  <a:gd name="connsiteY3" fmla="*/ 0 h 15218"/>
                  <a:gd name="connsiteX4" fmla="*/ 16341 w 28066"/>
                  <a:gd name="connsiteY4" fmla="*/ 1238 h 15218"/>
                  <a:gd name="connsiteX5" fmla="*/ 21482 w 28066"/>
                  <a:gd name="connsiteY5" fmla="*/ 3332 h 15218"/>
                  <a:gd name="connsiteX6" fmla="*/ 26147 w 28066"/>
                  <a:gd name="connsiteY6" fmla="*/ 5426 h 15218"/>
                  <a:gd name="connsiteX7" fmla="*/ 26908 w 28066"/>
                  <a:gd name="connsiteY7" fmla="*/ 7711 h 15218"/>
                  <a:gd name="connsiteX8" fmla="*/ 22529 w 28066"/>
                  <a:gd name="connsiteY8" fmla="*/ 11804 h 15218"/>
                  <a:gd name="connsiteX9" fmla="*/ 19197 w 28066"/>
                  <a:gd name="connsiteY9" fmla="*/ 15136 h 15218"/>
                  <a:gd name="connsiteX10" fmla="*/ 13581 w 28066"/>
                  <a:gd name="connsiteY10" fmla="*/ 13327 h 15218"/>
                  <a:gd name="connsiteX11" fmla="*/ 7678 w 28066"/>
                  <a:gd name="connsiteY11" fmla="*/ 10757 h 15218"/>
                  <a:gd name="connsiteX12" fmla="*/ 63 w 28066"/>
                  <a:gd name="connsiteY12" fmla="*/ 6949 h 15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66" h="15218">
                    <a:moveTo>
                      <a:pt x="63" y="6949"/>
                    </a:moveTo>
                    <a:cubicBezTo>
                      <a:pt x="1110" y="3998"/>
                      <a:pt x="1586" y="2094"/>
                      <a:pt x="3966" y="2570"/>
                    </a:cubicBezTo>
                    <a:cubicBezTo>
                      <a:pt x="6251" y="3046"/>
                      <a:pt x="8345" y="2856"/>
                      <a:pt x="8630" y="1523"/>
                    </a:cubicBezTo>
                    <a:cubicBezTo>
                      <a:pt x="8916" y="285"/>
                      <a:pt x="10439" y="0"/>
                      <a:pt x="11962" y="0"/>
                    </a:cubicBezTo>
                    <a:cubicBezTo>
                      <a:pt x="13485" y="0"/>
                      <a:pt x="14818" y="0"/>
                      <a:pt x="16341" y="1238"/>
                    </a:cubicBezTo>
                    <a:cubicBezTo>
                      <a:pt x="17865" y="2570"/>
                      <a:pt x="20244" y="1523"/>
                      <a:pt x="21482" y="3332"/>
                    </a:cubicBezTo>
                    <a:cubicBezTo>
                      <a:pt x="22719" y="5140"/>
                      <a:pt x="24338" y="5140"/>
                      <a:pt x="26147" y="5426"/>
                    </a:cubicBezTo>
                    <a:cubicBezTo>
                      <a:pt x="27955" y="5712"/>
                      <a:pt x="29002" y="5902"/>
                      <a:pt x="26908" y="7711"/>
                    </a:cubicBezTo>
                    <a:cubicBezTo>
                      <a:pt x="24909" y="9520"/>
                      <a:pt x="22529" y="9520"/>
                      <a:pt x="22529" y="11804"/>
                    </a:cubicBezTo>
                    <a:cubicBezTo>
                      <a:pt x="22529" y="14089"/>
                      <a:pt x="21006" y="14660"/>
                      <a:pt x="19197" y="15136"/>
                    </a:cubicBezTo>
                    <a:cubicBezTo>
                      <a:pt x="17388" y="15612"/>
                      <a:pt x="15294" y="13898"/>
                      <a:pt x="13581" y="13327"/>
                    </a:cubicBezTo>
                    <a:cubicBezTo>
                      <a:pt x="11772" y="12851"/>
                      <a:pt x="9487" y="11233"/>
                      <a:pt x="7678" y="10757"/>
                    </a:cubicBezTo>
                    <a:cubicBezTo>
                      <a:pt x="5679" y="10281"/>
                      <a:pt x="-699" y="8949"/>
                      <a:pt x="63" y="6949"/>
                    </a:cubicBezTo>
                    <a:close/>
                  </a:path>
                </a:pathLst>
              </a:custGeom>
              <a:grpFill/>
              <a:ln w="4754" cap="flat">
                <a:solidFill>
                  <a:srgbClr val="FFFFFF"/>
                </a:solidFill>
                <a:prstDash val="solid"/>
                <a:miter/>
              </a:ln>
            </p:spPr>
            <p:txBody>
              <a:bodyPr rtlCol="0" anchor="ctr"/>
              <a:lstStyle/>
              <a:p>
                <a:endParaRPr lang="en-US"/>
              </a:p>
            </p:txBody>
          </p:sp>
          <p:sp>
            <p:nvSpPr>
              <p:cNvPr id="49" name="Graphic 13">
                <a:extLst>
                  <a:ext uri="{FF2B5EF4-FFF2-40B4-BE49-F238E27FC236}">
                    <a16:creationId xmlns:a16="http://schemas.microsoft.com/office/drawing/2014/main" id="{34D758F5-AFEC-066E-F60A-E60AB83F9BA9}"/>
                  </a:ext>
                </a:extLst>
              </p:cNvPr>
              <p:cNvSpPr/>
              <p:nvPr/>
            </p:nvSpPr>
            <p:spPr>
              <a:xfrm>
                <a:off x="6044556" y="5628900"/>
                <a:ext cx="33124" cy="16488"/>
              </a:xfrm>
              <a:custGeom>
                <a:avLst/>
                <a:gdLst>
                  <a:gd name="connsiteX0" fmla="*/ 37 w 33124"/>
                  <a:gd name="connsiteY0" fmla="*/ 3426 h 16488"/>
                  <a:gd name="connsiteX1" fmla="*/ 5654 w 33124"/>
                  <a:gd name="connsiteY1" fmla="*/ 5520 h 16488"/>
                  <a:gd name="connsiteX2" fmla="*/ 8509 w 33124"/>
                  <a:gd name="connsiteY2" fmla="*/ 380 h 16488"/>
                  <a:gd name="connsiteX3" fmla="*/ 12127 w 33124"/>
                  <a:gd name="connsiteY3" fmla="*/ 4283 h 16488"/>
                  <a:gd name="connsiteX4" fmla="*/ 16982 w 33124"/>
                  <a:gd name="connsiteY4" fmla="*/ 5330 h 16488"/>
                  <a:gd name="connsiteX5" fmla="*/ 18220 w 33124"/>
                  <a:gd name="connsiteY5" fmla="*/ 10185 h 16488"/>
                  <a:gd name="connsiteX6" fmla="*/ 21266 w 33124"/>
                  <a:gd name="connsiteY6" fmla="*/ 8091 h 16488"/>
                  <a:gd name="connsiteX7" fmla="*/ 25169 w 33124"/>
                  <a:gd name="connsiteY7" fmla="*/ 6853 h 16488"/>
                  <a:gd name="connsiteX8" fmla="*/ 29738 w 33124"/>
                  <a:gd name="connsiteY8" fmla="*/ 6568 h 16488"/>
                  <a:gd name="connsiteX9" fmla="*/ 33070 w 33124"/>
                  <a:gd name="connsiteY9" fmla="*/ 6091 h 16488"/>
                  <a:gd name="connsiteX10" fmla="*/ 30500 w 33124"/>
                  <a:gd name="connsiteY10" fmla="*/ 9900 h 16488"/>
                  <a:gd name="connsiteX11" fmla="*/ 28977 w 33124"/>
                  <a:gd name="connsiteY11" fmla="*/ 12184 h 16488"/>
                  <a:gd name="connsiteX12" fmla="*/ 27168 w 33124"/>
                  <a:gd name="connsiteY12" fmla="*/ 15516 h 16488"/>
                  <a:gd name="connsiteX13" fmla="*/ 21742 w 33124"/>
                  <a:gd name="connsiteY13" fmla="*/ 15516 h 16488"/>
                  <a:gd name="connsiteX14" fmla="*/ 15554 w 33124"/>
                  <a:gd name="connsiteY14" fmla="*/ 13231 h 16488"/>
                  <a:gd name="connsiteX15" fmla="*/ 8319 w 33124"/>
                  <a:gd name="connsiteY15" fmla="*/ 12470 h 16488"/>
                  <a:gd name="connsiteX16" fmla="*/ 37 w 33124"/>
                  <a:gd name="connsiteY16" fmla="*/ 3426 h 1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124" h="16488">
                    <a:moveTo>
                      <a:pt x="37" y="3426"/>
                    </a:moveTo>
                    <a:cubicBezTo>
                      <a:pt x="1560" y="1142"/>
                      <a:pt x="5368" y="7234"/>
                      <a:pt x="5654" y="5520"/>
                    </a:cubicBezTo>
                    <a:cubicBezTo>
                      <a:pt x="5939" y="3711"/>
                      <a:pt x="7177" y="-1429"/>
                      <a:pt x="8509" y="380"/>
                    </a:cubicBezTo>
                    <a:cubicBezTo>
                      <a:pt x="9747" y="2189"/>
                      <a:pt x="9747" y="3997"/>
                      <a:pt x="12127" y="4283"/>
                    </a:cubicBezTo>
                    <a:cubicBezTo>
                      <a:pt x="14412" y="4569"/>
                      <a:pt x="17268" y="3807"/>
                      <a:pt x="16982" y="5330"/>
                    </a:cubicBezTo>
                    <a:cubicBezTo>
                      <a:pt x="16696" y="6853"/>
                      <a:pt x="16506" y="10185"/>
                      <a:pt x="18220" y="10185"/>
                    </a:cubicBezTo>
                    <a:cubicBezTo>
                      <a:pt x="19933" y="10185"/>
                      <a:pt x="20504" y="9709"/>
                      <a:pt x="21266" y="8091"/>
                    </a:cubicBezTo>
                    <a:cubicBezTo>
                      <a:pt x="22027" y="6568"/>
                      <a:pt x="23551" y="7044"/>
                      <a:pt x="25169" y="6853"/>
                    </a:cubicBezTo>
                    <a:cubicBezTo>
                      <a:pt x="26692" y="6568"/>
                      <a:pt x="28786" y="7329"/>
                      <a:pt x="29738" y="6568"/>
                    </a:cubicBezTo>
                    <a:cubicBezTo>
                      <a:pt x="30785" y="5806"/>
                      <a:pt x="33546" y="4283"/>
                      <a:pt x="33070" y="6091"/>
                    </a:cubicBezTo>
                    <a:cubicBezTo>
                      <a:pt x="32594" y="7900"/>
                      <a:pt x="30500" y="8376"/>
                      <a:pt x="30500" y="9900"/>
                    </a:cubicBezTo>
                    <a:cubicBezTo>
                      <a:pt x="30500" y="11422"/>
                      <a:pt x="30500" y="11137"/>
                      <a:pt x="28977" y="12184"/>
                    </a:cubicBezTo>
                    <a:cubicBezTo>
                      <a:pt x="27454" y="13231"/>
                      <a:pt x="27930" y="13993"/>
                      <a:pt x="27168" y="15516"/>
                    </a:cubicBezTo>
                    <a:cubicBezTo>
                      <a:pt x="26406" y="17039"/>
                      <a:pt x="23074" y="16563"/>
                      <a:pt x="21742" y="15516"/>
                    </a:cubicBezTo>
                    <a:cubicBezTo>
                      <a:pt x="20504" y="14469"/>
                      <a:pt x="17648" y="13231"/>
                      <a:pt x="15554" y="13231"/>
                    </a:cubicBezTo>
                    <a:cubicBezTo>
                      <a:pt x="13460" y="13231"/>
                      <a:pt x="11175" y="13231"/>
                      <a:pt x="8319" y="12470"/>
                    </a:cubicBezTo>
                    <a:cubicBezTo>
                      <a:pt x="5654" y="11613"/>
                      <a:pt x="-534" y="4188"/>
                      <a:pt x="37" y="3426"/>
                    </a:cubicBezTo>
                    <a:close/>
                  </a:path>
                </a:pathLst>
              </a:custGeom>
              <a:grpFill/>
              <a:ln w="4754" cap="flat">
                <a:solidFill>
                  <a:srgbClr val="FFFFFF"/>
                </a:solidFill>
                <a:prstDash val="solid"/>
                <a:miter/>
              </a:ln>
            </p:spPr>
            <p:txBody>
              <a:bodyPr rtlCol="0" anchor="ctr"/>
              <a:lstStyle/>
              <a:p>
                <a:endParaRPr lang="en-US"/>
              </a:p>
            </p:txBody>
          </p:sp>
          <p:sp>
            <p:nvSpPr>
              <p:cNvPr id="50" name="Graphic 13">
                <a:extLst>
                  <a:ext uri="{FF2B5EF4-FFF2-40B4-BE49-F238E27FC236}">
                    <a16:creationId xmlns:a16="http://schemas.microsoft.com/office/drawing/2014/main" id="{46ECC137-E290-84E2-6C60-FEF3CA1E3351}"/>
                  </a:ext>
                </a:extLst>
              </p:cNvPr>
              <p:cNvSpPr/>
              <p:nvPr/>
            </p:nvSpPr>
            <p:spPr>
              <a:xfrm>
                <a:off x="5803270" y="5265628"/>
                <a:ext cx="443846" cy="385838"/>
              </a:xfrm>
              <a:custGeom>
                <a:avLst/>
                <a:gdLst>
                  <a:gd name="connsiteX0" fmla="*/ 245607 w 443846"/>
                  <a:gd name="connsiteY0" fmla="*/ 0 h 385838"/>
                  <a:gd name="connsiteX1" fmla="*/ 245893 w 443846"/>
                  <a:gd name="connsiteY1" fmla="*/ 571 h 385838"/>
                  <a:gd name="connsiteX2" fmla="*/ 245607 w 443846"/>
                  <a:gd name="connsiteY2" fmla="*/ 0 h 385838"/>
                  <a:gd name="connsiteX3" fmla="*/ 441141 w 443846"/>
                  <a:gd name="connsiteY3" fmla="*/ 373647 h 385838"/>
                  <a:gd name="connsiteX4" fmla="*/ 441617 w 443846"/>
                  <a:gd name="connsiteY4" fmla="*/ 368792 h 385838"/>
                  <a:gd name="connsiteX5" fmla="*/ 437524 w 443846"/>
                  <a:gd name="connsiteY5" fmla="*/ 366698 h 385838"/>
                  <a:gd name="connsiteX6" fmla="*/ 434668 w 443846"/>
                  <a:gd name="connsiteY6" fmla="*/ 360034 h 385838"/>
                  <a:gd name="connsiteX7" fmla="*/ 428766 w 443846"/>
                  <a:gd name="connsiteY7" fmla="*/ 355940 h 385838"/>
                  <a:gd name="connsiteX8" fmla="*/ 424672 w 443846"/>
                  <a:gd name="connsiteY8" fmla="*/ 359272 h 385838"/>
                  <a:gd name="connsiteX9" fmla="*/ 421055 w 443846"/>
                  <a:gd name="connsiteY9" fmla="*/ 355465 h 385838"/>
                  <a:gd name="connsiteX10" fmla="*/ 414677 w 443846"/>
                  <a:gd name="connsiteY10" fmla="*/ 356702 h 385838"/>
                  <a:gd name="connsiteX11" fmla="*/ 413630 w 443846"/>
                  <a:gd name="connsiteY11" fmla="*/ 352608 h 385838"/>
                  <a:gd name="connsiteX12" fmla="*/ 407251 w 443846"/>
                  <a:gd name="connsiteY12" fmla="*/ 351085 h 385838"/>
                  <a:gd name="connsiteX13" fmla="*/ 399826 w 443846"/>
                  <a:gd name="connsiteY13" fmla="*/ 351561 h 385838"/>
                  <a:gd name="connsiteX14" fmla="*/ 397541 w 443846"/>
                  <a:gd name="connsiteY14" fmla="*/ 347754 h 385838"/>
                  <a:gd name="connsiteX15" fmla="*/ 392876 w 443846"/>
                  <a:gd name="connsiteY15" fmla="*/ 343088 h 385838"/>
                  <a:gd name="connsiteX16" fmla="*/ 387736 w 443846"/>
                  <a:gd name="connsiteY16" fmla="*/ 339472 h 385838"/>
                  <a:gd name="connsiteX17" fmla="*/ 383071 w 443846"/>
                  <a:gd name="connsiteY17" fmla="*/ 335663 h 385838"/>
                  <a:gd name="connsiteX18" fmla="*/ 378407 w 443846"/>
                  <a:gd name="connsiteY18" fmla="*/ 332046 h 385838"/>
                  <a:gd name="connsiteX19" fmla="*/ 372219 w 443846"/>
                  <a:gd name="connsiteY19" fmla="*/ 327953 h 385838"/>
                  <a:gd name="connsiteX20" fmla="*/ 378121 w 443846"/>
                  <a:gd name="connsiteY20" fmla="*/ 327953 h 385838"/>
                  <a:gd name="connsiteX21" fmla="*/ 383547 w 443846"/>
                  <a:gd name="connsiteY21" fmla="*/ 329000 h 385838"/>
                  <a:gd name="connsiteX22" fmla="*/ 385356 w 443846"/>
                  <a:gd name="connsiteY22" fmla="*/ 326429 h 385838"/>
                  <a:gd name="connsiteX23" fmla="*/ 386118 w 443846"/>
                  <a:gd name="connsiteY23" fmla="*/ 323383 h 385838"/>
                  <a:gd name="connsiteX24" fmla="*/ 389735 w 443846"/>
                  <a:gd name="connsiteY24" fmla="*/ 322622 h 385838"/>
                  <a:gd name="connsiteX25" fmla="*/ 387165 w 443846"/>
                  <a:gd name="connsiteY25" fmla="*/ 319004 h 385838"/>
                  <a:gd name="connsiteX26" fmla="*/ 388212 w 443846"/>
                  <a:gd name="connsiteY26" fmla="*/ 315387 h 385838"/>
                  <a:gd name="connsiteX27" fmla="*/ 392591 w 443846"/>
                  <a:gd name="connsiteY27" fmla="*/ 316434 h 385838"/>
                  <a:gd name="connsiteX28" fmla="*/ 396685 w 443846"/>
                  <a:gd name="connsiteY28" fmla="*/ 314911 h 385838"/>
                  <a:gd name="connsiteX29" fmla="*/ 397446 w 443846"/>
                  <a:gd name="connsiteY29" fmla="*/ 312055 h 385838"/>
                  <a:gd name="connsiteX30" fmla="*/ 400587 w 443846"/>
                  <a:gd name="connsiteY30" fmla="*/ 308247 h 385838"/>
                  <a:gd name="connsiteX31" fmla="*/ 402587 w 443846"/>
                  <a:gd name="connsiteY31" fmla="*/ 305391 h 385838"/>
                  <a:gd name="connsiteX32" fmla="*/ 403348 w 443846"/>
                  <a:gd name="connsiteY32" fmla="*/ 299203 h 385838"/>
                  <a:gd name="connsiteX33" fmla="*/ 407727 w 443846"/>
                  <a:gd name="connsiteY33" fmla="*/ 291778 h 385838"/>
                  <a:gd name="connsiteX34" fmla="*/ 400587 w 443846"/>
                  <a:gd name="connsiteY34" fmla="*/ 294063 h 385838"/>
                  <a:gd name="connsiteX35" fmla="*/ 395733 w 443846"/>
                  <a:gd name="connsiteY35" fmla="*/ 290730 h 385838"/>
                  <a:gd name="connsiteX36" fmla="*/ 392115 w 443846"/>
                  <a:gd name="connsiteY36" fmla="*/ 296633 h 385838"/>
                  <a:gd name="connsiteX37" fmla="*/ 391068 w 443846"/>
                  <a:gd name="connsiteY37" fmla="*/ 304058 h 385838"/>
                  <a:gd name="connsiteX38" fmla="*/ 381262 w 443846"/>
                  <a:gd name="connsiteY38" fmla="*/ 303582 h 385838"/>
                  <a:gd name="connsiteX39" fmla="*/ 379263 w 443846"/>
                  <a:gd name="connsiteY39" fmla="*/ 298727 h 385838"/>
                  <a:gd name="connsiteX40" fmla="*/ 372790 w 443846"/>
                  <a:gd name="connsiteY40" fmla="*/ 299489 h 385838"/>
                  <a:gd name="connsiteX41" fmla="*/ 365650 w 443846"/>
                  <a:gd name="connsiteY41" fmla="*/ 295395 h 385838"/>
                  <a:gd name="connsiteX42" fmla="*/ 365174 w 443846"/>
                  <a:gd name="connsiteY42" fmla="*/ 290254 h 385838"/>
                  <a:gd name="connsiteX43" fmla="*/ 373361 w 443846"/>
                  <a:gd name="connsiteY43" fmla="*/ 287970 h 385838"/>
                  <a:gd name="connsiteX44" fmla="*/ 378978 w 443846"/>
                  <a:gd name="connsiteY44" fmla="*/ 285399 h 385838"/>
                  <a:gd name="connsiteX45" fmla="*/ 383071 w 443846"/>
                  <a:gd name="connsiteY45" fmla="*/ 278450 h 385838"/>
                  <a:gd name="connsiteX46" fmla="*/ 376693 w 443846"/>
                  <a:gd name="connsiteY46" fmla="*/ 282829 h 385838"/>
                  <a:gd name="connsiteX47" fmla="*/ 375931 w 443846"/>
                  <a:gd name="connsiteY47" fmla="*/ 277974 h 385838"/>
                  <a:gd name="connsiteX48" fmla="*/ 370315 w 443846"/>
                  <a:gd name="connsiteY48" fmla="*/ 284162 h 385838"/>
                  <a:gd name="connsiteX49" fmla="*/ 367269 w 443846"/>
                  <a:gd name="connsiteY49" fmla="*/ 279307 h 385838"/>
                  <a:gd name="connsiteX50" fmla="*/ 364413 w 443846"/>
                  <a:gd name="connsiteY50" fmla="*/ 281592 h 385838"/>
                  <a:gd name="connsiteX51" fmla="*/ 355655 w 443846"/>
                  <a:gd name="connsiteY51" fmla="*/ 289779 h 385838"/>
                  <a:gd name="connsiteX52" fmla="*/ 344898 w 443846"/>
                  <a:gd name="connsiteY52" fmla="*/ 292634 h 385838"/>
                  <a:gd name="connsiteX53" fmla="*/ 333569 w 443846"/>
                  <a:gd name="connsiteY53" fmla="*/ 290826 h 385838"/>
                  <a:gd name="connsiteX54" fmla="*/ 327667 w 443846"/>
                  <a:gd name="connsiteY54" fmla="*/ 289588 h 385838"/>
                  <a:gd name="connsiteX55" fmla="*/ 319385 w 443846"/>
                  <a:gd name="connsiteY55" fmla="*/ 287779 h 385838"/>
                  <a:gd name="connsiteX56" fmla="*/ 317576 w 443846"/>
                  <a:gd name="connsiteY56" fmla="*/ 278070 h 385838"/>
                  <a:gd name="connsiteX57" fmla="*/ 314244 w 443846"/>
                  <a:gd name="connsiteY57" fmla="*/ 279402 h 385838"/>
                  <a:gd name="connsiteX58" fmla="*/ 309865 w 443846"/>
                  <a:gd name="connsiteY58" fmla="*/ 277594 h 385838"/>
                  <a:gd name="connsiteX59" fmla="*/ 304439 w 443846"/>
                  <a:gd name="connsiteY59" fmla="*/ 280164 h 385838"/>
                  <a:gd name="connsiteX60" fmla="*/ 304439 w 443846"/>
                  <a:gd name="connsiteY60" fmla="*/ 275785 h 385838"/>
                  <a:gd name="connsiteX61" fmla="*/ 303392 w 443846"/>
                  <a:gd name="connsiteY61" fmla="*/ 271406 h 385838"/>
                  <a:gd name="connsiteX62" fmla="*/ 307009 w 443846"/>
                  <a:gd name="connsiteY62" fmla="*/ 265789 h 385838"/>
                  <a:gd name="connsiteX63" fmla="*/ 310817 w 443846"/>
                  <a:gd name="connsiteY63" fmla="*/ 261981 h 385838"/>
                  <a:gd name="connsiteX64" fmla="*/ 316434 w 443846"/>
                  <a:gd name="connsiteY64" fmla="*/ 264837 h 385838"/>
                  <a:gd name="connsiteX65" fmla="*/ 316434 w 443846"/>
                  <a:gd name="connsiteY65" fmla="*/ 273595 h 385838"/>
                  <a:gd name="connsiteX66" fmla="*/ 319765 w 443846"/>
                  <a:gd name="connsiteY66" fmla="*/ 274357 h 385838"/>
                  <a:gd name="connsiteX67" fmla="*/ 325382 w 443846"/>
                  <a:gd name="connsiteY67" fmla="*/ 268169 h 385838"/>
                  <a:gd name="connsiteX68" fmla="*/ 329000 w 443846"/>
                  <a:gd name="connsiteY68" fmla="*/ 262553 h 385838"/>
                  <a:gd name="connsiteX69" fmla="*/ 333093 w 443846"/>
                  <a:gd name="connsiteY69" fmla="*/ 257888 h 385838"/>
                  <a:gd name="connsiteX70" fmla="*/ 341089 w 443846"/>
                  <a:gd name="connsiteY70" fmla="*/ 258364 h 385838"/>
                  <a:gd name="connsiteX71" fmla="*/ 349086 w 443846"/>
                  <a:gd name="connsiteY71" fmla="*/ 261410 h 385838"/>
                  <a:gd name="connsiteX72" fmla="*/ 354512 w 443846"/>
                  <a:gd name="connsiteY72" fmla="*/ 265028 h 385838"/>
                  <a:gd name="connsiteX73" fmla="*/ 359653 w 443846"/>
                  <a:gd name="connsiteY73" fmla="*/ 268359 h 385838"/>
                  <a:gd name="connsiteX74" fmla="*/ 366317 w 443846"/>
                  <a:gd name="connsiteY74" fmla="*/ 269597 h 385838"/>
                  <a:gd name="connsiteX75" fmla="*/ 370696 w 443846"/>
                  <a:gd name="connsiteY75" fmla="*/ 270073 h 385838"/>
                  <a:gd name="connsiteX76" fmla="*/ 374599 w 443846"/>
                  <a:gd name="connsiteY76" fmla="*/ 271310 h 385838"/>
                  <a:gd name="connsiteX77" fmla="*/ 378407 w 443846"/>
                  <a:gd name="connsiteY77" fmla="*/ 274643 h 385838"/>
                  <a:gd name="connsiteX78" fmla="*/ 386403 w 443846"/>
                  <a:gd name="connsiteY78" fmla="*/ 275404 h 385838"/>
                  <a:gd name="connsiteX79" fmla="*/ 391829 w 443846"/>
                  <a:gd name="connsiteY79" fmla="*/ 274452 h 385838"/>
                  <a:gd name="connsiteX80" fmla="*/ 387165 w 443846"/>
                  <a:gd name="connsiteY80" fmla="*/ 266455 h 385838"/>
                  <a:gd name="connsiteX81" fmla="*/ 383547 w 443846"/>
                  <a:gd name="connsiteY81" fmla="*/ 255698 h 385838"/>
                  <a:gd name="connsiteX82" fmla="*/ 378407 w 443846"/>
                  <a:gd name="connsiteY82" fmla="*/ 245417 h 385838"/>
                  <a:gd name="connsiteX83" fmla="*/ 370696 w 443846"/>
                  <a:gd name="connsiteY83" fmla="*/ 238753 h 385838"/>
                  <a:gd name="connsiteX84" fmla="*/ 366126 w 443846"/>
                  <a:gd name="connsiteY84" fmla="*/ 229995 h 385838"/>
                  <a:gd name="connsiteX85" fmla="*/ 364603 w 443846"/>
                  <a:gd name="connsiteY85" fmla="*/ 222285 h 385838"/>
                  <a:gd name="connsiteX86" fmla="*/ 367174 w 443846"/>
                  <a:gd name="connsiteY86" fmla="*/ 212479 h 385838"/>
                  <a:gd name="connsiteX87" fmla="*/ 371267 w 443846"/>
                  <a:gd name="connsiteY87" fmla="*/ 200199 h 385838"/>
                  <a:gd name="connsiteX88" fmla="*/ 371743 w 443846"/>
                  <a:gd name="connsiteY88" fmla="*/ 192964 h 385838"/>
                  <a:gd name="connsiteX89" fmla="*/ 209433 w 443846"/>
                  <a:gd name="connsiteY89" fmla="*/ 201151 h 385838"/>
                  <a:gd name="connsiteX90" fmla="*/ 213526 w 443846"/>
                  <a:gd name="connsiteY90" fmla="*/ 191916 h 385838"/>
                  <a:gd name="connsiteX91" fmla="*/ 210956 w 443846"/>
                  <a:gd name="connsiteY91" fmla="*/ 185729 h 385838"/>
                  <a:gd name="connsiteX92" fmla="*/ 210956 w 443846"/>
                  <a:gd name="connsiteY92" fmla="*/ 181064 h 385838"/>
                  <a:gd name="connsiteX93" fmla="*/ 208861 w 443846"/>
                  <a:gd name="connsiteY93" fmla="*/ 175447 h 385838"/>
                  <a:gd name="connsiteX94" fmla="*/ 217144 w 443846"/>
                  <a:gd name="connsiteY94" fmla="*/ 173353 h 385838"/>
                  <a:gd name="connsiteX95" fmla="*/ 216096 w 443846"/>
                  <a:gd name="connsiteY95" fmla="*/ 166689 h 385838"/>
                  <a:gd name="connsiteX96" fmla="*/ 215049 w 443846"/>
                  <a:gd name="connsiteY96" fmla="*/ 160026 h 385838"/>
                  <a:gd name="connsiteX97" fmla="*/ 217144 w 443846"/>
                  <a:gd name="connsiteY97" fmla="*/ 162025 h 385838"/>
                  <a:gd name="connsiteX98" fmla="*/ 222760 w 443846"/>
                  <a:gd name="connsiteY98" fmla="*/ 161549 h 385838"/>
                  <a:gd name="connsiteX99" fmla="*/ 219143 w 443846"/>
                  <a:gd name="connsiteY99" fmla="*/ 153362 h 385838"/>
                  <a:gd name="connsiteX100" fmla="*/ 221237 w 443846"/>
                  <a:gd name="connsiteY100" fmla="*/ 147174 h 385838"/>
                  <a:gd name="connsiteX101" fmla="*/ 226378 w 443846"/>
                  <a:gd name="connsiteY101" fmla="*/ 142509 h 385838"/>
                  <a:gd name="connsiteX102" fmla="*/ 219714 w 443846"/>
                  <a:gd name="connsiteY102" fmla="*/ 140986 h 385838"/>
                  <a:gd name="connsiteX103" fmla="*/ 216668 w 443846"/>
                  <a:gd name="connsiteY103" fmla="*/ 135370 h 385838"/>
                  <a:gd name="connsiteX104" fmla="*/ 226378 w 443846"/>
                  <a:gd name="connsiteY104" fmla="*/ 137940 h 385838"/>
                  <a:gd name="connsiteX105" fmla="*/ 228948 w 443846"/>
                  <a:gd name="connsiteY105" fmla="*/ 133371 h 385838"/>
                  <a:gd name="connsiteX106" fmla="*/ 229995 w 443846"/>
                  <a:gd name="connsiteY106" fmla="*/ 122518 h 385838"/>
                  <a:gd name="connsiteX107" fmla="*/ 233041 w 443846"/>
                  <a:gd name="connsiteY107" fmla="*/ 115283 h 385838"/>
                  <a:gd name="connsiteX108" fmla="*/ 240276 w 443846"/>
                  <a:gd name="connsiteY108" fmla="*/ 111190 h 385838"/>
                  <a:gd name="connsiteX109" fmla="*/ 245417 w 443846"/>
                  <a:gd name="connsiteY109" fmla="*/ 104050 h 385838"/>
                  <a:gd name="connsiteX110" fmla="*/ 250558 w 443846"/>
                  <a:gd name="connsiteY110" fmla="*/ 100433 h 385838"/>
                  <a:gd name="connsiteX111" fmla="*/ 252081 w 443846"/>
                  <a:gd name="connsiteY111" fmla="*/ 95292 h 385838"/>
                  <a:gd name="connsiteX112" fmla="*/ 246464 w 443846"/>
                  <a:gd name="connsiteY112" fmla="*/ 92722 h 385838"/>
                  <a:gd name="connsiteX113" fmla="*/ 253128 w 443846"/>
                  <a:gd name="connsiteY113" fmla="*/ 90151 h 385838"/>
                  <a:gd name="connsiteX114" fmla="*/ 256745 w 443846"/>
                  <a:gd name="connsiteY114" fmla="*/ 85487 h 385838"/>
                  <a:gd name="connsiteX115" fmla="*/ 251129 w 443846"/>
                  <a:gd name="connsiteY115" fmla="*/ 85963 h 385838"/>
                  <a:gd name="connsiteX116" fmla="*/ 244941 w 443846"/>
                  <a:gd name="connsiteY116" fmla="*/ 84439 h 385838"/>
                  <a:gd name="connsiteX117" fmla="*/ 248558 w 443846"/>
                  <a:gd name="connsiteY117" fmla="*/ 78252 h 385838"/>
                  <a:gd name="connsiteX118" fmla="*/ 256269 w 443846"/>
                  <a:gd name="connsiteY118" fmla="*/ 77776 h 385838"/>
                  <a:gd name="connsiteX119" fmla="*/ 260934 w 443846"/>
                  <a:gd name="connsiteY119" fmla="*/ 73682 h 385838"/>
                  <a:gd name="connsiteX120" fmla="*/ 266075 w 443846"/>
                  <a:gd name="connsiteY120" fmla="*/ 67494 h 385838"/>
                  <a:gd name="connsiteX121" fmla="*/ 263980 w 443846"/>
                  <a:gd name="connsiteY121" fmla="*/ 63877 h 385838"/>
                  <a:gd name="connsiteX122" fmla="*/ 257317 w 443846"/>
                  <a:gd name="connsiteY122" fmla="*/ 61783 h 385838"/>
                  <a:gd name="connsiteX123" fmla="*/ 258364 w 443846"/>
                  <a:gd name="connsiteY123" fmla="*/ 55119 h 385838"/>
                  <a:gd name="connsiteX124" fmla="*/ 250653 w 443846"/>
                  <a:gd name="connsiteY124" fmla="*/ 53596 h 385838"/>
                  <a:gd name="connsiteX125" fmla="*/ 246559 w 443846"/>
                  <a:gd name="connsiteY125" fmla="*/ 48931 h 385838"/>
                  <a:gd name="connsiteX126" fmla="*/ 249130 w 443846"/>
                  <a:gd name="connsiteY126" fmla="*/ 47884 h 385838"/>
                  <a:gd name="connsiteX127" fmla="*/ 256269 w 443846"/>
                  <a:gd name="connsiteY127" fmla="*/ 50454 h 385838"/>
                  <a:gd name="connsiteX128" fmla="*/ 253699 w 443846"/>
                  <a:gd name="connsiteY128" fmla="*/ 45314 h 385838"/>
                  <a:gd name="connsiteX129" fmla="*/ 251129 w 443846"/>
                  <a:gd name="connsiteY129" fmla="*/ 41220 h 385838"/>
                  <a:gd name="connsiteX130" fmla="*/ 255222 w 443846"/>
                  <a:gd name="connsiteY130" fmla="*/ 35032 h 385838"/>
                  <a:gd name="connsiteX131" fmla="*/ 251129 w 443846"/>
                  <a:gd name="connsiteY131" fmla="*/ 36080 h 385838"/>
                  <a:gd name="connsiteX132" fmla="*/ 243989 w 443846"/>
                  <a:gd name="connsiteY132" fmla="*/ 40173 h 385838"/>
                  <a:gd name="connsiteX133" fmla="*/ 243989 w 443846"/>
                  <a:gd name="connsiteY133" fmla="*/ 33509 h 385838"/>
                  <a:gd name="connsiteX134" fmla="*/ 250653 w 443846"/>
                  <a:gd name="connsiteY134" fmla="*/ 27893 h 385838"/>
                  <a:gd name="connsiteX135" fmla="*/ 245036 w 443846"/>
                  <a:gd name="connsiteY135" fmla="*/ 24846 h 385838"/>
                  <a:gd name="connsiteX136" fmla="*/ 241990 w 443846"/>
                  <a:gd name="connsiteY136" fmla="*/ 17136 h 385838"/>
                  <a:gd name="connsiteX137" fmla="*/ 247607 w 443846"/>
                  <a:gd name="connsiteY137" fmla="*/ 10948 h 385838"/>
                  <a:gd name="connsiteX138" fmla="*/ 246083 w 443846"/>
                  <a:gd name="connsiteY138" fmla="*/ 666 h 385838"/>
                  <a:gd name="connsiteX139" fmla="*/ 245417 w 443846"/>
                  <a:gd name="connsiteY139" fmla="*/ 857 h 385838"/>
                  <a:gd name="connsiteX140" fmla="*/ 241895 w 443846"/>
                  <a:gd name="connsiteY140" fmla="*/ 9425 h 385838"/>
                  <a:gd name="connsiteX141" fmla="*/ 237230 w 443846"/>
                  <a:gd name="connsiteY141" fmla="*/ 2761 h 385838"/>
                  <a:gd name="connsiteX142" fmla="*/ 237516 w 443846"/>
                  <a:gd name="connsiteY142" fmla="*/ 1428 h 385838"/>
                  <a:gd name="connsiteX143" fmla="*/ 0 w 443846"/>
                  <a:gd name="connsiteY143" fmla="*/ 6283 h 385838"/>
                  <a:gd name="connsiteX144" fmla="*/ 2475 w 443846"/>
                  <a:gd name="connsiteY144" fmla="*/ 108619 h 385838"/>
                  <a:gd name="connsiteX145" fmla="*/ 7616 w 443846"/>
                  <a:gd name="connsiteY145" fmla="*/ 115854 h 385838"/>
                  <a:gd name="connsiteX146" fmla="*/ 15803 w 443846"/>
                  <a:gd name="connsiteY146" fmla="*/ 121471 h 385838"/>
                  <a:gd name="connsiteX147" fmla="*/ 19420 w 443846"/>
                  <a:gd name="connsiteY147" fmla="*/ 130705 h 385838"/>
                  <a:gd name="connsiteX148" fmla="*/ 23038 w 443846"/>
                  <a:gd name="connsiteY148" fmla="*/ 138892 h 385838"/>
                  <a:gd name="connsiteX149" fmla="*/ 21990 w 443846"/>
                  <a:gd name="connsiteY149" fmla="*/ 149173 h 385838"/>
                  <a:gd name="connsiteX150" fmla="*/ 28654 w 443846"/>
                  <a:gd name="connsiteY150" fmla="*/ 156408 h 385838"/>
                  <a:gd name="connsiteX151" fmla="*/ 31224 w 443846"/>
                  <a:gd name="connsiteY151" fmla="*/ 161549 h 385838"/>
                  <a:gd name="connsiteX152" fmla="*/ 34842 w 443846"/>
                  <a:gd name="connsiteY152" fmla="*/ 166689 h 385838"/>
                  <a:gd name="connsiteX153" fmla="*/ 35889 w 443846"/>
                  <a:gd name="connsiteY153" fmla="*/ 172877 h 385838"/>
                  <a:gd name="connsiteX154" fmla="*/ 36936 w 443846"/>
                  <a:gd name="connsiteY154" fmla="*/ 179065 h 385838"/>
                  <a:gd name="connsiteX155" fmla="*/ 41030 w 443846"/>
                  <a:gd name="connsiteY155" fmla="*/ 184681 h 385838"/>
                  <a:gd name="connsiteX156" fmla="*/ 45123 w 443846"/>
                  <a:gd name="connsiteY156" fmla="*/ 190298 h 385838"/>
                  <a:gd name="connsiteX157" fmla="*/ 46646 w 443846"/>
                  <a:gd name="connsiteY157" fmla="*/ 195439 h 385838"/>
                  <a:gd name="connsiteX158" fmla="*/ 48169 w 443846"/>
                  <a:gd name="connsiteY158" fmla="*/ 202103 h 385838"/>
                  <a:gd name="connsiteX159" fmla="*/ 46646 w 443846"/>
                  <a:gd name="connsiteY159" fmla="*/ 207719 h 385838"/>
                  <a:gd name="connsiteX160" fmla="*/ 46646 w 443846"/>
                  <a:gd name="connsiteY160" fmla="*/ 212384 h 385838"/>
                  <a:gd name="connsiteX161" fmla="*/ 46170 w 443846"/>
                  <a:gd name="connsiteY161" fmla="*/ 217048 h 385838"/>
                  <a:gd name="connsiteX162" fmla="*/ 44171 w 443846"/>
                  <a:gd name="connsiteY162" fmla="*/ 227805 h 385838"/>
                  <a:gd name="connsiteX163" fmla="*/ 41601 w 443846"/>
                  <a:gd name="connsiteY163" fmla="*/ 234945 h 385838"/>
                  <a:gd name="connsiteX164" fmla="*/ 38555 w 443846"/>
                  <a:gd name="connsiteY164" fmla="*/ 240562 h 385838"/>
                  <a:gd name="connsiteX165" fmla="*/ 35984 w 443846"/>
                  <a:gd name="connsiteY165" fmla="*/ 246750 h 385838"/>
                  <a:gd name="connsiteX166" fmla="*/ 31891 w 443846"/>
                  <a:gd name="connsiteY166" fmla="*/ 253889 h 385838"/>
                  <a:gd name="connsiteX167" fmla="*/ 34461 w 443846"/>
                  <a:gd name="connsiteY167" fmla="*/ 261600 h 385838"/>
                  <a:gd name="connsiteX168" fmla="*/ 31415 w 443846"/>
                  <a:gd name="connsiteY168" fmla="*/ 267217 h 385838"/>
                  <a:gd name="connsiteX169" fmla="*/ 30939 w 443846"/>
                  <a:gd name="connsiteY169" fmla="*/ 274928 h 385838"/>
                  <a:gd name="connsiteX170" fmla="*/ 35508 w 443846"/>
                  <a:gd name="connsiteY170" fmla="*/ 279021 h 385838"/>
                  <a:gd name="connsiteX171" fmla="*/ 34461 w 443846"/>
                  <a:gd name="connsiteY171" fmla="*/ 287779 h 385838"/>
                  <a:gd name="connsiteX172" fmla="*/ 34461 w 443846"/>
                  <a:gd name="connsiteY172" fmla="*/ 295490 h 385838"/>
                  <a:gd name="connsiteX173" fmla="*/ 32938 w 443846"/>
                  <a:gd name="connsiteY173" fmla="*/ 303678 h 385838"/>
                  <a:gd name="connsiteX174" fmla="*/ 28369 w 443846"/>
                  <a:gd name="connsiteY174" fmla="*/ 307771 h 385838"/>
                  <a:gd name="connsiteX175" fmla="*/ 26274 w 443846"/>
                  <a:gd name="connsiteY175" fmla="*/ 317005 h 385838"/>
                  <a:gd name="connsiteX176" fmla="*/ 19610 w 443846"/>
                  <a:gd name="connsiteY176" fmla="*/ 322146 h 385838"/>
                  <a:gd name="connsiteX177" fmla="*/ 19039 w 443846"/>
                  <a:gd name="connsiteY177" fmla="*/ 328333 h 385838"/>
                  <a:gd name="connsiteX178" fmla="*/ 23133 w 443846"/>
                  <a:gd name="connsiteY178" fmla="*/ 335473 h 385838"/>
                  <a:gd name="connsiteX179" fmla="*/ 25418 w 443846"/>
                  <a:gd name="connsiteY179" fmla="*/ 338519 h 385838"/>
                  <a:gd name="connsiteX180" fmla="*/ 29320 w 443846"/>
                  <a:gd name="connsiteY180" fmla="*/ 334902 h 385838"/>
                  <a:gd name="connsiteX181" fmla="*/ 38840 w 443846"/>
                  <a:gd name="connsiteY181" fmla="*/ 331855 h 385838"/>
                  <a:gd name="connsiteX182" fmla="*/ 53977 w 443846"/>
                  <a:gd name="connsiteY182" fmla="*/ 329571 h 385838"/>
                  <a:gd name="connsiteX183" fmla="*/ 62735 w 443846"/>
                  <a:gd name="connsiteY183" fmla="*/ 330618 h 385838"/>
                  <a:gd name="connsiteX184" fmla="*/ 66066 w 443846"/>
                  <a:gd name="connsiteY184" fmla="*/ 328333 h 385838"/>
                  <a:gd name="connsiteX185" fmla="*/ 68161 w 443846"/>
                  <a:gd name="connsiteY185" fmla="*/ 324716 h 385838"/>
                  <a:gd name="connsiteX186" fmla="*/ 74539 w 443846"/>
                  <a:gd name="connsiteY186" fmla="*/ 328048 h 385838"/>
                  <a:gd name="connsiteX187" fmla="*/ 88438 w 443846"/>
                  <a:gd name="connsiteY187" fmla="*/ 330618 h 385838"/>
                  <a:gd name="connsiteX188" fmla="*/ 113665 w 443846"/>
                  <a:gd name="connsiteY188" fmla="*/ 340137 h 385838"/>
                  <a:gd name="connsiteX189" fmla="*/ 131086 w 443846"/>
                  <a:gd name="connsiteY189" fmla="*/ 347372 h 385838"/>
                  <a:gd name="connsiteX190" fmla="*/ 146508 w 443846"/>
                  <a:gd name="connsiteY190" fmla="*/ 347372 h 385838"/>
                  <a:gd name="connsiteX191" fmla="*/ 157550 w 443846"/>
                  <a:gd name="connsiteY191" fmla="*/ 349943 h 385838"/>
                  <a:gd name="connsiteX192" fmla="*/ 164690 w 443846"/>
                  <a:gd name="connsiteY192" fmla="*/ 346897 h 385838"/>
                  <a:gd name="connsiteX193" fmla="*/ 168784 w 443846"/>
                  <a:gd name="connsiteY193" fmla="*/ 343565 h 385838"/>
                  <a:gd name="connsiteX194" fmla="*/ 176780 w 443846"/>
                  <a:gd name="connsiteY194" fmla="*/ 344612 h 385838"/>
                  <a:gd name="connsiteX195" fmla="*/ 178018 w 443846"/>
                  <a:gd name="connsiteY195" fmla="*/ 341280 h 385838"/>
                  <a:gd name="connsiteX196" fmla="*/ 173639 w 443846"/>
                  <a:gd name="connsiteY196" fmla="*/ 339186 h 385838"/>
                  <a:gd name="connsiteX197" fmla="*/ 173353 w 443846"/>
                  <a:gd name="connsiteY197" fmla="*/ 335378 h 385838"/>
                  <a:gd name="connsiteX198" fmla="*/ 167927 w 443846"/>
                  <a:gd name="connsiteY198" fmla="*/ 333093 h 385838"/>
                  <a:gd name="connsiteX199" fmla="*/ 162786 w 443846"/>
                  <a:gd name="connsiteY199" fmla="*/ 328238 h 385838"/>
                  <a:gd name="connsiteX200" fmla="*/ 169735 w 443846"/>
                  <a:gd name="connsiteY200" fmla="*/ 327762 h 385838"/>
                  <a:gd name="connsiteX201" fmla="*/ 175162 w 443846"/>
                  <a:gd name="connsiteY201" fmla="*/ 328524 h 385838"/>
                  <a:gd name="connsiteX202" fmla="*/ 181064 w 443846"/>
                  <a:gd name="connsiteY202" fmla="*/ 324716 h 385838"/>
                  <a:gd name="connsiteX203" fmla="*/ 184110 w 443846"/>
                  <a:gd name="connsiteY203" fmla="*/ 321384 h 385838"/>
                  <a:gd name="connsiteX204" fmla="*/ 188489 w 443846"/>
                  <a:gd name="connsiteY204" fmla="*/ 320908 h 385838"/>
                  <a:gd name="connsiteX205" fmla="*/ 194677 w 443846"/>
                  <a:gd name="connsiteY205" fmla="*/ 319575 h 385838"/>
                  <a:gd name="connsiteX206" fmla="*/ 198485 w 443846"/>
                  <a:gd name="connsiteY206" fmla="*/ 322431 h 385838"/>
                  <a:gd name="connsiteX207" fmla="*/ 194677 w 443846"/>
                  <a:gd name="connsiteY207" fmla="*/ 324526 h 385838"/>
                  <a:gd name="connsiteX208" fmla="*/ 194677 w 443846"/>
                  <a:gd name="connsiteY208" fmla="*/ 330428 h 385838"/>
                  <a:gd name="connsiteX209" fmla="*/ 198009 w 443846"/>
                  <a:gd name="connsiteY209" fmla="*/ 331475 h 385838"/>
                  <a:gd name="connsiteX210" fmla="*/ 204197 w 443846"/>
                  <a:gd name="connsiteY210" fmla="*/ 327381 h 385838"/>
                  <a:gd name="connsiteX211" fmla="*/ 214002 w 443846"/>
                  <a:gd name="connsiteY211" fmla="*/ 327381 h 385838"/>
                  <a:gd name="connsiteX212" fmla="*/ 218096 w 443846"/>
                  <a:gd name="connsiteY212" fmla="*/ 328904 h 385838"/>
                  <a:gd name="connsiteX213" fmla="*/ 216287 w 443846"/>
                  <a:gd name="connsiteY213" fmla="*/ 334521 h 385838"/>
                  <a:gd name="connsiteX214" fmla="*/ 215239 w 443846"/>
                  <a:gd name="connsiteY214" fmla="*/ 338424 h 385838"/>
                  <a:gd name="connsiteX215" fmla="*/ 222379 w 443846"/>
                  <a:gd name="connsiteY215" fmla="*/ 337948 h 385838"/>
                  <a:gd name="connsiteX216" fmla="*/ 224474 w 443846"/>
                  <a:gd name="connsiteY216" fmla="*/ 344326 h 385838"/>
                  <a:gd name="connsiteX217" fmla="*/ 227044 w 443846"/>
                  <a:gd name="connsiteY217" fmla="*/ 348229 h 385838"/>
                  <a:gd name="connsiteX218" fmla="*/ 231709 w 443846"/>
                  <a:gd name="connsiteY218" fmla="*/ 346135 h 385838"/>
                  <a:gd name="connsiteX219" fmla="*/ 235326 w 443846"/>
                  <a:gd name="connsiteY219" fmla="*/ 335092 h 385838"/>
                  <a:gd name="connsiteX220" fmla="*/ 236564 w 443846"/>
                  <a:gd name="connsiteY220" fmla="*/ 338710 h 385838"/>
                  <a:gd name="connsiteX221" fmla="*/ 235326 w 443846"/>
                  <a:gd name="connsiteY221" fmla="*/ 347182 h 385838"/>
                  <a:gd name="connsiteX222" fmla="*/ 238944 w 443846"/>
                  <a:gd name="connsiteY222" fmla="*/ 349277 h 385838"/>
                  <a:gd name="connsiteX223" fmla="*/ 244084 w 443846"/>
                  <a:gd name="connsiteY223" fmla="*/ 350324 h 385838"/>
                  <a:gd name="connsiteX224" fmla="*/ 248463 w 443846"/>
                  <a:gd name="connsiteY224" fmla="*/ 345183 h 385838"/>
                  <a:gd name="connsiteX225" fmla="*/ 249701 w 443846"/>
                  <a:gd name="connsiteY225" fmla="*/ 354417 h 385838"/>
                  <a:gd name="connsiteX226" fmla="*/ 252747 w 443846"/>
                  <a:gd name="connsiteY226" fmla="*/ 359082 h 385838"/>
                  <a:gd name="connsiteX227" fmla="*/ 256841 w 443846"/>
                  <a:gd name="connsiteY227" fmla="*/ 362890 h 385838"/>
                  <a:gd name="connsiteX228" fmla="*/ 261981 w 443846"/>
                  <a:gd name="connsiteY228" fmla="*/ 368506 h 385838"/>
                  <a:gd name="connsiteX229" fmla="*/ 264075 w 443846"/>
                  <a:gd name="connsiteY229" fmla="*/ 364889 h 385838"/>
                  <a:gd name="connsiteX230" fmla="*/ 268740 w 443846"/>
                  <a:gd name="connsiteY230" fmla="*/ 364127 h 385838"/>
                  <a:gd name="connsiteX231" fmla="*/ 272834 w 443846"/>
                  <a:gd name="connsiteY231" fmla="*/ 366222 h 385838"/>
                  <a:gd name="connsiteX232" fmla="*/ 277689 w 443846"/>
                  <a:gd name="connsiteY232" fmla="*/ 364698 h 385838"/>
                  <a:gd name="connsiteX233" fmla="*/ 279973 w 443846"/>
                  <a:gd name="connsiteY233" fmla="*/ 369839 h 385838"/>
                  <a:gd name="connsiteX234" fmla="*/ 283781 w 443846"/>
                  <a:gd name="connsiteY234" fmla="*/ 371933 h 385838"/>
                  <a:gd name="connsiteX235" fmla="*/ 289969 w 443846"/>
                  <a:gd name="connsiteY235" fmla="*/ 374504 h 385838"/>
                  <a:gd name="connsiteX236" fmla="*/ 289207 w 443846"/>
                  <a:gd name="connsiteY236" fmla="*/ 378311 h 385838"/>
                  <a:gd name="connsiteX237" fmla="*/ 283781 w 443846"/>
                  <a:gd name="connsiteY237" fmla="*/ 378597 h 385838"/>
                  <a:gd name="connsiteX238" fmla="*/ 280164 w 443846"/>
                  <a:gd name="connsiteY238" fmla="*/ 379644 h 385838"/>
                  <a:gd name="connsiteX239" fmla="*/ 283496 w 443846"/>
                  <a:gd name="connsiteY239" fmla="*/ 383738 h 385838"/>
                  <a:gd name="connsiteX240" fmla="*/ 286542 w 443846"/>
                  <a:gd name="connsiteY240" fmla="*/ 380406 h 385838"/>
                  <a:gd name="connsiteX241" fmla="*/ 290921 w 443846"/>
                  <a:gd name="connsiteY241" fmla="*/ 381644 h 385838"/>
                  <a:gd name="connsiteX242" fmla="*/ 294729 w 443846"/>
                  <a:gd name="connsiteY242" fmla="*/ 384785 h 385838"/>
                  <a:gd name="connsiteX243" fmla="*/ 299869 w 443846"/>
                  <a:gd name="connsiteY243" fmla="*/ 382691 h 385838"/>
                  <a:gd name="connsiteX244" fmla="*/ 303963 w 443846"/>
                  <a:gd name="connsiteY244" fmla="*/ 381358 h 385838"/>
                  <a:gd name="connsiteX245" fmla="*/ 304248 w 443846"/>
                  <a:gd name="connsiteY245" fmla="*/ 374694 h 385838"/>
                  <a:gd name="connsiteX246" fmla="*/ 307866 w 443846"/>
                  <a:gd name="connsiteY246" fmla="*/ 372885 h 385838"/>
                  <a:gd name="connsiteX247" fmla="*/ 307866 w 443846"/>
                  <a:gd name="connsiteY247" fmla="*/ 368982 h 385838"/>
                  <a:gd name="connsiteX248" fmla="*/ 311198 w 443846"/>
                  <a:gd name="connsiteY248" fmla="*/ 367935 h 385838"/>
                  <a:gd name="connsiteX249" fmla="*/ 313482 w 443846"/>
                  <a:gd name="connsiteY249" fmla="*/ 363556 h 385838"/>
                  <a:gd name="connsiteX250" fmla="*/ 316339 w 443846"/>
                  <a:gd name="connsiteY250" fmla="*/ 365079 h 385838"/>
                  <a:gd name="connsiteX251" fmla="*/ 319670 w 443846"/>
                  <a:gd name="connsiteY251" fmla="*/ 365079 h 385838"/>
                  <a:gd name="connsiteX252" fmla="*/ 321955 w 443846"/>
                  <a:gd name="connsiteY252" fmla="*/ 361747 h 385838"/>
                  <a:gd name="connsiteX253" fmla="*/ 326049 w 443846"/>
                  <a:gd name="connsiteY253" fmla="*/ 364603 h 385838"/>
                  <a:gd name="connsiteX254" fmla="*/ 331475 w 443846"/>
                  <a:gd name="connsiteY254" fmla="*/ 367459 h 385838"/>
                  <a:gd name="connsiteX255" fmla="*/ 335854 w 443846"/>
                  <a:gd name="connsiteY255" fmla="*/ 368792 h 385838"/>
                  <a:gd name="connsiteX256" fmla="*/ 338138 w 443846"/>
                  <a:gd name="connsiteY256" fmla="*/ 373933 h 385838"/>
                  <a:gd name="connsiteX257" fmla="*/ 339947 w 443846"/>
                  <a:gd name="connsiteY257" fmla="*/ 379359 h 385838"/>
                  <a:gd name="connsiteX258" fmla="*/ 344517 w 443846"/>
                  <a:gd name="connsiteY258" fmla="*/ 382215 h 385838"/>
                  <a:gd name="connsiteX259" fmla="*/ 351466 w 443846"/>
                  <a:gd name="connsiteY259" fmla="*/ 379930 h 385838"/>
                  <a:gd name="connsiteX260" fmla="*/ 358415 w 443846"/>
                  <a:gd name="connsiteY260" fmla="*/ 372505 h 385838"/>
                  <a:gd name="connsiteX261" fmla="*/ 352989 w 443846"/>
                  <a:gd name="connsiteY261" fmla="*/ 373552 h 385838"/>
                  <a:gd name="connsiteX262" fmla="*/ 350895 w 443846"/>
                  <a:gd name="connsiteY262" fmla="*/ 369744 h 385838"/>
                  <a:gd name="connsiteX263" fmla="*/ 347849 w 443846"/>
                  <a:gd name="connsiteY263" fmla="*/ 364127 h 385838"/>
                  <a:gd name="connsiteX264" fmla="*/ 350133 w 443846"/>
                  <a:gd name="connsiteY264" fmla="*/ 361081 h 385838"/>
                  <a:gd name="connsiteX265" fmla="*/ 354512 w 443846"/>
                  <a:gd name="connsiteY265" fmla="*/ 359272 h 385838"/>
                  <a:gd name="connsiteX266" fmla="*/ 354798 w 443846"/>
                  <a:gd name="connsiteY266" fmla="*/ 356416 h 385838"/>
                  <a:gd name="connsiteX267" fmla="*/ 352228 w 443846"/>
                  <a:gd name="connsiteY267" fmla="*/ 350800 h 385838"/>
                  <a:gd name="connsiteX268" fmla="*/ 347849 w 443846"/>
                  <a:gd name="connsiteY268" fmla="*/ 349752 h 385838"/>
                  <a:gd name="connsiteX269" fmla="*/ 342708 w 443846"/>
                  <a:gd name="connsiteY269" fmla="*/ 346611 h 385838"/>
                  <a:gd name="connsiteX270" fmla="*/ 338329 w 443846"/>
                  <a:gd name="connsiteY270" fmla="*/ 342994 h 385838"/>
                  <a:gd name="connsiteX271" fmla="*/ 340899 w 443846"/>
                  <a:gd name="connsiteY271" fmla="*/ 338139 h 385838"/>
                  <a:gd name="connsiteX272" fmla="*/ 342422 w 443846"/>
                  <a:gd name="connsiteY272" fmla="*/ 334806 h 385838"/>
                  <a:gd name="connsiteX273" fmla="*/ 340614 w 443846"/>
                  <a:gd name="connsiteY273" fmla="*/ 329952 h 385838"/>
                  <a:gd name="connsiteX274" fmla="*/ 335473 w 443846"/>
                  <a:gd name="connsiteY274" fmla="*/ 329666 h 385838"/>
                  <a:gd name="connsiteX275" fmla="*/ 331855 w 443846"/>
                  <a:gd name="connsiteY275" fmla="*/ 331475 h 385838"/>
                  <a:gd name="connsiteX276" fmla="*/ 328524 w 443846"/>
                  <a:gd name="connsiteY276" fmla="*/ 328428 h 385838"/>
                  <a:gd name="connsiteX277" fmla="*/ 325953 w 443846"/>
                  <a:gd name="connsiteY277" fmla="*/ 325858 h 385838"/>
                  <a:gd name="connsiteX278" fmla="*/ 330618 w 443846"/>
                  <a:gd name="connsiteY278" fmla="*/ 319670 h 385838"/>
                  <a:gd name="connsiteX279" fmla="*/ 337567 w 443846"/>
                  <a:gd name="connsiteY279" fmla="*/ 315577 h 385838"/>
                  <a:gd name="connsiteX280" fmla="*/ 343469 w 443846"/>
                  <a:gd name="connsiteY280" fmla="*/ 318433 h 385838"/>
                  <a:gd name="connsiteX281" fmla="*/ 340138 w 443846"/>
                  <a:gd name="connsiteY281" fmla="*/ 324049 h 385838"/>
                  <a:gd name="connsiteX282" fmla="*/ 344993 w 443846"/>
                  <a:gd name="connsiteY282" fmla="*/ 328428 h 385838"/>
                  <a:gd name="connsiteX283" fmla="*/ 344707 w 443846"/>
                  <a:gd name="connsiteY283" fmla="*/ 337663 h 385838"/>
                  <a:gd name="connsiteX284" fmla="*/ 348610 w 443846"/>
                  <a:gd name="connsiteY284" fmla="*/ 339947 h 385838"/>
                  <a:gd name="connsiteX285" fmla="*/ 353751 w 443846"/>
                  <a:gd name="connsiteY285" fmla="*/ 342803 h 385838"/>
                  <a:gd name="connsiteX286" fmla="*/ 359653 w 443846"/>
                  <a:gd name="connsiteY286" fmla="*/ 346611 h 385838"/>
                  <a:gd name="connsiteX287" fmla="*/ 365555 w 443846"/>
                  <a:gd name="connsiteY287" fmla="*/ 347372 h 385838"/>
                  <a:gd name="connsiteX288" fmla="*/ 371172 w 443846"/>
                  <a:gd name="connsiteY288" fmla="*/ 346135 h 385838"/>
                  <a:gd name="connsiteX289" fmla="*/ 373457 w 443846"/>
                  <a:gd name="connsiteY289" fmla="*/ 351561 h 385838"/>
                  <a:gd name="connsiteX290" fmla="*/ 378883 w 443846"/>
                  <a:gd name="connsiteY290" fmla="*/ 354607 h 385838"/>
                  <a:gd name="connsiteX291" fmla="*/ 375265 w 443846"/>
                  <a:gd name="connsiteY291" fmla="*/ 359463 h 385838"/>
                  <a:gd name="connsiteX292" fmla="*/ 376312 w 443846"/>
                  <a:gd name="connsiteY292" fmla="*/ 361747 h 385838"/>
                  <a:gd name="connsiteX293" fmla="*/ 382691 w 443846"/>
                  <a:gd name="connsiteY293" fmla="*/ 362794 h 385838"/>
                  <a:gd name="connsiteX294" fmla="*/ 390687 w 443846"/>
                  <a:gd name="connsiteY294" fmla="*/ 362794 h 385838"/>
                  <a:gd name="connsiteX295" fmla="*/ 394590 w 443846"/>
                  <a:gd name="connsiteY295" fmla="*/ 367459 h 385838"/>
                  <a:gd name="connsiteX296" fmla="*/ 403348 w 443846"/>
                  <a:gd name="connsiteY296" fmla="*/ 368506 h 385838"/>
                  <a:gd name="connsiteX297" fmla="*/ 407442 w 443846"/>
                  <a:gd name="connsiteY297" fmla="*/ 372124 h 385838"/>
                  <a:gd name="connsiteX298" fmla="*/ 411821 w 443846"/>
                  <a:gd name="connsiteY298" fmla="*/ 377740 h 385838"/>
                  <a:gd name="connsiteX299" fmla="*/ 413630 w 443846"/>
                  <a:gd name="connsiteY299" fmla="*/ 382595 h 385838"/>
                  <a:gd name="connsiteX300" fmla="*/ 417532 w 443846"/>
                  <a:gd name="connsiteY300" fmla="*/ 382881 h 385838"/>
                  <a:gd name="connsiteX301" fmla="*/ 423911 w 443846"/>
                  <a:gd name="connsiteY301" fmla="*/ 383166 h 385838"/>
                  <a:gd name="connsiteX302" fmla="*/ 423625 w 443846"/>
                  <a:gd name="connsiteY302" fmla="*/ 379073 h 385838"/>
                  <a:gd name="connsiteX303" fmla="*/ 426957 w 443846"/>
                  <a:gd name="connsiteY303" fmla="*/ 378311 h 385838"/>
                  <a:gd name="connsiteX304" fmla="*/ 431050 w 443846"/>
                  <a:gd name="connsiteY304" fmla="*/ 384975 h 385838"/>
                  <a:gd name="connsiteX305" fmla="*/ 435906 w 443846"/>
                  <a:gd name="connsiteY305" fmla="*/ 382691 h 385838"/>
                  <a:gd name="connsiteX306" fmla="*/ 438000 w 443846"/>
                  <a:gd name="connsiteY306" fmla="*/ 378026 h 385838"/>
                  <a:gd name="connsiteX307" fmla="*/ 442664 w 443846"/>
                  <a:gd name="connsiteY307" fmla="*/ 378311 h 385838"/>
                  <a:gd name="connsiteX308" fmla="*/ 441141 w 443846"/>
                  <a:gd name="connsiteY308" fmla="*/ 373647 h 38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Lst>
                <a:rect l="l" t="t" r="r" b="b"/>
                <a:pathLst>
                  <a:path w="443846" h="385838">
                    <a:moveTo>
                      <a:pt x="245607" y="0"/>
                    </a:moveTo>
                    <a:cubicBezTo>
                      <a:pt x="245703" y="0"/>
                      <a:pt x="245798" y="95"/>
                      <a:pt x="245893" y="571"/>
                    </a:cubicBezTo>
                    <a:cubicBezTo>
                      <a:pt x="245798" y="95"/>
                      <a:pt x="245703" y="0"/>
                      <a:pt x="245607" y="0"/>
                    </a:cubicBezTo>
                    <a:close/>
                    <a:moveTo>
                      <a:pt x="441141" y="373647"/>
                    </a:moveTo>
                    <a:cubicBezTo>
                      <a:pt x="439904" y="371553"/>
                      <a:pt x="441427" y="370791"/>
                      <a:pt x="441617" y="368792"/>
                    </a:cubicBezTo>
                    <a:cubicBezTo>
                      <a:pt x="441903" y="366698"/>
                      <a:pt x="439332" y="366983"/>
                      <a:pt x="437524" y="366698"/>
                    </a:cubicBezTo>
                    <a:cubicBezTo>
                      <a:pt x="435715" y="366412"/>
                      <a:pt x="435429" y="361843"/>
                      <a:pt x="434668" y="360034"/>
                    </a:cubicBezTo>
                    <a:cubicBezTo>
                      <a:pt x="433906" y="358225"/>
                      <a:pt x="430575" y="357178"/>
                      <a:pt x="428766" y="355940"/>
                    </a:cubicBezTo>
                    <a:cubicBezTo>
                      <a:pt x="426957" y="354607"/>
                      <a:pt x="426957" y="358225"/>
                      <a:pt x="424672" y="359272"/>
                    </a:cubicBezTo>
                    <a:cubicBezTo>
                      <a:pt x="422387" y="360320"/>
                      <a:pt x="423149" y="355655"/>
                      <a:pt x="421055" y="355465"/>
                    </a:cubicBezTo>
                    <a:cubicBezTo>
                      <a:pt x="418961" y="355179"/>
                      <a:pt x="416961" y="356512"/>
                      <a:pt x="414677" y="356702"/>
                    </a:cubicBezTo>
                    <a:cubicBezTo>
                      <a:pt x="412392" y="356987"/>
                      <a:pt x="413344" y="353846"/>
                      <a:pt x="413630" y="352608"/>
                    </a:cubicBezTo>
                    <a:cubicBezTo>
                      <a:pt x="413915" y="351371"/>
                      <a:pt x="409536" y="352132"/>
                      <a:pt x="407251" y="351085"/>
                    </a:cubicBezTo>
                    <a:cubicBezTo>
                      <a:pt x="404967" y="350038"/>
                      <a:pt x="401825" y="351371"/>
                      <a:pt x="399826" y="351561"/>
                    </a:cubicBezTo>
                    <a:cubicBezTo>
                      <a:pt x="397827" y="351847"/>
                      <a:pt x="397256" y="349277"/>
                      <a:pt x="397541" y="347754"/>
                    </a:cubicBezTo>
                    <a:cubicBezTo>
                      <a:pt x="397827" y="346230"/>
                      <a:pt x="395256" y="344612"/>
                      <a:pt x="392876" y="343088"/>
                    </a:cubicBezTo>
                    <a:cubicBezTo>
                      <a:pt x="390592" y="341566"/>
                      <a:pt x="388307" y="341280"/>
                      <a:pt x="387736" y="339472"/>
                    </a:cubicBezTo>
                    <a:cubicBezTo>
                      <a:pt x="387260" y="337663"/>
                      <a:pt x="385166" y="336139"/>
                      <a:pt x="383071" y="335663"/>
                    </a:cubicBezTo>
                    <a:cubicBezTo>
                      <a:pt x="380977" y="335188"/>
                      <a:pt x="380025" y="334902"/>
                      <a:pt x="378407" y="332046"/>
                    </a:cubicBezTo>
                    <a:cubicBezTo>
                      <a:pt x="376883" y="329190"/>
                      <a:pt x="372219" y="327953"/>
                      <a:pt x="372219" y="327953"/>
                    </a:cubicBezTo>
                    <a:cubicBezTo>
                      <a:pt x="372219" y="327953"/>
                      <a:pt x="376312" y="328238"/>
                      <a:pt x="378121" y="327953"/>
                    </a:cubicBezTo>
                    <a:cubicBezTo>
                      <a:pt x="379930" y="327667"/>
                      <a:pt x="381739" y="329190"/>
                      <a:pt x="383547" y="329000"/>
                    </a:cubicBezTo>
                    <a:cubicBezTo>
                      <a:pt x="385356" y="328714"/>
                      <a:pt x="385546" y="328238"/>
                      <a:pt x="385356" y="326429"/>
                    </a:cubicBezTo>
                    <a:cubicBezTo>
                      <a:pt x="385071" y="324621"/>
                      <a:pt x="383071" y="323573"/>
                      <a:pt x="386118" y="323383"/>
                    </a:cubicBezTo>
                    <a:cubicBezTo>
                      <a:pt x="389164" y="323097"/>
                      <a:pt x="389735" y="323859"/>
                      <a:pt x="389735" y="322622"/>
                    </a:cubicBezTo>
                    <a:cubicBezTo>
                      <a:pt x="389735" y="321384"/>
                      <a:pt x="389449" y="320337"/>
                      <a:pt x="387165" y="319004"/>
                    </a:cubicBezTo>
                    <a:cubicBezTo>
                      <a:pt x="384880" y="317766"/>
                      <a:pt x="387165" y="316719"/>
                      <a:pt x="388212" y="315387"/>
                    </a:cubicBezTo>
                    <a:cubicBezTo>
                      <a:pt x="389259" y="314149"/>
                      <a:pt x="391258" y="315862"/>
                      <a:pt x="392591" y="316434"/>
                    </a:cubicBezTo>
                    <a:cubicBezTo>
                      <a:pt x="393924" y="316909"/>
                      <a:pt x="395923" y="316434"/>
                      <a:pt x="396685" y="314911"/>
                    </a:cubicBezTo>
                    <a:cubicBezTo>
                      <a:pt x="397446" y="313387"/>
                      <a:pt x="396399" y="312626"/>
                      <a:pt x="397446" y="312055"/>
                    </a:cubicBezTo>
                    <a:cubicBezTo>
                      <a:pt x="398493" y="311578"/>
                      <a:pt x="400302" y="310531"/>
                      <a:pt x="400587" y="308247"/>
                    </a:cubicBezTo>
                    <a:cubicBezTo>
                      <a:pt x="400873" y="305962"/>
                      <a:pt x="401064" y="305391"/>
                      <a:pt x="402587" y="305391"/>
                    </a:cubicBezTo>
                    <a:cubicBezTo>
                      <a:pt x="404110" y="305391"/>
                      <a:pt x="403919" y="301488"/>
                      <a:pt x="403348" y="299203"/>
                    </a:cubicBezTo>
                    <a:cubicBezTo>
                      <a:pt x="402872" y="296918"/>
                      <a:pt x="405633" y="294538"/>
                      <a:pt x="407727" y="291778"/>
                    </a:cubicBezTo>
                    <a:cubicBezTo>
                      <a:pt x="409821" y="288922"/>
                      <a:pt x="402111" y="293301"/>
                      <a:pt x="400587" y="294063"/>
                    </a:cubicBezTo>
                    <a:cubicBezTo>
                      <a:pt x="399064" y="294824"/>
                      <a:pt x="397256" y="291016"/>
                      <a:pt x="395733" y="290730"/>
                    </a:cubicBezTo>
                    <a:cubicBezTo>
                      <a:pt x="394209" y="290445"/>
                      <a:pt x="392401" y="293016"/>
                      <a:pt x="392115" y="296633"/>
                    </a:cubicBezTo>
                    <a:cubicBezTo>
                      <a:pt x="391829" y="300250"/>
                      <a:pt x="392115" y="301773"/>
                      <a:pt x="391068" y="304058"/>
                    </a:cubicBezTo>
                    <a:cubicBezTo>
                      <a:pt x="390021" y="306343"/>
                      <a:pt x="383357" y="304058"/>
                      <a:pt x="381262" y="303582"/>
                    </a:cubicBezTo>
                    <a:cubicBezTo>
                      <a:pt x="379263" y="303106"/>
                      <a:pt x="378692" y="300536"/>
                      <a:pt x="379263" y="298727"/>
                    </a:cubicBezTo>
                    <a:cubicBezTo>
                      <a:pt x="379740" y="296918"/>
                      <a:pt x="375646" y="297965"/>
                      <a:pt x="372790" y="299489"/>
                    </a:cubicBezTo>
                    <a:cubicBezTo>
                      <a:pt x="369934" y="301012"/>
                      <a:pt x="367935" y="297394"/>
                      <a:pt x="365650" y="295395"/>
                    </a:cubicBezTo>
                    <a:cubicBezTo>
                      <a:pt x="363366" y="293301"/>
                      <a:pt x="363556" y="292063"/>
                      <a:pt x="365174" y="290254"/>
                    </a:cubicBezTo>
                    <a:cubicBezTo>
                      <a:pt x="366697" y="288446"/>
                      <a:pt x="369553" y="288446"/>
                      <a:pt x="373361" y="287970"/>
                    </a:cubicBezTo>
                    <a:cubicBezTo>
                      <a:pt x="377264" y="287494"/>
                      <a:pt x="376408" y="287208"/>
                      <a:pt x="378978" y="285399"/>
                    </a:cubicBezTo>
                    <a:cubicBezTo>
                      <a:pt x="381548" y="283591"/>
                      <a:pt x="383071" y="280735"/>
                      <a:pt x="383071" y="278450"/>
                    </a:cubicBezTo>
                    <a:cubicBezTo>
                      <a:pt x="383071" y="276166"/>
                      <a:pt x="378978" y="279688"/>
                      <a:pt x="376693" y="282829"/>
                    </a:cubicBezTo>
                    <a:cubicBezTo>
                      <a:pt x="374408" y="285876"/>
                      <a:pt x="375360" y="282068"/>
                      <a:pt x="375931" y="277974"/>
                    </a:cubicBezTo>
                    <a:cubicBezTo>
                      <a:pt x="376408" y="273881"/>
                      <a:pt x="372314" y="282829"/>
                      <a:pt x="370315" y="284162"/>
                    </a:cubicBezTo>
                    <a:cubicBezTo>
                      <a:pt x="368221" y="285399"/>
                      <a:pt x="367269" y="283401"/>
                      <a:pt x="367269" y="279307"/>
                    </a:cubicBezTo>
                    <a:cubicBezTo>
                      <a:pt x="367269" y="275214"/>
                      <a:pt x="366031" y="279307"/>
                      <a:pt x="364413" y="281592"/>
                    </a:cubicBezTo>
                    <a:cubicBezTo>
                      <a:pt x="362890" y="283876"/>
                      <a:pt x="358986" y="287208"/>
                      <a:pt x="355655" y="289779"/>
                    </a:cubicBezTo>
                    <a:cubicBezTo>
                      <a:pt x="352323" y="292349"/>
                      <a:pt x="346611" y="292063"/>
                      <a:pt x="344898" y="292634"/>
                    </a:cubicBezTo>
                    <a:cubicBezTo>
                      <a:pt x="343089" y="293110"/>
                      <a:pt x="335092" y="292920"/>
                      <a:pt x="333569" y="290826"/>
                    </a:cubicBezTo>
                    <a:cubicBezTo>
                      <a:pt x="332046" y="288732"/>
                      <a:pt x="329190" y="288541"/>
                      <a:pt x="327667" y="289588"/>
                    </a:cubicBezTo>
                    <a:cubicBezTo>
                      <a:pt x="326144" y="290636"/>
                      <a:pt x="321003" y="289303"/>
                      <a:pt x="319385" y="287779"/>
                    </a:cubicBezTo>
                    <a:cubicBezTo>
                      <a:pt x="317862" y="286256"/>
                      <a:pt x="317576" y="280354"/>
                      <a:pt x="317576" y="278070"/>
                    </a:cubicBezTo>
                    <a:cubicBezTo>
                      <a:pt x="317576" y="275785"/>
                      <a:pt x="316053" y="277784"/>
                      <a:pt x="314244" y="279402"/>
                    </a:cubicBezTo>
                    <a:cubicBezTo>
                      <a:pt x="312435" y="280925"/>
                      <a:pt x="311959" y="277879"/>
                      <a:pt x="309865" y="277594"/>
                    </a:cubicBezTo>
                    <a:cubicBezTo>
                      <a:pt x="307866" y="277308"/>
                      <a:pt x="305772" y="279878"/>
                      <a:pt x="304439" y="280164"/>
                    </a:cubicBezTo>
                    <a:cubicBezTo>
                      <a:pt x="303201" y="280450"/>
                      <a:pt x="302916" y="277879"/>
                      <a:pt x="304439" y="275785"/>
                    </a:cubicBezTo>
                    <a:cubicBezTo>
                      <a:pt x="305962" y="273690"/>
                      <a:pt x="302345" y="273690"/>
                      <a:pt x="303392" y="271406"/>
                    </a:cubicBezTo>
                    <a:cubicBezTo>
                      <a:pt x="304439" y="269121"/>
                      <a:pt x="305486" y="267026"/>
                      <a:pt x="307009" y="265789"/>
                    </a:cubicBezTo>
                    <a:cubicBezTo>
                      <a:pt x="308532" y="264551"/>
                      <a:pt x="309579" y="261410"/>
                      <a:pt x="310817" y="261981"/>
                    </a:cubicBezTo>
                    <a:cubicBezTo>
                      <a:pt x="312055" y="262457"/>
                      <a:pt x="315196" y="263790"/>
                      <a:pt x="316434" y="264837"/>
                    </a:cubicBezTo>
                    <a:cubicBezTo>
                      <a:pt x="317766" y="265884"/>
                      <a:pt x="317766" y="268455"/>
                      <a:pt x="316434" y="273595"/>
                    </a:cubicBezTo>
                    <a:cubicBezTo>
                      <a:pt x="315196" y="278736"/>
                      <a:pt x="317195" y="276451"/>
                      <a:pt x="319765" y="274357"/>
                    </a:cubicBezTo>
                    <a:cubicBezTo>
                      <a:pt x="322336" y="272357"/>
                      <a:pt x="323097" y="270263"/>
                      <a:pt x="325382" y="268169"/>
                    </a:cubicBezTo>
                    <a:cubicBezTo>
                      <a:pt x="327667" y="266075"/>
                      <a:pt x="328714" y="264551"/>
                      <a:pt x="329000" y="262553"/>
                    </a:cubicBezTo>
                    <a:cubicBezTo>
                      <a:pt x="329285" y="260458"/>
                      <a:pt x="331284" y="259506"/>
                      <a:pt x="333093" y="257888"/>
                    </a:cubicBezTo>
                    <a:cubicBezTo>
                      <a:pt x="334902" y="256364"/>
                      <a:pt x="338995" y="258364"/>
                      <a:pt x="341089" y="258364"/>
                    </a:cubicBezTo>
                    <a:cubicBezTo>
                      <a:pt x="343089" y="258364"/>
                      <a:pt x="346992" y="260173"/>
                      <a:pt x="349086" y="261410"/>
                    </a:cubicBezTo>
                    <a:cubicBezTo>
                      <a:pt x="351085" y="262648"/>
                      <a:pt x="353751" y="264457"/>
                      <a:pt x="354512" y="265028"/>
                    </a:cubicBezTo>
                    <a:cubicBezTo>
                      <a:pt x="355274" y="265504"/>
                      <a:pt x="356797" y="268359"/>
                      <a:pt x="359653" y="268359"/>
                    </a:cubicBezTo>
                    <a:cubicBezTo>
                      <a:pt x="362509" y="268359"/>
                      <a:pt x="364317" y="268835"/>
                      <a:pt x="366317" y="269597"/>
                    </a:cubicBezTo>
                    <a:cubicBezTo>
                      <a:pt x="368316" y="270359"/>
                      <a:pt x="368601" y="270835"/>
                      <a:pt x="370696" y="270073"/>
                    </a:cubicBezTo>
                    <a:cubicBezTo>
                      <a:pt x="372790" y="269311"/>
                      <a:pt x="373742" y="269311"/>
                      <a:pt x="374599" y="271310"/>
                    </a:cubicBezTo>
                    <a:cubicBezTo>
                      <a:pt x="375360" y="273405"/>
                      <a:pt x="376122" y="274357"/>
                      <a:pt x="378407" y="274643"/>
                    </a:cubicBezTo>
                    <a:cubicBezTo>
                      <a:pt x="380691" y="274928"/>
                      <a:pt x="384309" y="275404"/>
                      <a:pt x="386403" y="275404"/>
                    </a:cubicBezTo>
                    <a:cubicBezTo>
                      <a:pt x="387926" y="275404"/>
                      <a:pt x="390116" y="274928"/>
                      <a:pt x="391829" y="274452"/>
                    </a:cubicBezTo>
                    <a:cubicBezTo>
                      <a:pt x="390402" y="271596"/>
                      <a:pt x="388402" y="267693"/>
                      <a:pt x="387165" y="266455"/>
                    </a:cubicBezTo>
                    <a:cubicBezTo>
                      <a:pt x="385071" y="264361"/>
                      <a:pt x="384119" y="259316"/>
                      <a:pt x="383547" y="255698"/>
                    </a:cubicBezTo>
                    <a:cubicBezTo>
                      <a:pt x="383071" y="252081"/>
                      <a:pt x="380977" y="248464"/>
                      <a:pt x="378407" y="245417"/>
                    </a:cubicBezTo>
                    <a:cubicBezTo>
                      <a:pt x="375836" y="242276"/>
                      <a:pt x="373742" y="241800"/>
                      <a:pt x="370696" y="238753"/>
                    </a:cubicBezTo>
                    <a:cubicBezTo>
                      <a:pt x="367649" y="235707"/>
                      <a:pt x="368601" y="232089"/>
                      <a:pt x="366126" y="229995"/>
                    </a:cubicBezTo>
                    <a:cubicBezTo>
                      <a:pt x="363556" y="227901"/>
                      <a:pt x="364603" y="224379"/>
                      <a:pt x="364603" y="222285"/>
                    </a:cubicBezTo>
                    <a:cubicBezTo>
                      <a:pt x="364603" y="220190"/>
                      <a:pt x="366697" y="215621"/>
                      <a:pt x="367174" y="212479"/>
                    </a:cubicBezTo>
                    <a:cubicBezTo>
                      <a:pt x="367649" y="209433"/>
                      <a:pt x="368697" y="203245"/>
                      <a:pt x="371267" y="200199"/>
                    </a:cubicBezTo>
                    <a:cubicBezTo>
                      <a:pt x="373837" y="197152"/>
                      <a:pt x="371743" y="192964"/>
                      <a:pt x="371743" y="192964"/>
                    </a:cubicBezTo>
                    <a:lnTo>
                      <a:pt x="209433" y="201151"/>
                    </a:lnTo>
                    <a:cubicBezTo>
                      <a:pt x="214097" y="198580"/>
                      <a:pt x="215620" y="194487"/>
                      <a:pt x="213526" y="191916"/>
                    </a:cubicBezTo>
                    <a:cubicBezTo>
                      <a:pt x="211432" y="189346"/>
                      <a:pt x="209433" y="187823"/>
                      <a:pt x="210956" y="185729"/>
                    </a:cubicBezTo>
                    <a:cubicBezTo>
                      <a:pt x="212479" y="183634"/>
                      <a:pt x="212955" y="183159"/>
                      <a:pt x="210956" y="181064"/>
                    </a:cubicBezTo>
                    <a:cubicBezTo>
                      <a:pt x="208861" y="178970"/>
                      <a:pt x="207338" y="176399"/>
                      <a:pt x="208861" y="175447"/>
                    </a:cubicBezTo>
                    <a:cubicBezTo>
                      <a:pt x="210385" y="174400"/>
                      <a:pt x="214002" y="175447"/>
                      <a:pt x="217144" y="173353"/>
                    </a:cubicBezTo>
                    <a:cubicBezTo>
                      <a:pt x="220190" y="171354"/>
                      <a:pt x="218667" y="168213"/>
                      <a:pt x="216096" y="166689"/>
                    </a:cubicBezTo>
                    <a:cubicBezTo>
                      <a:pt x="213526" y="165166"/>
                      <a:pt x="213526" y="163643"/>
                      <a:pt x="215049" y="160026"/>
                    </a:cubicBezTo>
                    <a:cubicBezTo>
                      <a:pt x="216572" y="156408"/>
                      <a:pt x="215049" y="160026"/>
                      <a:pt x="217144" y="162025"/>
                    </a:cubicBezTo>
                    <a:cubicBezTo>
                      <a:pt x="219143" y="164119"/>
                      <a:pt x="221713" y="163548"/>
                      <a:pt x="222760" y="161549"/>
                    </a:cubicBezTo>
                    <a:cubicBezTo>
                      <a:pt x="223807" y="159454"/>
                      <a:pt x="220761" y="155932"/>
                      <a:pt x="219143" y="153362"/>
                    </a:cubicBezTo>
                    <a:cubicBezTo>
                      <a:pt x="217619" y="150791"/>
                      <a:pt x="218667" y="148697"/>
                      <a:pt x="221237" y="147174"/>
                    </a:cubicBezTo>
                    <a:cubicBezTo>
                      <a:pt x="223807" y="145651"/>
                      <a:pt x="226378" y="145651"/>
                      <a:pt x="226378" y="142509"/>
                    </a:cubicBezTo>
                    <a:cubicBezTo>
                      <a:pt x="226378" y="139463"/>
                      <a:pt x="222284" y="140415"/>
                      <a:pt x="219714" y="140986"/>
                    </a:cubicBezTo>
                    <a:cubicBezTo>
                      <a:pt x="217144" y="141462"/>
                      <a:pt x="217144" y="138892"/>
                      <a:pt x="216668" y="135370"/>
                    </a:cubicBezTo>
                    <a:cubicBezTo>
                      <a:pt x="216191" y="131752"/>
                      <a:pt x="223902" y="136893"/>
                      <a:pt x="226378" y="137940"/>
                    </a:cubicBezTo>
                    <a:cubicBezTo>
                      <a:pt x="228948" y="138987"/>
                      <a:pt x="229424" y="135370"/>
                      <a:pt x="228948" y="133371"/>
                    </a:cubicBezTo>
                    <a:cubicBezTo>
                      <a:pt x="228472" y="131276"/>
                      <a:pt x="229995" y="125089"/>
                      <a:pt x="229995" y="122518"/>
                    </a:cubicBezTo>
                    <a:cubicBezTo>
                      <a:pt x="229995" y="119948"/>
                      <a:pt x="230471" y="117378"/>
                      <a:pt x="233041" y="115283"/>
                    </a:cubicBezTo>
                    <a:cubicBezTo>
                      <a:pt x="235612" y="113189"/>
                      <a:pt x="237706" y="113760"/>
                      <a:pt x="240276" y="111190"/>
                    </a:cubicBezTo>
                    <a:cubicBezTo>
                      <a:pt x="242847" y="108619"/>
                      <a:pt x="244941" y="107572"/>
                      <a:pt x="245417" y="104050"/>
                    </a:cubicBezTo>
                    <a:cubicBezTo>
                      <a:pt x="245893" y="100433"/>
                      <a:pt x="246940" y="100908"/>
                      <a:pt x="250558" y="100433"/>
                    </a:cubicBezTo>
                    <a:cubicBezTo>
                      <a:pt x="254175" y="99956"/>
                      <a:pt x="252652" y="97386"/>
                      <a:pt x="252081" y="95292"/>
                    </a:cubicBezTo>
                    <a:cubicBezTo>
                      <a:pt x="251605" y="93198"/>
                      <a:pt x="246464" y="94245"/>
                      <a:pt x="246464" y="92722"/>
                    </a:cubicBezTo>
                    <a:cubicBezTo>
                      <a:pt x="246464" y="91199"/>
                      <a:pt x="251129" y="91199"/>
                      <a:pt x="253128" y="90151"/>
                    </a:cubicBezTo>
                    <a:cubicBezTo>
                      <a:pt x="255222" y="89104"/>
                      <a:pt x="256745" y="87105"/>
                      <a:pt x="256745" y="85487"/>
                    </a:cubicBezTo>
                    <a:cubicBezTo>
                      <a:pt x="256745" y="83964"/>
                      <a:pt x="253128" y="84439"/>
                      <a:pt x="251129" y="85963"/>
                    </a:cubicBezTo>
                    <a:cubicBezTo>
                      <a:pt x="249130" y="87486"/>
                      <a:pt x="246464" y="87486"/>
                      <a:pt x="244941" y="84439"/>
                    </a:cubicBezTo>
                    <a:cubicBezTo>
                      <a:pt x="243418" y="81393"/>
                      <a:pt x="246464" y="80346"/>
                      <a:pt x="248558" y="78252"/>
                    </a:cubicBezTo>
                    <a:cubicBezTo>
                      <a:pt x="250558" y="76157"/>
                      <a:pt x="253223" y="78252"/>
                      <a:pt x="256269" y="77776"/>
                    </a:cubicBezTo>
                    <a:cubicBezTo>
                      <a:pt x="259411" y="77300"/>
                      <a:pt x="260363" y="76728"/>
                      <a:pt x="260934" y="73682"/>
                    </a:cubicBezTo>
                    <a:cubicBezTo>
                      <a:pt x="261410" y="70636"/>
                      <a:pt x="261981" y="71112"/>
                      <a:pt x="266075" y="67494"/>
                    </a:cubicBezTo>
                    <a:cubicBezTo>
                      <a:pt x="270168" y="63877"/>
                      <a:pt x="265599" y="61878"/>
                      <a:pt x="263980" y="63877"/>
                    </a:cubicBezTo>
                    <a:cubicBezTo>
                      <a:pt x="262457" y="65876"/>
                      <a:pt x="259316" y="62830"/>
                      <a:pt x="257317" y="61783"/>
                    </a:cubicBezTo>
                    <a:cubicBezTo>
                      <a:pt x="255222" y="60736"/>
                      <a:pt x="258840" y="57213"/>
                      <a:pt x="258364" y="55119"/>
                    </a:cubicBezTo>
                    <a:cubicBezTo>
                      <a:pt x="257888" y="53025"/>
                      <a:pt x="253699" y="53596"/>
                      <a:pt x="250653" y="53596"/>
                    </a:cubicBezTo>
                    <a:cubicBezTo>
                      <a:pt x="247607" y="53596"/>
                      <a:pt x="247035" y="52073"/>
                      <a:pt x="246559" y="48931"/>
                    </a:cubicBezTo>
                    <a:cubicBezTo>
                      <a:pt x="246083" y="45885"/>
                      <a:pt x="248082" y="46361"/>
                      <a:pt x="249130" y="47884"/>
                    </a:cubicBezTo>
                    <a:cubicBezTo>
                      <a:pt x="250177" y="49407"/>
                      <a:pt x="254270" y="50930"/>
                      <a:pt x="256269" y="50454"/>
                    </a:cubicBezTo>
                    <a:cubicBezTo>
                      <a:pt x="258364" y="49978"/>
                      <a:pt x="255222" y="45790"/>
                      <a:pt x="253699" y="45314"/>
                    </a:cubicBezTo>
                    <a:cubicBezTo>
                      <a:pt x="252176" y="44838"/>
                      <a:pt x="249606" y="43791"/>
                      <a:pt x="251129" y="41220"/>
                    </a:cubicBezTo>
                    <a:cubicBezTo>
                      <a:pt x="252652" y="38650"/>
                      <a:pt x="255793" y="38174"/>
                      <a:pt x="255222" y="35032"/>
                    </a:cubicBezTo>
                    <a:cubicBezTo>
                      <a:pt x="254746" y="31891"/>
                      <a:pt x="251605" y="33985"/>
                      <a:pt x="251129" y="36080"/>
                    </a:cubicBezTo>
                    <a:cubicBezTo>
                      <a:pt x="250653" y="38174"/>
                      <a:pt x="247035" y="41220"/>
                      <a:pt x="243989" y="40173"/>
                    </a:cubicBezTo>
                    <a:cubicBezTo>
                      <a:pt x="240943" y="39126"/>
                      <a:pt x="242466" y="34556"/>
                      <a:pt x="243989" y="33509"/>
                    </a:cubicBezTo>
                    <a:cubicBezTo>
                      <a:pt x="245512" y="32462"/>
                      <a:pt x="250177" y="29892"/>
                      <a:pt x="250653" y="27893"/>
                    </a:cubicBezTo>
                    <a:cubicBezTo>
                      <a:pt x="251129" y="25893"/>
                      <a:pt x="247035" y="24846"/>
                      <a:pt x="245036" y="24846"/>
                    </a:cubicBezTo>
                    <a:cubicBezTo>
                      <a:pt x="242942" y="24846"/>
                      <a:pt x="241990" y="20753"/>
                      <a:pt x="241990" y="17136"/>
                    </a:cubicBezTo>
                    <a:cubicBezTo>
                      <a:pt x="241990" y="13518"/>
                      <a:pt x="245607" y="13042"/>
                      <a:pt x="247607" y="10948"/>
                    </a:cubicBezTo>
                    <a:cubicBezTo>
                      <a:pt x="249701" y="8853"/>
                      <a:pt x="246559" y="3713"/>
                      <a:pt x="246083" y="666"/>
                    </a:cubicBezTo>
                    <a:cubicBezTo>
                      <a:pt x="246083" y="666"/>
                      <a:pt x="245893" y="762"/>
                      <a:pt x="245417" y="857"/>
                    </a:cubicBezTo>
                    <a:cubicBezTo>
                      <a:pt x="244750" y="2761"/>
                      <a:pt x="243703" y="7996"/>
                      <a:pt x="241895" y="9425"/>
                    </a:cubicBezTo>
                    <a:cubicBezTo>
                      <a:pt x="239324" y="11424"/>
                      <a:pt x="237230" y="5807"/>
                      <a:pt x="237230" y="2761"/>
                    </a:cubicBezTo>
                    <a:cubicBezTo>
                      <a:pt x="237230" y="2285"/>
                      <a:pt x="237325" y="1809"/>
                      <a:pt x="237516" y="1428"/>
                    </a:cubicBezTo>
                    <a:cubicBezTo>
                      <a:pt x="198390" y="3237"/>
                      <a:pt x="33890" y="5807"/>
                      <a:pt x="0" y="6283"/>
                    </a:cubicBezTo>
                    <a:cubicBezTo>
                      <a:pt x="0" y="4760"/>
                      <a:pt x="2475" y="108619"/>
                      <a:pt x="2475" y="108619"/>
                    </a:cubicBezTo>
                    <a:cubicBezTo>
                      <a:pt x="2475" y="108619"/>
                      <a:pt x="5045" y="113760"/>
                      <a:pt x="7616" y="115854"/>
                    </a:cubicBezTo>
                    <a:cubicBezTo>
                      <a:pt x="10186" y="117853"/>
                      <a:pt x="14851" y="117378"/>
                      <a:pt x="15803" y="121471"/>
                    </a:cubicBezTo>
                    <a:cubicBezTo>
                      <a:pt x="16850" y="125564"/>
                      <a:pt x="16850" y="127088"/>
                      <a:pt x="19420" y="130705"/>
                    </a:cubicBezTo>
                    <a:cubicBezTo>
                      <a:pt x="21990" y="134323"/>
                      <a:pt x="24561" y="135846"/>
                      <a:pt x="23038" y="138892"/>
                    </a:cubicBezTo>
                    <a:cubicBezTo>
                      <a:pt x="21515" y="142034"/>
                      <a:pt x="20467" y="145080"/>
                      <a:pt x="21990" y="149173"/>
                    </a:cubicBezTo>
                    <a:cubicBezTo>
                      <a:pt x="23514" y="153267"/>
                      <a:pt x="26084" y="156408"/>
                      <a:pt x="28654" y="156408"/>
                    </a:cubicBezTo>
                    <a:cubicBezTo>
                      <a:pt x="31224" y="156408"/>
                      <a:pt x="30749" y="158502"/>
                      <a:pt x="31224" y="161549"/>
                    </a:cubicBezTo>
                    <a:cubicBezTo>
                      <a:pt x="31700" y="164595"/>
                      <a:pt x="32272" y="163548"/>
                      <a:pt x="34842" y="166689"/>
                    </a:cubicBezTo>
                    <a:cubicBezTo>
                      <a:pt x="37412" y="169736"/>
                      <a:pt x="37412" y="169260"/>
                      <a:pt x="35889" y="172877"/>
                    </a:cubicBezTo>
                    <a:cubicBezTo>
                      <a:pt x="34366" y="176495"/>
                      <a:pt x="34366" y="176495"/>
                      <a:pt x="36936" y="179065"/>
                    </a:cubicBezTo>
                    <a:cubicBezTo>
                      <a:pt x="39507" y="181635"/>
                      <a:pt x="41030" y="180588"/>
                      <a:pt x="41030" y="184681"/>
                    </a:cubicBezTo>
                    <a:cubicBezTo>
                      <a:pt x="41030" y="188775"/>
                      <a:pt x="42553" y="191345"/>
                      <a:pt x="45123" y="190298"/>
                    </a:cubicBezTo>
                    <a:cubicBezTo>
                      <a:pt x="47694" y="189251"/>
                      <a:pt x="47694" y="191821"/>
                      <a:pt x="46646" y="195439"/>
                    </a:cubicBezTo>
                    <a:cubicBezTo>
                      <a:pt x="45599" y="199056"/>
                      <a:pt x="47217" y="199056"/>
                      <a:pt x="48169" y="202103"/>
                    </a:cubicBezTo>
                    <a:cubicBezTo>
                      <a:pt x="49217" y="205149"/>
                      <a:pt x="48645" y="206767"/>
                      <a:pt x="46646" y="207719"/>
                    </a:cubicBezTo>
                    <a:cubicBezTo>
                      <a:pt x="44647" y="208766"/>
                      <a:pt x="45123" y="210766"/>
                      <a:pt x="46646" y="212384"/>
                    </a:cubicBezTo>
                    <a:cubicBezTo>
                      <a:pt x="48169" y="213907"/>
                      <a:pt x="47217" y="213907"/>
                      <a:pt x="46170" y="217048"/>
                    </a:cubicBezTo>
                    <a:cubicBezTo>
                      <a:pt x="45123" y="220095"/>
                      <a:pt x="45123" y="224759"/>
                      <a:pt x="44171" y="227805"/>
                    </a:cubicBezTo>
                    <a:cubicBezTo>
                      <a:pt x="43124" y="230852"/>
                      <a:pt x="42077" y="231899"/>
                      <a:pt x="41601" y="234945"/>
                    </a:cubicBezTo>
                    <a:cubicBezTo>
                      <a:pt x="41125" y="237992"/>
                      <a:pt x="40554" y="239610"/>
                      <a:pt x="38555" y="240562"/>
                    </a:cubicBezTo>
                    <a:cubicBezTo>
                      <a:pt x="36460" y="241609"/>
                      <a:pt x="36460" y="243132"/>
                      <a:pt x="35984" y="246750"/>
                    </a:cubicBezTo>
                    <a:cubicBezTo>
                      <a:pt x="35508" y="250367"/>
                      <a:pt x="29797" y="251415"/>
                      <a:pt x="31891" y="253889"/>
                    </a:cubicBezTo>
                    <a:cubicBezTo>
                      <a:pt x="33985" y="256460"/>
                      <a:pt x="34461" y="258554"/>
                      <a:pt x="34461" y="261600"/>
                    </a:cubicBezTo>
                    <a:cubicBezTo>
                      <a:pt x="34461" y="264647"/>
                      <a:pt x="32938" y="263600"/>
                      <a:pt x="31415" y="267217"/>
                    </a:cubicBezTo>
                    <a:cubicBezTo>
                      <a:pt x="29892" y="270835"/>
                      <a:pt x="28845" y="271882"/>
                      <a:pt x="30939" y="274928"/>
                    </a:cubicBezTo>
                    <a:cubicBezTo>
                      <a:pt x="32938" y="277974"/>
                      <a:pt x="36555" y="276451"/>
                      <a:pt x="35508" y="279021"/>
                    </a:cubicBezTo>
                    <a:cubicBezTo>
                      <a:pt x="34461" y="281592"/>
                      <a:pt x="32938" y="284638"/>
                      <a:pt x="34461" y="287779"/>
                    </a:cubicBezTo>
                    <a:cubicBezTo>
                      <a:pt x="35984" y="290826"/>
                      <a:pt x="35984" y="291873"/>
                      <a:pt x="34461" y="295490"/>
                    </a:cubicBezTo>
                    <a:cubicBezTo>
                      <a:pt x="32938" y="299108"/>
                      <a:pt x="34461" y="301107"/>
                      <a:pt x="32938" y="303678"/>
                    </a:cubicBezTo>
                    <a:cubicBezTo>
                      <a:pt x="31415" y="306247"/>
                      <a:pt x="29320" y="304725"/>
                      <a:pt x="28369" y="307771"/>
                    </a:cubicBezTo>
                    <a:cubicBezTo>
                      <a:pt x="27321" y="310817"/>
                      <a:pt x="28369" y="313958"/>
                      <a:pt x="26274" y="317005"/>
                    </a:cubicBezTo>
                    <a:cubicBezTo>
                      <a:pt x="24180" y="320051"/>
                      <a:pt x="20086" y="320051"/>
                      <a:pt x="19610" y="322146"/>
                    </a:cubicBezTo>
                    <a:cubicBezTo>
                      <a:pt x="19039" y="324240"/>
                      <a:pt x="17040" y="325192"/>
                      <a:pt x="19039" y="328333"/>
                    </a:cubicBezTo>
                    <a:cubicBezTo>
                      <a:pt x="21134" y="331475"/>
                      <a:pt x="20086" y="330904"/>
                      <a:pt x="23133" y="335473"/>
                    </a:cubicBezTo>
                    <a:cubicBezTo>
                      <a:pt x="23704" y="336330"/>
                      <a:pt x="24466" y="337377"/>
                      <a:pt x="25418" y="338519"/>
                    </a:cubicBezTo>
                    <a:cubicBezTo>
                      <a:pt x="26846" y="337377"/>
                      <a:pt x="28178" y="335759"/>
                      <a:pt x="29320" y="334902"/>
                    </a:cubicBezTo>
                    <a:cubicBezTo>
                      <a:pt x="31129" y="333664"/>
                      <a:pt x="35508" y="331855"/>
                      <a:pt x="38840" y="331855"/>
                    </a:cubicBezTo>
                    <a:cubicBezTo>
                      <a:pt x="42172" y="331855"/>
                      <a:pt x="50359" y="330047"/>
                      <a:pt x="53977" y="329571"/>
                    </a:cubicBezTo>
                    <a:cubicBezTo>
                      <a:pt x="57594" y="329095"/>
                      <a:pt x="59593" y="330142"/>
                      <a:pt x="62735" y="330618"/>
                    </a:cubicBezTo>
                    <a:cubicBezTo>
                      <a:pt x="65781" y="331094"/>
                      <a:pt x="66066" y="330618"/>
                      <a:pt x="66066" y="328333"/>
                    </a:cubicBezTo>
                    <a:cubicBezTo>
                      <a:pt x="66066" y="326049"/>
                      <a:pt x="67114" y="323478"/>
                      <a:pt x="68161" y="324716"/>
                    </a:cubicBezTo>
                    <a:cubicBezTo>
                      <a:pt x="69208" y="325953"/>
                      <a:pt x="71969" y="327857"/>
                      <a:pt x="74539" y="328048"/>
                    </a:cubicBezTo>
                    <a:cubicBezTo>
                      <a:pt x="77109" y="328333"/>
                      <a:pt x="84344" y="329285"/>
                      <a:pt x="88438" y="330618"/>
                    </a:cubicBezTo>
                    <a:cubicBezTo>
                      <a:pt x="92531" y="331855"/>
                      <a:pt x="108239" y="337758"/>
                      <a:pt x="113665" y="340137"/>
                    </a:cubicBezTo>
                    <a:cubicBezTo>
                      <a:pt x="118520" y="342232"/>
                      <a:pt x="128801" y="346801"/>
                      <a:pt x="131086" y="347372"/>
                    </a:cubicBezTo>
                    <a:cubicBezTo>
                      <a:pt x="133371" y="347848"/>
                      <a:pt x="143366" y="348134"/>
                      <a:pt x="146508" y="347372"/>
                    </a:cubicBezTo>
                    <a:cubicBezTo>
                      <a:pt x="149554" y="346611"/>
                      <a:pt x="154409" y="348610"/>
                      <a:pt x="157550" y="349943"/>
                    </a:cubicBezTo>
                    <a:cubicBezTo>
                      <a:pt x="160597" y="351276"/>
                      <a:pt x="162405" y="348705"/>
                      <a:pt x="164690" y="346897"/>
                    </a:cubicBezTo>
                    <a:cubicBezTo>
                      <a:pt x="166975" y="345088"/>
                      <a:pt x="166975" y="344612"/>
                      <a:pt x="168784" y="343565"/>
                    </a:cubicBezTo>
                    <a:cubicBezTo>
                      <a:pt x="170593" y="342517"/>
                      <a:pt x="174686" y="344041"/>
                      <a:pt x="176780" y="344612"/>
                    </a:cubicBezTo>
                    <a:cubicBezTo>
                      <a:pt x="178875" y="345088"/>
                      <a:pt x="179065" y="342517"/>
                      <a:pt x="178018" y="341280"/>
                    </a:cubicBezTo>
                    <a:cubicBezTo>
                      <a:pt x="176971" y="339947"/>
                      <a:pt x="174686" y="340233"/>
                      <a:pt x="173639" y="339186"/>
                    </a:cubicBezTo>
                    <a:cubicBezTo>
                      <a:pt x="172592" y="338139"/>
                      <a:pt x="172877" y="336901"/>
                      <a:pt x="173353" y="335378"/>
                    </a:cubicBezTo>
                    <a:cubicBezTo>
                      <a:pt x="173829" y="333855"/>
                      <a:pt x="170497" y="333855"/>
                      <a:pt x="167927" y="333093"/>
                    </a:cubicBezTo>
                    <a:cubicBezTo>
                      <a:pt x="165357" y="332332"/>
                      <a:pt x="162786" y="328238"/>
                      <a:pt x="162786" y="328238"/>
                    </a:cubicBezTo>
                    <a:cubicBezTo>
                      <a:pt x="162786" y="328238"/>
                      <a:pt x="168213" y="328524"/>
                      <a:pt x="169735" y="327762"/>
                    </a:cubicBezTo>
                    <a:cubicBezTo>
                      <a:pt x="171259" y="327001"/>
                      <a:pt x="173829" y="328238"/>
                      <a:pt x="175162" y="328524"/>
                    </a:cubicBezTo>
                    <a:cubicBezTo>
                      <a:pt x="176495" y="328809"/>
                      <a:pt x="179065" y="325953"/>
                      <a:pt x="181064" y="324716"/>
                    </a:cubicBezTo>
                    <a:cubicBezTo>
                      <a:pt x="183158" y="323478"/>
                      <a:pt x="184110" y="323193"/>
                      <a:pt x="184110" y="321384"/>
                    </a:cubicBezTo>
                    <a:cubicBezTo>
                      <a:pt x="184110" y="319575"/>
                      <a:pt x="186395" y="319861"/>
                      <a:pt x="188489" y="320908"/>
                    </a:cubicBezTo>
                    <a:cubicBezTo>
                      <a:pt x="190584" y="321955"/>
                      <a:pt x="192868" y="319861"/>
                      <a:pt x="194677" y="319575"/>
                    </a:cubicBezTo>
                    <a:cubicBezTo>
                      <a:pt x="196486" y="319289"/>
                      <a:pt x="198009" y="320337"/>
                      <a:pt x="198485" y="322431"/>
                    </a:cubicBezTo>
                    <a:cubicBezTo>
                      <a:pt x="198961" y="324526"/>
                      <a:pt x="196200" y="323478"/>
                      <a:pt x="194677" y="324526"/>
                    </a:cubicBezTo>
                    <a:cubicBezTo>
                      <a:pt x="193154" y="325573"/>
                      <a:pt x="195439" y="327857"/>
                      <a:pt x="194677" y="330428"/>
                    </a:cubicBezTo>
                    <a:cubicBezTo>
                      <a:pt x="193916" y="332998"/>
                      <a:pt x="196486" y="332237"/>
                      <a:pt x="198009" y="331475"/>
                    </a:cubicBezTo>
                    <a:cubicBezTo>
                      <a:pt x="199532" y="330713"/>
                      <a:pt x="202864" y="327857"/>
                      <a:pt x="204197" y="327381"/>
                    </a:cubicBezTo>
                    <a:cubicBezTo>
                      <a:pt x="205434" y="326906"/>
                      <a:pt x="212193" y="327381"/>
                      <a:pt x="214002" y="327381"/>
                    </a:cubicBezTo>
                    <a:cubicBezTo>
                      <a:pt x="215811" y="327381"/>
                      <a:pt x="217334" y="327381"/>
                      <a:pt x="218096" y="328904"/>
                    </a:cubicBezTo>
                    <a:cubicBezTo>
                      <a:pt x="218857" y="330428"/>
                      <a:pt x="217619" y="332712"/>
                      <a:pt x="216287" y="334521"/>
                    </a:cubicBezTo>
                    <a:cubicBezTo>
                      <a:pt x="215049" y="336330"/>
                      <a:pt x="213145" y="338139"/>
                      <a:pt x="215239" y="338424"/>
                    </a:cubicBezTo>
                    <a:cubicBezTo>
                      <a:pt x="217334" y="338710"/>
                      <a:pt x="220666" y="336901"/>
                      <a:pt x="222379" y="337948"/>
                    </a:cubicBezTo>
                    <a:cubicBezTo>
                      <a:pt x="224188" y="338995"/>
                      <a:pt x="224474" y="342041"/>
                      <a:pt x="224474" y="344326"/>
                    </a:cubicBezTo>
                    <a:cubicBezTo>
                      <a:pt x="224474" y="346611"/>
                      <a:pt x="224759" y="348229"/>
                      <a:pt x="227044" y="348229"/>
                    </a:cubicBezTo>
                    <a:cubicBezTo>
                      <a:pt x="229329" y="348229"/>
                      <a:pt x="230947" y="347754"/>
                      <a:pt x="231709" y="346135"/>
                    </a:cubicBezTo>
                    <a:cubicBezTo>
                      <a:pt x="232470" y="344612"/>
                      <a:pt x="233803" y="338139"/>
                      <a:pt x="235326" y="335092"/>
                    </a:cubicBezTo>
                    <a:cubicBezTo>
                      <a:pt x="236849" y="332046"/>
                      <a:pt x="237135" y="336330"/>
                      <a:pt x="236564" y="338710"/>
                    </a:cubicBezTo>
                    <a:cubicBezTo>
                      <a:pt x="236088" y="340994"/>
                      <a:pt x="235326" y="344897"/>
                      <a:pt x="235326" y="347182"/>
                    </a:cubicBezTo>
                    <a:cubicBezTo>
                      <a:pt x="235326" y="349467"/>
                      <a:pt x="237325" y="348991"/>
                      <a:pt x="238944" y="349277"/>
                    </a:cubicBezTo>
                    <a:cubicBezTo>
                      <a:pt x="240467" y="349562"/>
                      <a:pt x="242751" y="351371"/>
                      <a:pt x="244084" y="350324"/>
                    </a:cubicBezTo>
                    <a:cubicBezTo>
                      <a:pt x="245322" y="349277"/>
                      <a:pt x="248463" y="345183"/>
                      <a:pt x="248463" y="345183"/>
                    </a:cubicBezTo>
                    <a:cubicBezTo>
                      <a:pt x="248463" y="345183"/>
                      <a:pt x="247892" y="352894"/>
                      <a:pt x="249701" y="354417"/>
                    </a:cubicBezTo>
                    <a:cubicBezTo>
                      <a:pt x="251510" y="355940"/>
                      <a:pt x="251986" y="356987"/>
                      <a:pt x="252747" y="359082"/>
                    </a:cubicBezTo>
                    <a:cubicBezTo>
                      <a:pt x="253509" y="361081"/>
                      <a:pt x="255032" y="362128"/>
                      <a:pt x="256841" y="362890"/>
                    </a:cubicBezTo>
                    <a:cubicBezTo>
                      <a:pt x="258649" y="363651"/>
                      <a:pt x="260648" y="366983"/>
                      <a:pt x="261981" y="368506"/>
                    </a:cubicBezTo>
                    <a:cubicBezTo>
                      <a:pt x="263219" y="370029"/>
                      <a:pt x="264075" y="367174"/>
                      <a:pt x="264075" y="364889"/>
                    </a:cubicBezTo>
                    <a:cubicBezTo>
                      <a:pt x="264075" y="362604"/>
                      <a:pt x="267122" y="363080"/>
                      <a:pt x="268740" y="364127"/>
                    </a:cubicBezTo>
                    <a:cubicBezTo>
                      <a:pt x="270263" y="365174"/>
                      <a:pt x="271786" y="366698"/>
                      <a:pt x="272834" y="366222"/>
                    </a:cubicBezTo>
                    <a:cubicBezTo>
                      <a:pt x="273881" y="365745"/>
                      <a:pt x="275880" y="364413"/>
                      <a:pt x="277689" y="364698"/>
                    </a:cubicBezTo>
                    <a:cubicBezTo>
                      <a:pt x="279497" y="364984"/>
                      <a:pt x="278926" y="368602"/>
                      <a:pt x="279973" y="369839"/>
                    </a:cubicBezTo>
                    <a:cubicBezTo>
                      <a:pt x="281020" y="371076"/>
                      <a:pt x="282258" y="371362"/>
                      <a:pt x="283781" y="371933"/>
                    </a:cubicBezTo>
                    <a:cubicBezTo>
                      <a:pt x="285304" y="372409"/>
                      <a:pt x="287399" y="373742"/>
                      <a:pt x="289969" y="374504"/>
                    </a:cubicBezTo>
                    <a:cubicBezTo>
                      <a:pt x="292539" y="375265"/>
                      <a:pt x="291778" y="377835"/>
                      <a:pt x="289207" y="378311"/>
                    </a:cubicBezTo>
                    <a:cubicBezTo>
                      <a:pt x="286637" y="378883"/>
                      <a:pt x="285114" y="379644"/>
                      <a:pt x="283781" y="378597"/>
                    </a:cubicBezTo>
                    <a:cubicBezTo>
                      <a:pt x="282544" y="377550"/>
                      <a:pt x="281211" y="379930"/>
                      <a:pt x="280164" y="379644"/>
                    </a:cubicBezTo>
                    <a:cubicBezTo>
                      <a:pt x="279117" y="379359"/>
                      <a:pt x="280925" y="382976"/>
                      <a:pt x="283496" y="383738"/>
                    </a:cubicBezTo>
                    <a:cubicBezTo>
                      <a:pt x="286066" y="384499"/>
                      <a:pt x="286351" y="382500"/>
                      <a:pt x="286542" y="380406"/>
                    </a:cubicBezTo>
                    <a:cubicBezTo>
                      <a:pt x="286828" y="378311"/>
                      <a:pt x="288636" y="381453"/>
                      <a:pt x="290921" y="381644"/>
                    </a:cubicBezTo>
                    <a:cubicBezTo>
                      <a:pt x="293206" y="381929"/>
                      <a:pt x="293015" y="383928"/>
                      <a:pt x="294729" y="384785"/>
                    </a:cubicBezTo>
                    <a:cubicBezTo>
                      <a:pt x="296537" y="385546"/>
                      <a:pt x="299108" y="384499"/>
                      <a:pt x="299869" y="382691"/>
                    </a:cubicBezTo>
                    <a:cubicBezTo>
                      <a:pt x="300631" y="380882"/>
                      <a:pt x="304248" y="382976"/>
                      <a:pt x="303963" y="381358"/>
                    </a:cubicBezTo>
                    <a:cubicBezTo>
                      <a:pt x="303677" y="379835"/>
                      <a:pt x="304248" y="376503"/>
                      <a:pt x="304248" y="374694"/>
                    </a:cubicBezTo>
                    <a:cubicBezTo>
                      <a:pt x="304248" y="372885"/>
                      <a:pt x="306533" y="372695"/>
                      <a:pt x="307866" y="372885"/>
                    </a:cubicBezTo>
                    <a:cubicBezTo>
                      <a:pt x="309104" y="373171"/>
                      <a:pt x="308342" y="370600"/>
                      <a:pt x="307866" y="368982"/>
                    </a:cubicBezTo>
                    <a:cubicBezTo>
                      <a:pt x="307390" y="367459"/>
                      <a:pt x="309104" y="367174"/>
                      <a:pt x="311198" y="367935"/>
                    </a:cubicBezTo>
                    <a:cubicBezTo>
                      <a:pt x="313197" y="368696"/>
                      <a:pt x="313197" y="366698"/>
                      <a:pt x="313482" y="363556"/>
                    </a:cubicBezTo>
                    <a:cubicBezTo>
                      <a:pt x="313768" y="360510"/>
                      <a:pt x="315291" y="361747"/>
                      <a:pt x="316339" y="365079"/>
                    </a:cubicBezTo>
                    <a:cubicBezTo>
                      <a:pt x="317386" y="368411"/>
                      <a:pt x="319194" y="367935"/>
                      <a:pt x="319670" y="365079"/>
                    </a:cubicBezTo>
                    <a:cubicBezTo>
                      <a:pt x="320146" y="362223"/>
                      <a:pt x="321193" y="361462"/>
                      <a:pt x="321955" y="361747"/>
                    </a:cubicBezTo>
                    <a:cubicBezTo>
                      <a:pt x="322717" y="362033"/>
                      <a:pt x="324240" y="363271"/>
                      <a:pt x="326049" y="364603"/>
                    </a:cubicBezTo>
                    <a:cubicBezTo>
                      <a:pt x="327857" y="365936"/>
                      <a:pt x="328619" y="365651"/>
                      <a:pt x="331475" y="367459"/>
                    </a:cubicBezTo>
                    <a:cubicBezTo>
                      <a:pt x="334331" y="369268"/>
                      <a:pt x="334521" y="370029"/>
                      <a:pt x="335854" y="368792"/>
                    </a:cubicBezTo>
                    <a:cubicBezTo>
                      <a:pt x="337091" y="367459"/>
                      <a:pt x="336901" y="373171"/>
                      <a:pt x="338138" y="373933"/>
                    </a:cubicBezTo>
                    <a:cubicBezTo>
                      <a:pt x="339376" y="374694"/>
                      <a:pt x="339376" y="376979"/>
                      <a:pt x="339947" y="379359"/>
                    </a:cubicBezTo>
                    <a:cubicBezTo>
                      <a:pt x="340423" y="381644"/>
                      <a:pt x="341756" y="381167"/>
                      <a:pt x="344517" y="382215"/>
                    </a:cubicBezTo>
                    <a:cubicBezTo>
                      <a:pt x="347372" y="383262"/>
                      <a:pt x="349372" y="382500"/>
                      <a:pt x="351466" y="379930"/>
                    </a:cubicBezTo>
                    <a:cubicBezTo>
                      <a:pt x="353560" y="377360"/>
                      <a:pt x="358415" y="372505"/>
                      <a:pt x="358415" y="372505"/>
                    </a:cubicBezTo>
                    <a:cubicBezTo>
                      <a:pt x="358415" y="372505"/>
                      <a:pt x="354322" y="373552"/>
                      <a:pt x="352989" y="373552"/>
                    </a:cubicBezTo>
                    <a:cubicBezTo>
                      <a:pt x="351752" y="373552"/>
                      <a:pt x="350895" y="372314"/>
                      <a:pt x="350895" y="369744"/>
                    </a:cubicBezTo>
                    <a:cubicBezTo>
                      <a:pt x="350895" y="367174"/>
                      <a:pt x="349848" y="366126"/>
                      <a:pt x="347849" y="364127"/>
                    </a:cubicBezTo>
                    <a:cubicBezTo>
                      <a:pt x="345754" y="362128"/>
                      <a:pt x="348324" y="361557"/>
                      <a:pt x="350133" y="361081"/>
                    </a:cubicBezTo>
                    <a:cubicBezTo>
                      <a:pt x="351942" y="360605"/>
                      <a:pt x="352989" y="359843"/>
                      <a:pt x="354512" y="359272"/>
                    </a:cubicBezTo>
                    <a:cubicBezTo>
                      <a:pt x="356035" y="358796"/>
                      <a:pt x="356035" y="357463"/>
                      <a:pt x="354798" y="356416"/>
                    </a:cubicBezTo>
                    <a:cubicBezTo>
                      <a:pt x="353560" y="355369"/>
                      <a:pt x="352703" y="353846"/>
                      <a:pt x="352228" y="350800"/>
                    </a:cubicBezTo>
                    <a:cubicBezTo>
                      <a:pt x="351752" y="347754"/>
                      <a:pt x="350419" y="349277"/>
                      <a:pt x="347849" y="349752"/>
                    </a:cubicBezTo>
                    <a:cubicBezTo>
                      <a:pt x="345278" y="350228"/>
                      <a:pt x="344517" y="348229"/>
                      <a:pt x="342708" y="346611"/>
                    </a:cubicBezTo>
                    <a:cubicBezTo>
                      <a:pt x="340899" y="345088"/>
                      <a:pt x="340138" y="345374"/>
                      <a:pt x="338329" y="342994"/>
                    </a:cubicBezTo>
                    <a:cubicBezTo>
                      <a:pt x="336520" y="340709"/>
                      <a:pt x="338805" y="339662"/>
                      <a:pt x="340899" y="338139"/>
                    </a:cubicBezTo>
                    <a:cubicBezTo>
                      <a:pt x="342993" y="336615"/>
                      <a:pt x="343469" y="336806"/>
                      <a:pt x="342422" y="334806"/>
                    </a:cubicBezTo>
                    <a:cubicBezTo>
                      <a:pt x="341375" y="332712"/>
                      <a:pt x="340328" y="333284"/>
                      <a:pt x="340614" y="329952"/>
                    </a:cubicBezTo>
                    <a:cubicBezTo>
                      <a:pt x="340899" y="326620"/>
                      <a:pt x="337758" y="328143"/>
                      <a:pt x="335473" y="329666"/>
                    </a:cubicBezTo>
                    <a:cubicBezTo>
                      <a:pt x="333188" y="331189"/>
                      <a:pt x="333188" y="331951"/>
                      <a:pt x="331855" y="331475"/>
                    </a:cubicBezTo>
                    <a:cubicBezTo>
                      <a:pt x="330523" y="330999"/>
                      <a:pt x="330523" y="329381"/>
                      <a:pt x="328524" y="328428"/>
                    </a:cubicBezTo>
                    <a:cubicBezTo>
                      <a:pt x="326524" y="327381"/>
                      <a:pt x="325953" y="328143"/>
                      <a:pt x="325953" y="325858"/>
                    </a:cubicBezTo>
                    <a:cubicBezTo>
                      <a:pt x="325953" y="323573"/>
                      <a:pt x="328238" y="322050"/>
                      <a:pt x="330618" y="319670"/>
                    </a:cubicBezTo>
                    <a:cubicBezTo>
                      <a:pt x="332903" y="317386"/>
                      <a:pt x="335758" y="316815"/>
                      <a:pt x="337567" y="315577"/>
                    </a:cubicBezTo>
                    <a:cubicBezTo>
                      <a:pt x="339376" y="314244"/>
                      <a:pt x="342708" y="315291"/>
                      <a:pt x="343469" y="318433"/>
                    </a:cubicBezTo>
                    <a:cubicBezTo>
                      <a:pt x="344231" y="321479"/>
                      <a:pt x="342422" y="322241"/>
                      <a:pt x="340138" y="324049"/>
                    </a:cubicBezTo>
                    <a:cubicBezTo>
                      <a:pt x="337853" y="325858"/>
                      <a:pt x="342422" y="327381"/>
                      <a:pt x="344993" y="328428"/>
                    </a:cubicBezTo>
                    <a:cubicBezTo>
                      <a:pt x="347563" y="329475"/>
                      <a:pt x="345278" y="335568"/>
                      <a:pt x="344707" y="337663"/>
                    </a:cubicBezTo>
                    <a:cubicBezTo>
                      <a:pt x="344231" y="339662"/>
                      <a:pt x="346992" y="339947"/>
                      <a:pt x="348610" y="339947"/>
                    </a:cubicBezTo>
                    <a:cubicBezTo>
                      <a:pt x="350133" y="339947"/>
                      <a:pt x="352228" y="342803"/>
                      <a:pt x="353751" y="342803"/>
                    </a:cubicBezTo>
                    <a:cubicBezTo>
                      <a:pt x="355274" y="342803"/>
                      <a:pt x="357559" y="344897"/>
                      <a:pt x="359653" y="346611"/>
                    </a:cubicBezTo>
                    <a:cubicBezTo>
                      <a:pt x="361747" y="348420"/>
                      <a:pt x="364317" y="348134"/>
                      <a:pt x="365555" y="347372"/>
                    </a:cubicBezTo>
                    <a:cubicBezTo>
                      <a:pt x="366793" y="346611"/>
                      <a:pt x="369934" y="346135"/>
                      <a:pt x="371172" y="346135"/>
                    </a:cubicBezTo>
                    <a:cubicBezTo>
                      <a:pt x="372409" y="346135"/>
                      <a:pt x="372219" y="349467"/>
                      <a:pt x="373457" y="351561"/>
                    </a:cubicBezTo>
                    <a:cubicBezTo>
                      <a:pt x="374694" y="353656"/>
                      <a:pt x="377264" y="352323"/>
                      <a:pt x="378883" y="354607"/>
                    </a:cubicBezTo>
                    <a:cubicBezTo>
                      <a:pt x="380406" y="356892"/>
                      <a:pt x="377074" y="357654"/>
                      <a:pt x="375265" y="359463"/>
                    </a:cubicBezTo>
                    <a:cubicBezTo>
                      <a:pt x="373457" y="361271"/>
                      <a:pt x="374504" y="362033"/>
                      <a:pt x="376312" y="361747"/>
                    </a:cubicBezTo>
                    <a:cubicBezTo>
                      <a:pt x="378121" y="361462"/>
                      <a:pt x="380215" y="362033"/>
                      <a:pt x="382691" y="362794"/>
                    </a:cubicBezTo>
                    <a:cubicBezTo>
                      <a:pt x="385261" y="363556"/>
                      <a:pt x="390116" y="361462"/>
                      <a:pt x="390687" y="362794"/>
                    </a:cubicBezTo>
                    <a:cubicBezTo>
                      <a:pt x="391163" y="364032"/>
                      <a:pt x="392686" y="366126"/>
                      <a:pt x="394590" y="367459"/>
                    </a:cubicBezTo>
                    <a:cubicBezTo>
                      <a:pt x="396399" y="368792"/>
                      <a:pt x="401254" y="368221"/>
                      <a:pt x="403348" y="368506"/>
                    </a:cubicBezTo>
                    <a:cubicBezTo>
                      <a:pt x="405442" y="368792"/>
                      <a:pt x="406204" y="369839"/>
                      <a:pt x="407442" y="372124"/>
                    </a:cubicBezTo>
                    <a:cubicBezTo>
                      <a:pt x="408679" y="374409"/>
                      <a:pt x="411250" y="375456"/>
                      <a:pt x="411821" y="377740"/>
                    </a:cubicBezTo>
                    <a:cubicBezTo>
                      <a:pt x="412297" y="380025"/>
                      <a:pt x="412106" y="382881"/>
                      <a:pt x="413630" y="382595"/>
                    </a:cubicBezTo>
                    <a:cubicBezTo>
                      <a:pt x="415248" y="382310"/>
                      <a:pt x="416961" y="381262"/>
                      <a:pt x="417532" y="382881"/>
                    </a:cubicBezTo>
                    <a:cubicBezTo>
                      <a:pt x="418008" y="384404"/>
                      <a:pt x="421340" y="384119"/>
                      <a:pt x="423911" y="383166"/>
                    </a:cubicBezTo>
                    <a:cubicBezTo>
                      <a:pt x="426481" y="382119"/>
                      <a:pt x="424196" y="380882"/>
                      <a:pt x="423625" y="379073"/>
                    </a:cubicBezTo>
                    <a:cubicBezTo>
                      <a:pt x="423149" y="377264"/>
                      <a:pt x="426195" y="377550"/>
                      <a:pt x="426957" y="378311"/>
                    </a:cubicBezTo>
                    <a:cubicBezTo>
                      <a:pt x="427718" y="379073"/>
                      <a:pt x="429527" y="382976"/>
                      <a:pt x="431050" y="384975"/>
                    </a:cubicBezTo>
                    <a:cubicBezTo>
                      <a:pt x="432574" y="387070"/>
                      <a:pt x="434668" y="384975"/>
                      <a:pt x="435906" y="382691"/>
                    </a:cubicBezTo>
                    <a:cubicBezTo>
                      <a:pt x="437238" y="380406"/>
                      <a:pt x="438000" y="380596"/>
                      <a:pt x="438000" y="378026"/>
                    </a:cubicBezTo>
                    <a:cubicBezTo>
                      <a:pt x="438000" y="375456"/>
                      <a:pt x="439809" y="375741"/>
                      <a:pt x="442664" y="378311"/>
                    </a:cubicBezTo>
                    <a:cubicBezTo>
                      <a:pt x="445520" y="380311"/>
                      <a:pt x="442474" y="375646"/>
                      <a:pt x="441141" y="373647"/>
                    </a:cubicBezTo>
                    <a:close/>
                  </a:path>
                </a:pathLst>
              </a:custGeom>
              <a:grpFill/>
              <a:ln w="4754" cap="flat">
                <a:solidFill>
                  <a:srgbClr val="FFFFFF"/>
                </a:solidFill>
                <a:prstDash val="solid"/>
                <a:miter/>
              </a:ln>
            </p:spPr>
            <p:txBody>
              <a:bodyPr rtlCol="0" anchor="ctr"/>
              <a:lstStyle/>
              <a:p>
                <a:endParaRPr lang="en-US"/>
              </a:p>
            </p:txBody>
          </p:sp>
        </p:grpSp>
        <p:sp>
          <p:nvSpPr>
            <p:cNvPr id="51" name="Graphic 13">
              <a:extLst>
                <a:ext uri="{FF2B5EF4-FFF2-40B4-BE49-F238E27FC236}">
                  <a16:creationId xmlns:a16="http://schemas.microsoft.com/office/drawing/2014/main" id="{4DC53B62-6F39-8CE7-74B9-1C03465BF1C6}"/>
                </a:ext>
              </a:extLst>
            </p:cNvPr>
            <p:cNvSpPr/>
            <p:nvPr userDrawn="1"/>
          </p:nvSpPr>
          <p:spPr>
            <a:xfrm>
              <a:off x="4466062" y="3916285"/>
              <a:ext cx="759273" cy="685293"/>
            </a:xfrm>
            <a:custGeom>
              <a:avLst/>
              <a:gdLst>
                <a:gd name="connsiteX0" fmla="*/ 297490 w 399913"/>
                <a:gd name="connsiteY0" fmla="*/ 355902 h 360947"/>
                <a:gd name="connsiteX1" fmla="*/ 298156 w 399913"/>
                <a:gd name="connsiteY1" fmla="*/ 355712 h 360947"/>
                <a:gd name="connsiteX2" fmla="*/ 297490 w 399913"/>
                <a:gd name="connsiteY2" fmla="*/ 355902 h 360947"/>
                <a:gd name="connsiteX3" fmla="*/ 395161 w 399913"/>
                <a:gd name="connsiteY3" fmla="*/ 50036 h 360947"/>
                <a:gd name="connsiteX4" fmla="*/ 393829 w 399913"/>
                <a:gd name="connsiteY4" fmla="*/ 47370 h 360947"/>
                <a:gd name="connsiteX5" fmla="*/ 341185 w 399913"/>
                <a:gd name="connsiteY5" fmla="*/ 52035 h 360947"/>
                <a:gd name="connsiteX6" fmla="*/ 342708 w 399913"/>
                <a:gd name="connsiteY6" fmla="*/ 44800 h 360947"/>
                <a:gd name="connsiteX7" fmla="*/ 347373 w 399913"/>
                <a:gd name="connsiteY7" fmla="*/ 38612 h 360947"/>
                <a:gd name="connsiteX8" fmla="*/ 352513 w 399913"/>
                <a:gd name="connsiteY8" fmla="*/ 32424 h 360947"/>
                <a:gd name="connsiteX9" fmla="*/ 357654 w 399913"/>
                <a:gd name="connsiteY9" fmla="*/ 27283 h 360947"/>
                <a:gd name="connsiteX10" fmla="*/ 361747 w 399913"/>
                <a:gd name="connsiteY10" fmla="*/ 21667 h 360947"/>
                <a:gd name="connsiteX11" fmla="*/ 362795 w 399913"/>
                <a:gd name="connsiteY11" fmla="*/ 15003 h 360947"/>
                <a:gd name="connsiteX12" fmla="*/ 360224 w 399913"/>
                <a:gd name="connsiteY12" fmla="*/ 7864 h 360947"/>
                <a:gd name="connsiteX13" fmla="*/ 356607 w 399913"/>
                <a:gd name="connsiteY13" fmla="*/ 4722 h 360947"/>
                <a:gd name="connsiteX14" fmla="*/ 352989 w 399913"/>
                <a:gd name="connsiteY14" fmla="*/ 57 h 360947"/>
                <a:gd name="connsiteX15" fmla="*/ 190584 w 399913"/>
                <a:gd name="connsiteY15" fmla="*/ 7197 h 360947"/>
                <a:gd name="connsiteX16" fmla="*/ 0 w 399913"/>
                <a:gd name="connsiteY16" fmla="*/ 11195 h 360947"/>
                <a:gd name="connsiteX17" fmla="*/ 0 w 399913"/>
                <a:gd name="connsiteY17" fmla="*/ 11290 h 360947"/>
                <a:gd name="connsiteX18" fmla="*/ 2570 w 399913"/>
                <a:gd name="connsiteY18" fmla="*/ 27760 h 360947"/>
                <a:gd name="connsiteX19" fmla="*/ 6664 w 399913"/>
                <a:gd name="connsiteY19" fmla="*/ 53463 h 360947"/>
                <a:gd name="connsiteX20" fmla="*/ 10757 w 399913"/>
                <a:gd name="connsiteY20" fmla="*/ 79642 h 360947"/>
                <a:gd name="connsiteX21" fmla="*/ 16374 w 399913"/>
                <a:gd name="connsiteY21" fmla="*/ 122766 h 360947"/>
                <a:gd name="connsiteX22" fmla="*/ 15327 w 399913"/>
                <a:gd name="connsiteY22" fmla="*/ 298975 h 360947"/>
                <a:gd name="connsiteX23" fmla="*/ 20468 w 399913"/>
                <a:gd name="connsiteY23" fmla="*/ 304591 h 360947"/>
                <a:gd name="connsiteX24" fmla="*/ 27131 w 399913"/>
                <a:gd name="connsiteY24" fmla="*/ 306686 h 360947"/>
                <a:gd name="connsiteX25" fmla="*/ 36365 w 399913"/>
                <a:gd name="connsiteY25" fmla="*/ 304591 h 360947"/>
                <a:gd name="connsiteX26" fmla="*/ 43600 w 399913"/>
                <a:gd name="connsiteY26" fmla="*/ 305067 h 360947"/>
                <a:gd name="connsiteX27" fmla="*/ 50264 w 399913"/>
                <a:gd name="connsiteY27" fmla="*/ 306115 h 360947"/>
                <a:gd name="connsiteX28" fmla="*/ 51311 w 399913"/>
                <a:gd name="connsiteY28" fmla="*/ 329723 h 360947"/>
                <a:gd name="connsiteX29" fmla="*/ 51978 w 399913"/>
                <a:gd name="connsiteY29" fmla="*/ 360948 h 360947"/>
                <a:gd name="connsiteX30" fmla="*/ 289493 w 399913"/>
                <a:gd name="connsiteY30" fmla="*/ 356093 h 360947"/>
                <a:gd name="connsiteX31" fmla="*/ 294443 w 399913"/>
                <a:gd name="connsiteY31" fmla="*/ 349714 h 360947"/>
                <a:gd name="connsiteX32" fmla="*/ 290826 w 399913"/>
                <a:gd name="connsiteY32" fmla="*/ 340957 h 360947"/>
                <a:gd name="connsiteX33" fmla="*/ 293872 w 399913"/>
                <a:gd name="connsiteY33" fmla="*/ 340957 h 360947"/>
                <a:gd name="connsiteX34" fmla="*/ 298442 w 399913"/>
                <a:gd name="connsiteY34" fmla="*/ 336292 h 360947"/>
                <a:gd name="connsiteX35" fmla="*/ 299489 w 399913"/>
                <a:gd name="connsiteY35" fmla="*/ 330104 h 360947"/>
                <a:gd name="connsiteX36" fmla="*/ 299489 w 399913"/>
                <a:gd name="connsiteY36" fmla="*/ 324964 h 360947"/>
                <a:gd name="connsiteX37" fmla="*/ 293301 w 399913"/>
                <a:gd name="connsiteY37" fmla="*/ 324487 h 360947"/>
                <a:gd name="connsiteX38" fmla="*/ 293777 w 399913"/>
                <a:gd name="connsiteY38" fmla="*/ 314206 h 360947"/>
                <a:gd name="connsiteX39" fmla="*/ 292730 w 399913"/>
                <a:gd name="connsiteY39" fmla="*/ 304972 h 360947"/>
                <a:gd name="connsiteX40" fmla="*/ 284543 w 399913"/>
                <a:gd name="connsiteY40" fmla="*/ 297832 h 360947"/>
                <a:gd name="connsiteX41" fmla="*/ 290731 w 399913"/>
                <a:gd name="connsiteY41" fmla="*/ 296309 h 360947"/>
                <a:gd name="connsiteX42" fmla="*/ 290731 w 399913"/>
                <a:gd name="connsiteY42" fmla="*/ 290693 h 360947"/>
                <a:gd name="connsiteX43" fmla="*/ 286066 w 399913"/>
                <a:gd name="connsiteY43" fmla="*/ 283458 h 360947"/>
                <a:gd name="connsiteX44" fmla="*/ 291206 w 399913"/>
                <a:gd name="connsiteY44" fmla="*/ 284981 h 360947"/>
                <a:gd name="connsiteX45" fmla="*/ 297395 w 399913"/>
                <a:gd name="connsiteY45" fmla="*/ 287551 h 360947"/>
                <a:gd name="connsiteX46" fmla="*/ 296918 w 399913"/>
                <a:gd name="connsiteY46" fmla="*/ 282887 h 360947"/>
                <a:gd name="connsiteX47" fmla="*/ 292254 w 399913"/>
                <a:gd name="connsiteY47" fmla="*/ 281363 h 360947"/>
                <a:gd name="connsiteX48" fmla="*/ 292254 w 399913"/>
                <a:gd name="connsiteY48" fmla="*/ 275176 h 360947"/>
                <a:gd name="connsiteX49" fmla="*/ 297870 w 399913"/>
                <a:gd name="connsiteY49" fmla="*/ 275176 h 360947"/>
                <a:gd name="connsiteX50" fmla="*/ 302535 w 399913"/>
                <a:gd name="connsiteY50" fmla="*/ 275176 h 360947"/>
                <a:gd name="connsiteX51" fmla="*/ 297870 w 399913"/>
                <a:gd name="connsiteY51" fmla="*/ 269559 h 360947"/>
                <a:gd name="connsiteX52" fmla="*/ 299394 w 399913"/>
                <a:gd name="connsiteY52" fmla="*/ 261848 h 360947"/>
                <a:gd name="connsiteX53" fmla="*/ 296823 w 399913"/>
                <a:gd name="connsiteY53" fmla="*/ 256707 h 360947"/>
                <a:gd name="connsiteX54" fmla="*/ 297299 w 399913"/>
                <a:gd name="connsiteY54" fmla="*/ 253661 h 360947"/>
                <a:gd name="connsiteX55" fmla="*/ 304534 w 399913"/>
                <a:gd name="connsiteY55" fmla="*/ 251567 h 360947"/>
                <a:gd name="connsiteX56" fmla="*/ 309675 w 399913"/>
                <a:gd name="connsiteY56" fmla="*/ 243856 h 360947"/>
                <a:gd name="connsiteX57" fmla="*/ 305010 w 399913"/>
                <a:gd name="connsiteY57" fmla="*/ 240238 h 360947"/>
                <a:gd name="connsiteX58" fmla="*/ 307104 w 399913"/>
                <a:gd name="connsiteY58" fmla="*/ 235574 h 360947"/>
                <a:gd name="connsiteX59" fmla="*/ 314340 w 399913"/>
                <a:gd name="connsiteY59" fmla="*/ 237097 h 360947"/>
                <a:gd name="connsiteX60" fmla="*/ 311769 w 399913"/>
                <a:gd name="connsiteY60" fmla="*/ 231480 h 360947"/>
                <a:gd name="connsiteX61" fmla="*/ 314340 w 399913"/>
                <a:gd name="connsiteY61" fmla="*/ 226816 h 360947"/>
                <a:gd name="connsiteX62" fmla="*/ 319004 w 399913"/>
                <a:gd name="connsiteY62" fmla="*/ 224245 h 360947"/>
                <a:gd name="connsiteX63" fmla="*/ 319004 w 399913"/>
                <a:gd name="connsiteY63" fmla="*/ 218058 h 360947"/>
                <a:gd name="connsiteX64" fmla="*/ 322050 w 399913"/>
                <a:gd name="connsiteY64" fmla="*/ 213393 h 360947"/>
                <a:gd name="connsiteX65" fmla="*/ 331284 w 399913"/>
                <a:gd name="connsiteY65" fmla="*/ 210823 h 360947"/>
                <a:gd name="connsiteX66" fmla="*/ 333855 w 399913"/>
                <a:gd name="connsiteY66" fmla="*/ 203683 h 360947"/>
                <a:gd name="connsiteX67" fmla="*/ 335949 w 399913"/>
                <a:gd name="connsiteY67" fmla="*/ 196448 h 360947"/>
                <a:gd name="connsiteX68" fmla="*/ 332332 w 399913"/>
                <a:gd name="connsiteY68" fmla="*/ 189213 h 360947"/>
                <a:gd name="connsiteX69" fmla="*/ 334902 w 399913"/>
                <a:gd name="connsiteY69" fmla="*/ 186643 h 360947"/>
                <a:gd name="connsiteX70" fmla="*/ 340519 w 399913"/>
                <a:gd name="connsiteY70" fmla="*/ 186643 h 360947"/>
                <a:gd name="connsiteX71" fmla="*/ 339471 w 399913"/>
                <a:gd name="connsiteY71" fmla="*/ 180455 h 360947"/>
                <a:gd name="connsiteX72" fmla="*/ 334807 w 399913"/>
                <a:gd name="connsiteY72" fmla="*/ 176361 h 360947"/>
                <a:gd name="connsiteX73" fmla="*/ 336330 w 399913"/>
                <a:gd name="connsiteY73" fmla="*/ 171697 h 360947"/>
                <a:gd name="connsiteX74" fmla="*/ 340994 w 399913"/>
                <a:gd name="connsiteY74" fmla="*/ 176838 h 360947"/>
                <a:gd name="connsiteX75" fmla="*/ 340994 w 399913"/>
                <a:gd name="connsiteY75" fmla="*/ 172744 h 360947"/>
                <a:gd name="connsiteX76" fmla="*/ 339947 w 399913"/>
                <a:gd name="connsiteY76" fmla="*/ 166556 h 360947"/>
                <a:gd name="connsiteX77" fmla="*/ 340994 w 399913"/>
                <a:gd name="connsiteY77" fmla="*/ 161415 h 360947"/>
                <a:gd name="connsiteX78" fmla="*/ 347182 w 399913"/>
                <a:gd name="connsiteY78" fmla="*/ 167032 h 360947"/>
                <a:gd name="connsiteX79" fmla="*/ 353370 w 399913"/>
                <a:gd name="connsiteY79" fmla="*/ 162939 h 360947"/>
                <a:gd name="connsiteX80" fmla="*/ 358035 w 399913"/>
                <a:gd name="connsiteY80" fmla="*/ 158845 h 360947"/>
                <a:gd name="connsiteX81" fmla="*/ 352894 w 399913"/>
                <a:gd name="connsiteY81" fmla="*/ 149040 h 360947"/>
                <a:gd name="connsiteX82" fmla="*/ 359082 w 399913"/>
                <a:gd name="connsiteY82" fmla="*/ 145423 h 360947"/>
                <a:gd name="connsiteX83" fmla="*/ 361176 w 399913"/>
                <a:gd name="connsiteY83" fmla="*/ 137236 h 360947"/>
                <a:gd name="connsiteX84" fmla="*/ 369934 w 399913"/>
                <a:gd name="connsiteY84" fmla="*/ 135713 h 360947"/>
                <a:gd name="connsiteX85" fmla="*/ 370981 w 399913"/>
                <a:gd name="connsiteY85" fmla="*/ 130572 h 360947"/>
                <a:gd name="connsiteX86" fmla="*/ 361747 w 399913"/>
                <a:gd name="connsiteY86" fmla="*/ 122385 h 360947"/>
                <a:gd name="connsiteX87" fmla="*/ 366888 w 399913"/>
                <a:gd name="connsiteY87" fmla="*/ 118768 h 360947"/>
                <a:gd name="connsiteX88" fmla="*/ 364794 w 399913"/>
                <a:gd name="connsiteY88" fmla="*/ 112580 h 360947"/>
                <a:gd name="connsiteX89" fmla="*/ 365841 w 399913"/>
                <a:gd name="connsiteY89" fmla="*/ 105916 h 360947"/>
                <a:gd name="connsiteX90" fmla="*/ 372029 w 399913"/>
                <a:gd name="connsiteY90" fmla="*/ 108010 h 360947"/>
                <a:gd name="connsiteX91" fmla="*/ 374123 w 399913"/>
                <a:gd name="connsiteY91" fmla="*/ 100871 h 360947"/>
                <a:gd name="connsiteX92" fmla="*/ 372029 w 399913"/>
                <a:gd name="connsiteY92" fmla="*/ 93160 h 360947"/>
                <a:gd name="connsiteX93" fmla="*/ 378216 w 399913"/>
                <a:gd name="connsiteY93" fmla="*/ 93636 h 360947"/>
                <a:gd name="connsiteX94" fmla="*/ 379740 w 399913"/>
                <a:gd name="connsiteY94" fmla="*/ 91065 h 360947"/>
                <a:gd name="connsiteX95" fmla="*/ 384309 w 399913"/>
                <a:gd name="connsiteY95" fmla="*/ 84878 h 360947"/>
                <a:gd name="connsiteX96" fmla="*/ 382786 w 399913"/>
                <a:gd name="connsiteY96" fmla="*/ 81831 h 360947"/>
                <a:gd name="connsiteX97" fmla="*/ 378121 w 399913"/>
                <a:gd name="connsiteY97" fmla="*/ 78214 h 360947"/>
                <a:gd name="connsiteX98" fmla="*/ 381167 w 399913"/>
                <a:gd name="connsiteY98" fmla="*/ 73549 h 360947"/>
                <a:gd name="connsiteX99" fmla="*/ 388402 w 399913"/>
                <a:gd name="connsiteY99" fmla="*/ 68884 h 360947"/>
                <a:gd name="connsiteX100" fmla="*/ 395542 w 399913"/>
                <a:gd name="connsiteY100" fmla="*/ 65267 h 360947"/>
                <a:gd name="connsiteX101" fmla="*/ 391925 w 399913"/>
                <a:gd name="connsiteY101" fmla="*/ 61650 h 360947"/>
                <a:gd name="connsiteX102" fmla="*/ 393448 w 399913"/>
                <a:gd name="connsiteY102" fmla="*/ 56509 h 360947"/>
                <a:gd name="connsiteX103" fmla="*/ 399636 w 399913"/>
                <a:gd name="connsiteY103" fmla="*/ 57556 h 360947"/>
                <a:gd name="connsiteX104" fmla="*/ 395161 w 399913"/>
                <a:gd name="connsiteY104" fmla="*/ 50036 h 36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399913" h="360947">
                  <a:moveTo>
                    <a:pt x="297490" y="355902"/>
                  </a:moveTo>
                  <a:cubicBezTo>
                    <a:pt x="297870" y="355902"/>
                    <a:pt x="298156" y="355807"/>
                    <a:pt x="298156" y="355712"/>
                  </a:cubicBezTo>
                  <a:cubicBezTo>
                    <a:pt x="297966" y="354855"/>
                    <a:pt x="297680" y="355141"/>
                    <a:pt x="297490" y="355902"/>
                  </a:cubicBezTo>
                  <a:close/>
                  <a:moveTo>
                    <a:pt x="395161" y="50036"/>
                  </a:moveTo>
                  <a:cubicBezTo>
                    <a:pt x="394305" y="48798"/>
                    <a:pt x="393924" y="48037"/>
                    <a:pt x="393829" y="47370"/>
                  </a:cubicBezTo>
                  <a:lnTo>
                    <a:pt x="341185" y="52035"/>
                  </a:lnTo>
                  <a:cubicBezTo>
                    <a:pt x="341185" y="52035"/>
                    <a:pt x="341185" y="48417"/>
                    <a:pt x="342708" y="44800"/>
                  </a:cubicBezTo>
                  <a:cubicBezTo>
                    <a:pt x="344231" y="41182"/>
                    <a:pt x="344707" y="41182"/>
                    <a:pt x="347373" y="38612"/>
                  </a:cubicBezTo>
                  <a:cubicBezTo>
                    <a:pt x="349943" y="36042"/>
                    <a:pt x="352037" y="36042"/>
                    <a:pt x="352513" y="32424"/>
                  </a:cubicBezTo>
                  <a:cubicBezTo>
                    <a:pt x="352989" y="28807"/>
                    <a:pt x="354607" y="29854"/>
                    <a:pt x="357654" y="27283"/>
                  </a:cubicBezTo>
                  <a:cubicBezTo>
                    <a:pt x="360700" y="24713"/>
                    <a:pt x="359748" y="23190"/>
                    <a:pt x="361747" y="21667"/>
                  </a:cubicBezTo>
                  <a:cubicBezTo>
                    <a:pt x="363842" y="20144"/>
                    <a:pt x="363842" y="18049"/>
                    <a:pt x="362795" y="15003"/>
                  </a:cubicBezTo>
                  <a:cubicBezTo>
                    <a:pt x="361747" y="11957"/>
                    <a:pt x="362795" y="8815"/>
                    <a:pt x="360224" y="7864"/>
                  </a:cubicBezTo>
                  <a:cubicBezTo>
                    <a:pt x="357654" y="6816"/>
                    <a:pt x="356131" y="7292"/>
                    <a:pt x="356607" y="4722"/>
                  </a:cubicBezTo>
                  <a:cubicBezTo>
                    <a:pt x="357083" y="2152"/>
                    <a:pt x="357083" y="-419"/>
                    <a:pt x="352989" y="57"/>
                  </a:cubicBezTo>
                  <a:cubicBezTo>
                    <a:pt x="348896" y="533"/>
                    <a:pt x="269787" y="5198"/>
                    <a:pt x="190584" y="7197"/>
                  </a:cubicBezTo>
                  <a:cubicBezTo>
                    <a:pt x="121757" y="9006"/>
                    <a:pt x="24180" y="10815"/>
                    <a:pt x="0" y="11195"/>
                  </a:cubicBezTo>
                  <a:cubicBezTo>
                    <a:pt x="0" y="10910"/>
                    <a:pt x="0" y="11290"/>
                    <a:pt x="0" y="11290"/>
                  </a:cubicBezTo>
                  <a:cubicBezTo>
                    <a:pt x="0" y="11290"/>
                    <a:pt x="1047" y="21096"/>
                    <a:pt x="2570" y="27760"/>
                  </a:cubicBezTo>
                  <a:cubicBezTo>
                    <a:pt x="4094" y="34423"/>
                    <a:pt x="6664" y="48322"/>
                    <a:pt x="6664" y="53463"/>
                  </a:cubicBezTo>
                  <a:cubicBezTo>
                    <a:pt x="6664" y="58603"/>
                    <a:pt x="8187" y="62697"/>
                    <a:pt x="10757" y="79642"/>
                  </a:cubicBezTo>
                  <a:cubicBezTo>
                    <a:pt x="13328" y="96587"/>
                    <a:pt x="16374" y="116102"/>
                    <a:pt x="16374" y="122766"/>
                  </a:cubicBezTo>
                  <a:cubicBezTo>
                    <a:pt x="16374" y="129430"/>
                    <a:pt x="15327" y="298975"/>
                    <a:pt x="15327" y="298975"/>
                  </a:cubicBezTo>
                  <a:cubicBezTo>
                    <a:pt x="15327" y="298975"/>
                    <a:pt x="17897" y="303068"/>
                    <a:pt x="20468" y="304591"/>
                  </a:cubicBezTo>
                  <a:cubicBezTo>
                    <a:pt x="23038" y="306115"/>
                    <a:pt x="24085" y="308209"/>
                    <a:pt x="27131" y="306686"/>
                  </a:cubicBezTo>
                  <a:cubicBezTo>
                    <a:pt x="30177" y="305162"/>
                    <a:pt x="33795" y="303639"/>
                    <a:pt x="36365" y="304591"/>
                  </a:cubicBezTo>
                  <a:cubicBezTo>
                    <a:pt x="38935" y="305639"/>
                    <a:pt x="41506" y="305067"/>
                    <a:pt x="43600" y="305067"/>
                  </a:cubicBezTo>
                  <a:cubicBezTo>
                    <a:pt x="45695" y="305067"/>
                    <a:pt x="49788" y="302973"/>
                    <a:pt x="50264" y="306115"/>
                  </a:cubicBezTo>
                  <a:cubicBezTo>
                    <a:pt x="50835" y="309161"/>
                    <a:pt x="51311" y="323060"/>
                    <a:pt x="51311" y="329723"/>
                  </a:cubicBezTo>
                  <a:cubicBezTo>
                    <a:pt x="51311" y="331722"/>
                    <a:pt x="51597" y="344288"/>
                    <a:pt x="51978" y="360948"/>
                  </a:cubicBezTo>
                  <a:cubicBezTo>
                    <a:pt x="85868" y="360472"/>
                    <a:pt x="250367" y="357806"/>
                    <a:pt x="289493" y="356093"/>
                  </a:cubicBezTo>
                  <a:cubicBezTo>
                    <a:pt x="290064" y="353713"/>
                    <a:pt x="291778" y="351904"/>
                    <a:pt x="294443" y="349714"/>
                  </a:cubicBezTo>
                  <a:cubicBezTo>
                    <a:pt x="297490" y="347144"/>
                    <a:pt x="294443" y="344574"/>
                    <a:pt x="290826" y="340957"/>
                  </a:cubicBezTo>
                  <a:cubicBezTo>
                    <a:pt x="287208" y="337339"/>
                    <a:pt x="290826" y="340957"/>
                    <a:pt x="293872" y="340957"/>
                  </a:cubicBezTo>
                  <a:cubicBezTo>
                    <a:pt x="296918" y="340957"/>
                    <a:pt x="296918" y="340481"/>
                    <a:pt x="298442" y="336292"/>
                  </a:cubicBezTo>
                  <a:cubicBezTo>
                    <a:pt x="299965" y="332198"/>
                    <a:pt x="297395" y="331151"/>
                    <a:pt x="299489" y="330104"/>
                  </a:cubicBezTo>
                  <a:cubicBezTo>
                    <a:pt x="301583" y="329057"/>
                    <a:pt x="299489" y="324964"/>
                    <a:pt x="299489" y="324964"/>
                  </a:cubicBezTo>
                  <a:cubicBezTo>
                    <a:pt x="299489" y="324964"/>
                    <a:pt x="295871" y="324964"/>
                    <a:pt x="293301" y="324487"/>
                  </a:cubicBezTo>
                  <a:cubicBezTo>
                    <a:pt x="290731" y="324012"/>
                    <a:pt x="292254" y="317348"/>
                    <a:pt x="293777" y="314206"/>
                  </a:cubicBezTo>
                  <a:cubicBezTo>
                    <a:pt x="295300" y="311160"/>
                    <a:pt x="294253" y="304972"/>
                    <a:pt x="292730" y="304972"/>
                  </a:cubicBezTo>
                  <a:cubicBezTo>
                    <a:pt x="291206" y="304972"/>
                    <a:pt x="287589" y="301355"/>
                    <a:pt x="284543" y="297832"/>
                  </a:cubicBezTo>
                  <a:cubicBezTo>
                    <a:pt x="281497" y="294215"/>
                    <a:pt x="287589" y="297832"/>
                    <a:pt x="290731" y="296309"/>
                  </a:cubicBezTo>
                  <a:cubicBezTo>
                    <a:pt x="293777" y="294786"/>
                    <a:pt x="292730" y="291645"/>
                    <a:pt x="290731" y="290693"/>
                  </a:cubicBezTo>
                  <a:cubicBezTo>
                    <a:pt x="288636" y="289645"/>
                    <a:pt x="285590" y="285552"/>
                    <a:pt x="286066" y="283458"/>
                  </a:cubicBezTo>
                  <a:cubicBezTo>
                    <a:pt x="286542" y="281459"/>
                    <a:pt x="288636" y="282411"/>
                    <a:pt x="291206" y="284981"/>
                  </a:cubicBezTo>
                  <a:cubicBezTo>
                    <a:pt x="293777" y="287551"/>
                    <a:pt x="295300" y="288598"/>
                    <a:pt x="297395" y="287551"/>
                  </a:cubicBezTo>
                  <a:cubicBezTo>
                    <a:pt x="299489" y="286504"/>
                    <a:pt x="298918" y="284505"/>
                    <a:pt x="296918" y="282887"/>
                  </a:cubicBezTo>
                  <a:cubicBezTo>
                    <a:pt x="294824" y="281363"/>
                    <a:pt x="292254" y="281363"/>
                    <a:pt x="292254" y="281363"/>
                  </a:cubicBezTo>
                  <a:cubicBezTo>
                    <a:pt x="292254" y="281363"/>
                    <a:pt x="291778" y="276699"/>
                    <a:pt x="292254" y="275176"/>
                  </a:cubicBezTo>
                  <a:cubicBezTo>
                    <a:pt x="292730" y="273652"/>
                    <a:pt x="295871" y="273177"/>
                    <a:pt x="297870" y="275176"/>
                  </a:cubicBezTo>
                  <a:cubicBezTo>
                    <a:pt x="299965" y="277270"/>
                    <a:pt x="301488" y="277746"/>
                    <a:pt x="302535" y="275176"/>
                  </a:cubicBezTo>
                  <a:cubicBezTo>
                    <a:pt x="303582" y="272605"/>
                    <a:pt x="300536" y="272129"/>
                    <a:pt x="297870" y="269559"/>
                  </a:cubicBezTo>
                  <a:cubicBezTo>
                    <a:pt x="295300" y="266989"/>
                    <a:pt x="297395" y="264418"/>
                    <a:pt x="299394" y="261848"/>
                  </a:cubicBezTo>
                  <a:cubicBezTo>
                    <a:pt x="301488" y="259278"/>
                    <a:pt x="299869" y="259278"/>
                    <a:pt x="296823" y="256707"/>
                  </a:cubicBezTo>
                  <a:cubicBezTo>
                    <a:pt x="293777" y="254137"/>
                    <a:pt x="295776" y="252043"/>
                    <a:pt x="297299" y="253661"/>
                  </a:cubicBezTo>
                  <a:cubicBezTo>
                    <a:pt x="298822" y="255184"/>
                    <a:pt x="302440" y="252614"/>
                    <a:pt x="304534" y="251567"/>
                  </a:cubicBezTo>
                  <a:cubicBezTo>
                    <a:pt x="306629" y="250520"/>
                    <a:pt x="309199" y="247949"/>
                    <a:pt x="309675" y="243856"/>
                  </a:cubicBezTo>
                  <a:cubicBezTo>
                    <a:pt x="310151" y="239762"/>
                    <a:pt x="307580" y="242333"/>
                    <a:pt x="305010" y="240238"/>
                  </a:cubicBezTo>
                  <a:cubicBezTo>
                    <a:pt x="302440" y="238239"/>
                    <a:pt x="305010" y="237668"/>
                    <a:pt x="307104" y="235574"/>
                  </a:cubicBezTo>
                  <a:cubicBezTo>
                    <a:pt x="309199" y="233479"/>
                    <a:pt x="311769" y="238620"/>
                    <a:pt x="314340" y="237097"/>
                  </a:cubicBezTo>
                  <a:cubicBezTo>
                    <a:pt x="316910" y="235574"/>
                    <a:pt x="313863" y="232432"/>
                    <a:pt x="311769" y="231480"/>
                  </a:cubicBezTo>
                  <a:cubicBezTo>
                    <a:pt x="309770" y="230433"/>
                    <a:pt x="314340" y="228910"/>
                    <a:pt x="314340" y="226816"/>
                  </a:cubicBezTo>
                  <a:cubicBezTo>
                    <a:pt x="314340" y="224816"/>
                    <a:pt x="316910" y="223769"/>
                    <a:pt x="319004" y="224245"/>
                  </a:cubicBezTo>
                  <a:cubicBezTo>
                    <a:pt x="321003" y="224721"/>
                    <a:pt x="321574" y="221199"/>
                    <a:pt x="319004" y="218058"/>
                  </a:cubicBezTo>
                  <a:cubicBezTo>
                    <a:pt x="316434" y="215011"/>
                    <a:pt x="320527" y="213964"/>
                    <a:pt x="322050" y="213393"/>
                  </a:cubicBezTo>
                  <a:cubicBezTo>
                    <a:pt x="323574" y="212917"/>
                    <a:pt x="327667" y="212346"/>
                    <a:pt x="331284" y="210823"/>
                  </a:cubicBezTo>
                  <a:cubicBezTo>
                    <a:pt x="334902" y="209299"/>
                    <a:pt x="334902" y="206729"/>
                    <a:pt x="333855" y="203683"/>
                  </a:cubicBezTo>
                  <a:cubicBezTo>
                    <a:pt x="332808" y="200637"/>
                    <a:pt x="333379" y="200066"/>
                    <a:pt x="335949" y="196448"/>
                  </a:cubicBezTo>
                  <a:cubicBezTo>
                    <a:pt x="338519" y="192831"/>
                    <a:pt x="333855" y="192831"/>
                    <a:pt x="332332" y="189213"/>
                  </a:cubicBezTo>
                  <a:cubicBezTo>
                    <a:pt x="330808" y="185596"/>
                    <a:pt x="333379" y="183025"/>
                    <a:pt x="334902" y="186643"/>
                  </a:cubicBezTo>
                  <a:cubicBezTo>
                    <a:pt x="336425" y="190260"/>
                    <a:pt x="337472" y="188642"/>
                    <a:pt x="340519" y="186643"/>
                  </a:cubicBezTo>
                  <a:cubicBezTo>
                    <a:pt x="343565" y="184549"/>
                    <a:pt x="341566" y="181978"/>
                    <a:pt x="339471" y="180455"/>
                  </a:cubicBezTo>
                  <a:cubicBezTo>
                    <a:pt x="337377" y="178932"/>
                    <a:pt x="335854" y="177885"/>
                    <a:pt x="334807" y="176361"/>
                  </a:cubicBezTo>
                  <a:cubicBezTo>
                    <a:pt x="333759" y="174838"/>
                    <a:pt x="334331" y="171697"/>
                    <a:pt x="336330" y="171697"/>
                  </a:cubicBezTo>
                  <a:cubicBezTo>
                    <a:pt x="338424" y="171697"/>
                    <a:pt x="339376" y="175790"/>
                    <a:pt x="340994" y="176838"/>
                  </a:cubicBezTo>
                  <a:cubicBezTo>
                    <a:pt x="342518" y="177885"/>
                    <a:pt x="343089" y="175314"/>
                    <a:pt x="340994" y="172744"/>
                  </a:cubicBezTo>
                  <a:cubicBezTo>
                    <a:pt x="338995" y="170174"/>
                    <a:pt x="340994" y="169603"/>
                    <a:pt x="339947" y="166556"/>
                  </a:cubicBezTo>
                  <a:cubicBezTo>
                    <a:pt x="338900" y="163510"/>
                    <a:pt x="339471" y="161415"/>
                    <a:pt x="340994" y="161415"/>
                  </a:cubicBezTo>
                  <a:cubicBezTo>
                    <a:pt x="342518" y="161415"/>
                    <a:pt x="345088" y="167604"/>
                    <a:pt x="347182" y="167032"/>
                  </a:cubicBezTo>
                  <a:cubicBezTo>
                    <a:pt x="349277" y="166556"/>
                    <a:pt x="352323" y="165985"/>
                    <a:pt x="353370" y="162939"/>
                  </a:cubicBezTo>
                  <a:cubicBezTo>
                    <a:pt x="354417" y="159893"/>
                    <a:pt x="356987" y="161415"/>
                    <a:pt x="358035" y="158845"/>
                  </a:cubicBezTo>
                  <a:cubicBezTo>
                    <a:pt x="359082" y="156275"/>
                    <a:pt x="352894" y="152658"/>
                    <a:pt x="352894" y="149040"/>
                  </a:cubicBezTo>
                  <a:cubicBezTo>
                    <a:pt x="352894" y="145423"/>
                    <a:pt x="355940" y="146470"/>
                    <a:pt x="359082" y="145423"/>
                  </a:cubicBezTo>
                  <a:cubicBezTo>
                    <a:pt x="362128" y="144376"/>
                    <a:pt x="361652" y="140758"/>
                    <a:pt x="361176" y="137236"/>
                  </a:cubicBezTo>
                  <a:cubicBezTo>
                    <a:pt x="360700" y="133618"/>
                    <a:pt x="365841" y="135236"/>
                    <a:pt x="369934" y="135713"/>
                  </a:cubicBezTo>
                  <a:cubicBezTo>
                    <a:pt x="374028" y="136188"/>
                    <a:pt x="371457" y="133618"/>
                    <a:pt x="370981" y="130572"/>
                  </a:cubicBezTo>
                  <a:cubicBezTo>
                    <a:pt x="370505" y="127526"/>
                    <a:pt x="365841" y="124384"/>
                    <a:pt x="361747" y="122385"/>
                  </a:cubicBezTo>
                  <a:cubicBezTo>
                    <a:pt x="357654" y="120291"/>
                    <a:pt x="367935" y="122385"/>
                    <a:pt x="366888" y="118768"/>
                  </a:cubicBezTo>
                  <a:cubicBezTo>
                    <a:pt x="365841" y="115150"/>
                    <a:pt x="367364" y="112580"/>
                    <a:pt x="364794" y="112580"/>
                  </a:cubicBezTo>
                  <a:cubicBezTo>
                    <a:pt x="362223" y="112580"/>
                    <a:pt x="362699" y="107915"/>
                    <a:pt x="365841" y="105916"/>
                  </a:cubicBezTo>
                  <a:cubicBezTo>
                    <a:pt x="368887" y="103917"/>
                    <a:pt x="367840" y="108962"/>
                    <a:pt x="372029" y="108010"/>
                  </a:cubicBezTo>
                  <a:cubicBezTo>
                    <a:pt x="376122" y="106963"/>
                    <a:pt x="376122" y="103441"/>
                    <a:pt x="374123" y="100871"/>
                  </a:cubicBezTo>
                  <a:cubicBezTo>
                    <a:pt x="372029" y="98300"/>
                    <a:pt x="371552" y="96206"/>
                    <a:pt x="372029" y="93160"/>
                  </a:cubicBezTo>
                  <a:cubicBezTo>
                    <a:pt x="372505" y="90113"/>
                    <a:pt x="375646" y="92112"/>
                    <a:pt x="378216" y="93636"/>
                  </a:cubicBezTo>
                  <a:cubicBezTo>
                    <a:pt x="380787" y="95159"/>
                    <a:pt x="380787" y="94683"/>
                    <a:pt x="379740" y="91065"/>
                  </a:cubicBezTo>
                  <a:cubicBezTo>
                    <a:pt x="378692" y="87448"/>
                    <a:pt x="380215" y="87448"/>
                    <a:pt x="384309" y="84878"/>
                  </a:cubicBezTo>
                  <a:cubicBezTo>
                    <a:pt x="388402" y="82307"/>
                    <a:pt x="385356" y="81260"/>
                    <a:pt x="382786" y="81831"/>
                  </a:cubicBezTo>
                  <a:cubicBezTo>
                    <a:pt x="380215" y="82307"/>
                    <a:pt x="378692" y="81355"/>
                    <a:pt x="378121" y="78214"/>
                  </a:cubicBezTo>
                  <a:cubicBezTo>
                    <a:pt x="377645" y="75167"/>
                    <a:pt x="378597" y="74120"/>
                    <a:pt x="381167" y="73549"/>
                  </a:cubicBezTo>
                  <a:cubicBezTo>
                    <a:pt x="383738" y="73073"/>
                    <a:pt x="387831" y="71455"/>
                    <a:pt x="388402" y="68884"/>
                  </a:cubicBezTo>
                  <a:cubicBezTo>
                    <a:pt x="388878" y="66314"/>
                    <a:pt x="393067" y="65838"/>
                    <a:pt x="395542" y="65267"/>
                  </a:cubicBezTo>
                  <a:cubicBezTo>
                    <a:pt x="398112" y="64696"/>
                    <a:pt x="396018" y="62221"/>
                    <a:pt x="391925" y="61650"/>
                  </a:cubicBezTo>
                  <a:cubicBezTo>
                    <a:pt x="387831" y="61078"/>
                    <a:pt x="390402" y="58032"/>
                    <a:pt x="393448" y="56509"/>
                  </a:cubicBezTo>
                  <a:cubicBezTo>
                    <a:pt x="396494" y="54986"/>
                    <a:pt x="398589" y="59079"/>
                    <a:pt x="399636" y="57556"/>
                  </a:cubicBezTo>
                  <a:cubicBezTo>
                    <a:pt x="400873" y="56699"/>
                    <a:pt x="397732" y="53558"/>
                    <a:pt x="395161" y="50036"/>
                  </a:cubicBezTo>
                  <a:close/>
                </a:path>
              </a:pathLst>
            </a:custGeom>
            <a:solidFill>
              <a:schemeClr val="bg1">
                <a:lumMod val="85000"/>
              </a:schemeClr>
            </a:solidFill>
            <a:ln w="4754" cap="flat">
              <a:solidFill>
                <a:srgbClr val="FFFFFF"/>
              </a:solidFill>
              <a:prstDash val="solid"/>
              <a:miter/>
            </a:ln>
          </p:spPr>
          <p:txBody>
            <a:bodyPr rtlCol="0" anchor="ctr"/>
            <a:lstStyle/>
            <a:p>
              <a:endParaRPr lang="en-US"/>
            </a:p>
          </p:txBody>
        </p:sp>
        <p:sp>
          <p:nvSpPr>
            <p:cNvPr id="52" name="Graphic 13">
              <a:extLst>
                <a:ext uri="{FF2B5EF4-FFF2-40B4-BE49-F238E27FC236}">
                  <a16:creationId xmlns:a16="http://schemas.microsoft.com/office/drawing/2014/main" id="{D79C59D0-112E-7653-559A-A6ABF11703E6}"/>
                </a:ext>
              </a:extLst>
            </p:cNvPr>
            <p:cNvSpPr/>
            <p:nvPr userDrawn="1"/>
          </p:nvSpPr>
          <p:spPr>
            <a:xfrm>
              <a:off x="7555993" y="1358382"/>
              <a:ext cx="551567" cy="875864"/>
            </a:xfrm>
            <a:custGeom>
              <a:avLst/>
              <a:gdLst>
                <a:gd name="connsiteX0" fmla="*/ 287589 w 290513"/>
                <a:gd name="connsiteY0" fmla="*/ 212384 h 461322"/>
                <a:gd name="connsiteX1" fmla="*/ 281687 w 290513"/>
                <a:gd name="connsiteY1" fmla="*/ 215430 h 461322"/>
                <a:gd name="connsiteX2" fmla="*/ 278069 w 290513"/>
                <a:gd name="connsiteY2" fmla="*/ 216667 h 461322"/>
                <a:gd name="connsiteX3" fmla="*/ 272453 w 290513"/>
                <a:gd name="connsiteY3" fmla="*/ 211241 h 461322"/>
                <a:gd name="connsiteX4" fmla="*/ 275023 w 290513"/>
                <a:gd name="connsiteY4" fmla="*/ 205815 h 461322"/>
                <a:gd name="connsiteX5" fmla="*/ 280640 w 290513"/>
                <a:gd name="connsiteY5" fmla="*/ 202959 h 461322"/>
                <a:gd name="connsiteX6" fmla="*/ 277593 w 290513"/>
                <a:gd name="connsiteY6" fmla="*/ 197819 h 461322"/>
                <a:gd name="connsiteX7" fmla="*/ 271977 w 290513"/>
                <a:gd name="connsiteY7" fmla="*/ 189346 h 461322"/>
                <a:gd name="connsiteX8" fmla="*/ 265027 w 290513"/>
                <a:gd name="connsiteY8" fmla="*/ 186300 h 461322"/>
                <a:gd name="connsiteX9" fmla="*/ 260172 w 290513"/>
                <a:gd name="connsiteY9" fmla="*/ 188870 h 461322"/>
                <a:gd name="connsiteX10" fmla="*/ 254556 w 290513"/>
                <a:gd name="connsiteY10" fmla="*/ 191916 h 461322"/>
                <a:gd name="connsiteX11" fmla="*/ 249129 w 290513"/>
                <a:gd name="connsiteY11" fmla="*/ 187537 h 461322"/>
                <a:gd name="connsiteX12" fmla="*/ 243227 w 290513"/>
                <a:gd name="connsiteY12" fmla="*/ 181921 h 461322"/>
                <a:gd name="connsiteX13" fmla="*/ 244560 w 290513"/>
                <a:gd name="connsiteY13" fmla="*/ 175543 h 461322"/>
                <a:gd name="connsiteX14" fmla="*/ 242751 w 290513"/>
                <a:gd name="connsiteY14" fmla="*/ 169069 h 461322"/>
                <a:gd name="connsiteX15" fmla="*/ 237135 w 290513"/>
                <a:gd name="connsiteY15" fmla="*/ 163929 h 461322"/>
                <a:gd name="connsiteX16" fmla="*/ 239991 w 290513"/>
                <a:gd name="connsiteY16" fmla="*/ 160121 h 461322"/>
                <a:gd name="connsiteX17" fmla="*/ 239705 w 290513"/>
                <a:gd name="connsiteY17" fmla="*/ 156503 h 461322"/>
                <a:gd name="connsiteX18" fmla="*/ 237611 w 290513"/>
                <a:gd name="connsiteY18" fmla="*/ 151077 h 461322"/>
                <a:gd name="connsiteX19" fmla="*/ 233993 w 290513"/>
                <a:gd name="connsiteY19" fmla="*/ 151077 h 461322"/>
                <a:gd name="connsiteX20" fmla="*/ 225997 w 290513"/>
                <a:gd name="connsiteY20" fmla="*/ 153171 h 461322"/>
                <a:gd name="connsiteX21" fmla="*/ 217524 w 290513"/>
                <a:gd name="connsiteY21" fmla="*/ 149839 h 461322"/>
                <a:gd name="connsiteX22" fmla="*/ 212669 w 290513"/>
                <a:gd name="connsiteY22" fmla="*/ 149839 h 461322"/>
                <a:gd name="connsiteX23" fmla="*/ 208861 w 290513"/>
                <a:gd name="connsiteY23" fmla="*/ 147745 h 461322"/>
                <a:gd name="connsiteX24" fmla="*/ 208100 w 290513"/>
                <a:gd name="connsiteY24" fmla="*/ 143081 h 461322"/>
                <a:gd name="connsiteX25" fmla="*/ 207814 w 290513"/>
                <a:gd name="connsiteY25" fmla="*/ 137464 h 461322"/>
                <a:gd name="connsiteX26" fmla="*/ 206005 w 290513"/>
                <a:gd name="connsiteY26" fmla="*/ 133085 h 461322"/>
                <a:gd name="connsiteX27" fmla="*/ 206291 w 290513"/>
                <a:gd name="connsiteY27" fmla="*/ 127944 h 461322"/>
                <a:gd name="connsiteX28" fmla="*/ 203150 w 290513"/>
                <a:gd name="connsiteY28" fmla="*/ 120995 h 461322"/>
                <a:gd name="connsiteX29" fmla="*/ 171544 w 290513"/>
                <a:gd name="connsiteY29" fmla="*/ 16945 h 461322"/>
                <a:gd name="connsiteX30" fmla="*/ 165357 w 290513"/>
                <a:gd name="connsiteY30" fmla="*/ 16183 h 461322"/>
                <a:gd name="connsiteX31" fmla="*/ 158693 w 290513"/>
                <a:gd name="connsiteY31" fmla="*/ 9996 h 461322"/>
                <a:gd name="connsiteX32" fmla="*/ 150411 w 290513"/>
                <a:gd name="connsiteY32" fmla="*/ 5902 h 461322"/>
                <a:gd name="connsiteX33" fmla="*/ 141176 w 290513"/>
                <a:gd name="connsiteY33" fmla="*/ 1809 h 461322"/>
                <a:gd name="connsiteX34" fmla="*/ 134703 w 290513"/>
                <a:gd name="connsiteY34" fmla="*/ 0 h 461322"/>
                <a:gd name="connsiteX35" fmla="*/ 125469 w 290513"/>
                <a:gd name="connsiteY35" fmla="*/ 1523 h 461322"/>
                <a:gd name="connsiteX36" fmla="*/ 125755 w 290513"/>
                <a:gd name="connsiteY36" fmla="*/ 8187 h 461322"/>
                <a:gd name="connsiteX37" fmla="*/ 121852 w 290513"/>
                <a:gd name="connsiteY37" fmla="*/ 9710 h 461322"/>
                <a:gd name="connsiteX38" fmla="*/ 115949 w 290513"/>
                <a:gd name="connsiteY38" fmla="*/ 10186 h 461322"/>
                <a:gd name="connsiteX39" fmla="*/ 112332 w 290513"/>
                <a:gd name="connsiteY39" fmla="*/ 13803 h 461322"/>
                <a:gd name="connsiteX40" fmla="*/ 107667 w 290513"/>
                <a:gd name="connsiteY40" fmla="*/ 18468 h 461322"/>
                <a:gd name="connsiteX41" fmla="*/ 99671 w 290513"/>
                <a:gd name="connsiteY41" fmla="*/ 23609 h 461322"/>
                <a:gd name="connsiteX42" fmla="*/ 94054 w 290513"/>
                <a:gd name="connsiteY42" fmla="*/ 27512 h 461322"/>
                <a:gd name="connsiteX43" fmla="*/ 86343 w 290513"/>
                <a:gd name="connsiteY43" fmla="*/ 25417 h 461322"/>
                <a:gd name="connsiteX44" fmla="*/ 80917 w 290513"/>
                <a:gd name="connsiteY44" fmla="*/ 19230 h 461322"/>
                <a:gd name="connsiteX45" fmla="*/ 79394 w 290513"/>
                <a:gd name="connsiteY45" fmla="*/ 8472 h 461322"/>
                <a:gd name="connsiteX46" fmla="*/ 65781 w 290513"/>
                <a:gd name="connsiteY46" fmla="*/ 7996 h 461322"/>
                <a:gd name="connsiteX47" fmla="*/ 35508 w 290513"/>
                <a:gd name="connsiteY47" fmla="*/ 94340 h 461322"/>
                <a:gd name="connsiteX48" fmla="*/ 37793 w 290513"/>
                <a:gd name="connsiteY48" fmla="*/ 123851 h 461322"/>
                <a:gd name="connsiteX49" fmla="*/ 33128 w 290513"/>
                <a:gd name="connsiteY49" fmla="*/ 130229 h 461322"/>
                <a:gd name="connsiteX50" fmla="*/ 31129 w 290513"/>
                <a:gd name="connsiteY50" fmla="*/ 138416 h 461322"/>
                <a:gd name="connsiteX51" fmla="*/ 29606 w 290513"/>
                <a:gd name="connsiteY51" fmla="*/ 148221 h 461322"/>
                <a:gd name="connsiteX52" fmla="*/ 33699 w 290513"/>
                <a:gd name="connsiteY52" fmla="*/ 153076 h 461322"/>
                <a:gd name="connsiteX53" fmla="*/ 31415 w 290513"/>
                <a:gd name="connsiteY53" fmla="*/ 158693 h 461322"/>
                <a:gd name="connsiteX54" fmla="*/ 32176 w 290513"/>
                <a:gd name="connsiteY54" fmla="*/ 165832 h 461322"/>
                <a:gd name="connsiteX55" fmla="*/ 35223 w 290513"/>
                <a:gd name="connsiteY55" fmla="*/ 171259 h 461322"/>
                <a:gd name="connsiteX56" fmla="*/ 38840 w 290513"/>
                <a:gd name="connsiteY56" fmla="*/ 176399 h 461322"/>
                <a:gd name="connsiteX57" fmla="*/ 32462 w 290513"/>
                <a:gd name="connsiteY57" fmla="*/ 185633 h 461322"/>
                <a:gd name="connsiteX58" fmla="*/ 33224 w 290513"/>
                <a:gd name="connsiteY58" fmla="*/ 192773 h 461322"/>
                <a:gd name="connsiteX59" fmla="*/ 31224 w 290513"/>
                <a:gd name="connsiteY59" fmla="*/ 199151 h 461322"/>
                <a:gd name="connsiteX60" fmla="*/ 24561 w 290513"/>
                <a:gd name="connsiteY60" fmla="*/ 206862 h 461322"/>
                <a:gd name="connsiteX61" fmla="*/ 18183 w 290513"/>
                <a:gd name="connsiteY61" fmla="*/ 219714 h 461322"/>
                <a:gd name="connsiteX62" fmla="*/ 24370 w 290513"/>
                <a:gd name="connsiteY62" fmla="*/ 228472 h 461322"/>
                <a:gd name="connsiteX63" fmla="*/ 26179 w 290513"/>
                <a:gd name="connsiteY63" fmla="*/ 234089 h 461322"/>
                <a:gd name="connsiteX64" fmla="*/ 19230 w 290513"/>
                <a:gd name="connsiteY64" fmla="*/ 232280 h 461322"/>
                <a:gd name="connsiteX65" fmla="*/ 14851 w 290513"/>
                <a:gd name="connsiteY65" fmla="*/ 231518 h 461322"/>
                <a:gd name="connsiteX66" fmla="*/ 15422 w 290513"/>
                <a:gd name="connsiteY66" fmla="*/ 237896 h 461322"/>
                <a:gd name="connsiteX67" fmla="*/ 16469 w 290513"/>
                <a:gd name="connsiteY67" fmla="*/ 246655 h 461322"/>
                <a:gd name="connsiteX68" fmla="*/ 14660 w 290513"/>
                <a:gd name="connsiteY68" fmla="*/ 252271 h 461322"/>
                <a:gd name="connsiteX69" fmla="*/ 10567 w 290513"/>
                <a:gd name="connsiteY69" fmla="*/ 247416 h 461322"/>
                <a:gd name="connsiteX70" fmla="*/ 4950 w 290513"/>
                <a:gd name="connsiteY70" fmla="*/ 243323 h 461322"/>
                <a:gd name="connsiteX71" fmla="*/ 571 w 290513"/>
                <a:gd name="connsiteY71" fmla="*/ 247226 h 461322"/>
                <a:gd name="connsiteX72" fmla="*/ 0 w 290513"/>
                <a:gd name="connsiteY72" fmla="*/ 247416 h 461322"/>
                <a:gd name="connsiteX73" fmla="*/ 51216 w 290513"/>
                <a:gd name="connsiteY73" fmla="*/ 415533 h 461322"/>
                <a:gd name="connsiteX74" fmla="*/ 56737 w 290513"/>
                <a:gd name="connsiteY74" fmla="*/ 436762 h 461322"/>
                <a:gd name="connsiteX75" fmla="*/ 65590 w 290513"/>
                <a:gd name="connsiteY75" fmla="*/ 442950 h 461322"/>
                <a:gd name="connsiteX76" fmla="*/ 71778 w 290513"/>
                <a:gd name="connsiteY76" fmla="*/ 448471 h 461322"/>
                <a:gd name="connsiteX77" fmla="*/ 79299 w 290513"/>
                <a:gd name="connsiteY77" fmla="*/ 460085 h 461322"/>
                <a:gd name="connsiteX78" fmla="*/ 83678 w 290513"/>
                <a:gd name="connsiteY78" fmla="*/ 461323 h 461322"/>
                <a:gd name="connsiteX79" fmla="*/ 84059 w 290513"/>
                <a:gd name="connsiteY79" fmla="*/ 459705 h 461322"/>
                <a:gd name="connsiteX80" fmla="*/ 87390 w 290513"/>
                <a:gd name="connsiteY80" fmla="*/ 450756 h 461322"/>
                <a:gd name="connsiteX81" fmla="*/ 86629 w 290513"/>
                <a:gd name="connsiteY81" fmla="*/ 438190 h 461322"/>
                <a:gd name="connsiteX82" fmla="*/ 86343 w 290513"/>
                <a:gd name="connsiteY82" fmla="*/ 431241 h 461322"/>
                <a:gd name="connsiteX83" fmla="*/ 90151 w 290513"/>
                <a:gd name="connsiteY83" fmla="*/ 426576 h 461322"/>
                <a:gd name="connsiteX84" fmla="*/ 94816 w 290513"/>
                <a:gd name="connsiteY84" fmla="*/ 423720 h 461322"/>
                <a:gd name="connsiteX85" fmla="*/ 97672 w 290513"/>
                <a:gd name="connsiteY85" fmla="*/ 417532 h 461322"/>
                <a:gd name="connsiteX86" fmla="*/ 95673 w 290513"/>
                <a:gd name="connsiteY86" fmla="*/ 413915 h 461322"/>
                <a:gd name="connsiteX87" fmla="*/ 94625 w 290513"/>
                <a:gd name="connsiteY87" fmla="*/ 409250 h 461322"/>
                <a:gd name="connsiteX88" fmla="*/ 100242 w 290513"/>
                <a:gd name="connsiteY88" fmla="*/ 405157 h 461322"/>
                <a:gd name="connsiteX89" fmla="*/ 105382 w 290513"/>
                <a:gd name="connsiteY89" fmla="*/ 402872 h 461322"/>
                <a:gd name="connsiteX90" fmla="*/ 103860 w 290513"/>
                <a:gd name="connsiteY90" fmla="*/ 395637 h 461322"/>
                <a:gd name="connsiteX91" fmla="*/ 99004 w 290513"/>
                <a:gd name="connsiteY91" fmla="*/ 392020 h 461322"/>
                <a:gd name="connsiteX92" fmla="*/ 99290 w 290513"/>
                <a:gd name="connsiteY92" fmla="*/ 383547 h 461322"/>
                <a:gd name="connsiteX93" fmla="*/ 105668 w 290513"/>
                <a:gd name="connsiteY93" fmla="*/ 374789 h 461322"/>
                <a:gd name="connsiteX94" fmla="*/ 109571 w 290513"/>
                <a:gd name="connsiteY94" fmla="*/ 368125 h 461322"/>
                <a:gd name="connsiteX95" fmla="*/ 114236 w 290513"/>
                <a:gd name="connsiteY95" fmla="*/ 366793 h 461322"/>
                <a:gd name="connsiteX96" fmla="*/ 113950 w 290513"/>
                <a:gd name="connsiteY96" fmla="*/ 376788 h 461322"/>
                <a:gd name="connsiteX97" fmla="*/ 116806 w 290513"/>
                <a:gd name="connsiteY97" fmla="*/ 376503 h 461322"/>
                <a:gd name="connsiteX98" fmla="*/ 119662 w 290513"/>
                <a:gd name="connsiteY98" fmla="*/ 366983 h 461322"/>
                <a:gd name="connsiteX99" fmla="*/ 122232 w 290513"/>
                <a:gd name="connsiteY99" fmla="*/ 369077 h 461322"/>
                <a:gd name="connsiteX100" fmla="*/ 124803 w 290513"/>
                <a:gd name="connsiteY100" fmla="*/ 377835 h 461322"/>
                <a:gd name="connsiteX101" fmla="*/ 129182 w 290513"/>
                <a:gd name="connsiteY101" fmla="*/ 376027 h 461322"/>
                <a:gd name="connsiteX102" fmla="*/ 126897 w 290513"/>
                <a:gd name="connsiteY102" fmla="*/ 368601 h 461322"/>
                <a:gd name="connsiteX103" fmla="*/ 130705 w 290513"/>
                <a:gd name="connsiteY103" fmla="*/ 371648 h 461322"/>
                <a:gd name="connsiteX104" fmla="*/ 132704 w 290513"/>
                <a:gd name="connsiteY104" fmla="*/ 367840 h 461322"/>
                <a:gd name="connsiteX105" fmla="*/ 129087 w 290513"/>
                <a:gd name="connsiteY105" fmla="*/ 363175 h 461322"/>
                <a:gd name="connsiteX106" fmla="*/ 129087 w 290513"/>
                <a:gd name="connsiteY106" fmla="*/ 356511 h 461322"/>
                <a:gd name="connsiteX107" fmla="*/ 130419 w 290513"/>
                <a:gd name="connsiteY107" fmla="*/ 348800 h 461322"/>
                <a:gd name="connsiteX108" fmla="*/ 132228 w 290513"/>
                <a:gd name="connsiteY108" fmla="*/ 348800 h 461322"/>
                <a:gd name="connsiteX109" fmla="*/ 135084 w 290513"/>
                <a:gd name="connsiteY109" fmla="*/ 353941 h 461322"/>
                <a:gd name="connsiteX110" fmla="*/ 134037 w 290513"/>
                <a:gd name="connsiteY110" fmla="*/ 360129 h 461322"/>
                <a:gd name="connsiteX111" fmla="*/ 137369 w 290513"/>
                <a:gd name="connsiteY111" fmla="*/ 364032 h 461322"/>
                <a:gd name="connsiteX112" fmla="*/ 140224 w 290513"/>
                <a:gd name="connsiteY112" fmla="*/ 360891 h 461322"/>
                <a:gd name="connsiteX113" fmla="*/ 142509 w 290513"/>
                <a:gd name="connsiteY113" fmla="*/ 358606 h 461322"/>
                <a:gd name="connsiteX114" fmla="*/ 146127 w 290513"/>
                <a:gd name="connsiteY114" fmla="*/ 360891 h 461322"/>
                <a:gd name="connsiteX115" fmla="*/ 147460 w 290513"/>
                <a:gd name="connsiteY115" fmla="*/ 351942 h 461322"/>
                <a:gd name="connsiteX116" fmla="*/ 147935 w 290513"/>
                <a:gd name="connsiteY116" fmla="*/ 346040 h 461322"/>
                <a:gd name="connsiteX117" fmla="*/ 147650 w 290513"/>
                <a:gd name="connsiteY117" fmla="*/ 340137 h 461322"/>
                <a:gd name="connsiteX118" fmla="*/ 149935 w 290513"/>
                <a:gd name="connsiteY118" fmla="*/ 335283 h 461322"/>
                <a:gd name="connsiteX119" fmla="*/ 152505 w 290513"/>
                <a:gd name="connsiteY119" fmla="*/ 343279 h 461322"/>
                <a:gd name="connsiteX120" fmla="*/ 157169 w 290513"/>
                <a:gd name="connsiteY120" fmla="*/ 341470 h 461322"/>
                <a:gd name="connsiteX121" fmla="*/ 160787 w 290513"/>
                <a:gd name="connsiteY121" fmla="*/ 346135 h 461322"/>
                <a:gd name="connsiteX122" fmla="*/ 163833 w 290513"/>
                <a:gd name="connsiteY122" fmla="*/ 344612 h 461322"/>
                <a:gd name="connsiteX123" fmla="*/ 165166 w 290513"/>
                <a:gd name="connsiteY123" fmla="*/ 338995 h 461322"/>
                <a:gd name="connsiteX124" fmla="*/ 168498 w 290513"/>
                <a:gd name="connsiteY124" fmla="*/ 336139 h 461322"/>
                <a:gd name="connsiteX125" fmla="*/ 171544 w 290513"/>
                <a:gd name="connsiteY125" fmla="*/ 329952 h 461322"/>
                <a:gd name="connsiteX126" fmla="*/ 167165 w 290513"/>
                <a:gd name="connsiteY126" fmla="*/ 325858 h 461322"/>
                <a:gd name="connsiteX127" fmla="*/ 165071 w 290513"/>
                <a:gd name="connsiteY127" fmla="*/ 316338 h 461322"/>
                <a:gd name="connsiteX128" fmla="*/ 169926 w 290513"/>
                <a:gd name="connsiteY128" fmla="*/ 305581 h 461322"/>
                <a:gd name="connsiteX129" fmla="*/ 169926 w 290513"/>
                <a:gd name="connsiteY129" fmla="*/ 299964 h 461322"/>
                <a:gd name="connsiteX130" fmla="*/ 165071 w 290513"/>
                <a:gd name="connsiteY130" fmla="*/ 294538 h 461322"/>
                <a:gd name="connsiteX131" fmla="*/ 171449 w 290513"/>
                <a:gd name="connsiteY131" fmla="*/ 288922 h 461322"/>
                <a:gd name="connsiteX132" fmla="*/ 175066 w 290513"/>
                <a:gd name="connsiteY132" fmla="*/ 281497 h 461322"/>
                <a:gd name="connsiteX133" fmla="*/ 177637 w 290513"/>
                <a:gd name="connsiteY133" fmla="*/ 275880 h 461322"/>
                <a:gd name="connsiteX134" fmla="*/ 178970 w 290513"/>
                <a:gd name="connsiteY134" fmla="*/ 281497 h 461322"/>
                <a:gd name="connsiteX135" fmla="*/ 177923 w 290513"/>
                <a:gd name="connsiteY135" fmla="*/ 289969 h 461322"/>
                <a:gd name="connsiteX136" fmla="*/ 179445 w 290513"/>
                <a:gd name="connsiteY136" fmla="*/ 299203 h 461322"/>
                <a:gd name="connsiteX137" fmla="*/ 184586 w 290513"/>
                <a:gd name="connsiteY137" fmla="*/ 298917 h 461322"/>
                <a:gd name="connsiteX138" fmla="*/ 190203 w 290513"/>
                <a:gd name="connsiteY138" fmla="*/ 299203 h 461322"/>
                <a:gd name="connsiteX139" fmla="*/ 197342 w 290513"/>
                <a:gd name="connsiteY139" fmla="*/ 301297 h 461322"/>
                <a:gd name="connsiteX140" fmla="*/ 198104 w 290513"/>
                <a:gd name="connsiteY140" fmla="*/ 296157 h 461322"/>
                <a:gd name="connsiteX141" fmla="*/ 195248 w 290513"/>
                <a:gd name="connsiteY141" fmla="*/ 288922 h 461322"/>
                <a:gd name="connsiteX142" fmla="*/ 199151 w 290513"/>
                <a:gd name="connsiteY142" fmla="*/ 284067 h 461322"/>
                <a:gd name="connsiteX143" fmla="*/ 199437 w 290513"/>
                <a:gd name="connsiteY143" fmla="*/ 278165 h 461322"/>
                <a:gd name="connsiteX144" fmla="*/ 201722 w 290513"/>
                <a:gd name="connsiteY144" fmla="*/ 274547 h 461322"/>
                <a:gd name="connsiteX145" fmla="*/ 204292 w 290513"/>
                <a:gd name="connsiteY145" fmla="*/ 282544 h 461322"/>
                <a:gd name="connsiteX146" fmla="*/ 206862 w 290513"/>
                <a:gd name="connsiteY146" fmla="*/ 279497 h 461322"/>
                <a:gd name="connsiteX147" fmla="*/ 213050 w 290513"/>
                <a:gd name="connsiteY147" fmla="*/ 275880 h 461322"/>
                <a:gd name="connsiteX148" fmla="*/ 210956 w 290513"/>
                <a:gd name="connsiteY148" fmla="*/ 271786 h 461322"/>
                <a:gd name="connsiteX149" fmla="*/ 214287 w 290513"/>
                <a:gd name="connsiteY149" fmla="*/ 269502 h 461322"/>
                <a:gd name="connsiteX150" fmla="*/ 222475 w 290513"/>
                <a:gd name="connsiteY150" fmla="*/ 268740 h 461322"/>
                <a:gd name="connsiteX151" fmla="*/ 224759 w 290513"/>
                <a:gd name="connsiteY151" fmla="*/ 276451 h 461322"/>
                <a:gd name="connsiteX152" fmla="*/ 228377 w 290513"/>
                <a:gd name="connsiteY152" fmla="*/ 280354 h 461322"/>
                <a:gd name="connsiteX153" fmla="*/ 233803 w 290513"/>
                <a:gd name="connsiteY153" fmla="*/ 277784 h 461322"/>
                <a:gd name="connsiteX154" fmla="*/ 231232 w 290513"/>
                <a:gd name="connsiteY154" fmla="*/ 272357 h 461322"/>
                <a:gd name="connsiteX155" fmla="*/ 231518 w 290513"/>
                <a:gd name="connsiteY155" fmla="*/ 268740 h 461322"/>
                <a:gd name="connsiteX156" fmla="*/ 239705 w 290513"/>
                <a:gd name="connsiteY156" fmla="*/ 266646 h 461322"/>
                <a:gd name="connsiteX157" fmla="*/ 239705 w 290513"/>
                <a:gd name="connsiteY157" fmla="*/ 261029 h 461322"/>
                <a:gd name="connsiteX158" fmla="*/ 240181 w 290513"/>
                <a:gd name="connsiteY158" fmla="*/ 255603 h 461322"/>
                <a:gd name="connsiteX159" fmla="*/ 245036 w 290513"/>
                <a:gd name="connsiteY159" fmla="*/ 250938 h 461322"/>
                <a:gd name="connsiteX160" fmla="*/ 247797 w 290513"/>
                <a:gd name="connsiteY160" fmla="*/ 257317 h 461322"/>
                <a:gd name="connsiteX161" fmla="*/ 250653 w 290513"/>
                <a:gd name="connsiteY161" fmla="*/ 259125 h 461322"/>
                <a:gd name="connsiteX162" fmla="*/ 252937 w 290513"/>
                <a:gd name="connsiteY162" fmla="*/ 252461 h 461322"/>
                <a:gd name="connsiteX163" fmla="*/ 258078 w 290513"/>
                <a:gd name="connsiteY163" fmla="*/ 255032 h 461322"/>
                <a:gd name="connsiteX164" fmla="*/ 257317 w 290513"/>
                <a:gd name="connsiteY164" fmla="*/ 246559 h 461322"/>
                <a:gd name="connsiteX165" fmla="*/ 259887 w 290513"/>
                <a:gd name="connsiteY165" fmla="*/ 243227 h 461322"/>
                <a:gd name="connsiteX166" fmla="*/ 265027 w 290513"/>
                <a:gd name="connsiteY166" fmla="*/ 245322 h 461322"/>
                <a:gd name="connsiteX167" fmla="*/ 269406 w 290513"/>
                <a:gd name="connsiteY167" fmla="*/ 241990 h 461322"/>
                <a:gd name="connsiteX168" fmla="*/ 267883 w 290513"/>
                <a:gd name="connsiteY168" fmla="*/ 237135 h 461322"/>
                <a:gd name="connsiteX169" fmla="*/ 270168 w 290513"/>
                <a:gd name="connsiteY169" fmla="*/ 233517 h 461322"/>
                <a:gd name="connsiteX170" fmla="*/ 273214 w 290513"/>
                <a:gd name="connsiteY170" fmla="*/ 236373 h 461322"/>
                <a:gd name="connsiteX171" fmla="*/ 277022 w 290513"/>
                <a:gd name="connsiteY171" fmla="*/ 239419 h 461322"/>
                <a:gd name="connsiteX172" fmla="*/ 281687 w 290513"/>
                <a:gd name="connsiteY172" fmla="*/ 234564 h 461322"/>
                <a:gd name="connsiteX173" fmla="*/ 284543 w 290513"/>
                <a:gd name="connsiteY173" fmla="*/ 228662 h 461322"/>
                <a:gd name="connsiteX174" fmla="*/ 286066 w 290513"/>
                <a:gd name="connsiteY174" fmla="*/ 221427 h 461322"/>
                <a:gd name="connsiteX175" fmla="*/ 290445 w 290513"/>
                <a:gd name="connsiteY175" fmla="*/ 215239 h 461322"/>
                <a:gd name="connsiteX176" fmla="*/ 287589 w 290513"/>
                <a:gd name="connsiteY176" fmla="*/ 212384 h 461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290513" h="461322">
                  <a:moveTo>
                    <a:pt x="287589" y="212384"/>
                  </a:moveTo>
                  <a:cubicBezTo>
                    <a:pt x="286351" y="212669"/>
                    <a:pt x="283210" y="213907"/>
                    <a:pt x="281687" y="215430"/>
                  </a:cubicBezTo>
                  <a:cubicBezTo>
                    <a:pt x="280164" y="216953"/>
                    <a:pt x="278355" y="218762"/>
                    <a:pt x="278069" y="216667"/>
                  </a:cubicBezTo>
                  <a:cubicBezTo>
                    <a:pt x="277784" y="214573"/>
                    <a:pt x="273690" y="213812"/>
                    <a:pt x="272453" y="211241"/>
                  </a:cubicBezTo>
                  <a:cubicBezTo>
                    <a:pt x="271120" y="208671"/>
                    <a:pt x="272929" y="207434"/>
                    <a:pt x="275023" y="205815"/>
                  </a:cubicBezTo>
                  <a:cubicBezTo>
                    <a:pt x="277022" y="204292"/>
                    <a:pt x="279402" y="205339"/>
                    <a:pt x="280640" y="202959"/>
                  </a:cubicBezTo>
                  <a:cubicBezTo>
                    <a:pt x="281877" y="200674"/>
                    <a:pt x="280354" y="199342"/>
                    <a:pt x="277593" y="197819"/>
                  </a:cubicBezTo>
                  <a:cubicBezTo>
                    <a:pt x="274737" y="196295"/>
                    <a:pt x="274547" y="192392"/>
                    <a:pt x="271977" y="189346"/>
                  </a:cubicBezTo>
                  <a:cubicBezTo>
                    <a:pt x="269406" y="186300"/>
                    <a:pt x="267312" y="186014"/>
                    <a:pt x="265027" y="186300"/>
                  </a:cubicBezTo>
                  <a:cubicBezTo>
                    <a:pt x="262743" y="186585"/>
                    <a:pt x="260648" y="187061"/>
                    <a:pt x="260172" y="188870"/>
                  </a:cubicBezTo>
                  <a:cubicBezTo>
                    <a:pt x="259696" y="190679"/>
                    <a:pt x="257126" y="193535"/>
                    <a:pt x="254556" y="191916"/>
                  </a:cubicBezTo>
                  <a:cubicBezTo>
                    <a:pt x="251986" y="190393"/>
                    <a:pt x="250177" y="189632"/>
                    <a:pt x="249129" y="187537"/>
                  </a:cubicBezTo>
                  <a:cubicBezTo>
                    <a:pt x="248082" y="185538"/>
                    <a:pt x="245512" y="184491"/>
                    <a:pt x="243227" y="181921"/>
                  </a:cubicBezTo>
                  <a:cubicBezTo>
                    <a:pt x="240943" y="179350"/>
                    <a:pt x="243989" y="177542"/>
                    <a:pt x="244560" y="175543"/>
                  </a:cubicBezTo>
                  <a:cubicBezTo>
                    <a:pt x="245036" y="173448"/>
                    <a:pt x="244560" y="169926"/>
                    <a:pt x="242751" y="169069"/>
                  </a:cubicBezTo>
                  <a:cubicBezTo>
                    <a:pt x="240943" y="168308"/>
                    <a:pt x="238087" y="165737"/>
                    <a:pt x="237135" y="163929"/>
                  </a:cubicBezTo>
                  <a:cubicBezTo>
                    <a:pt x="236088" y="162120"/>
                    <a:pt x="237611" y="160882"/>
                    <a:pt x="239991" y="160121"/>
                  </a:cubicBezTo>
                  <a:cubicBezTo>
                    <a:pt x="242275" y="159359"/>
                    <a:pt x="239705" y="157836"/>
                    <a:pt x="239705" y="156503"/>
                  </a:cubicBezTo>
                  <a:cubicBezTo>
                    <a:pt x="239705" y="155170"/>
                    <a:pt x="239991" y="153362"/>
                    <a:pt x="237611" y="151077"/>
                  </a:cubicBezTo>
                  <a:cubicBezTo>
                    <a:pt x="235326" y="148792"/>
                    <a:pt x="235041" y="149268"/>
                    <a:pt x="233993" y="151077"/>
                  </a:cubicBezTo>
                  <a:cubicBezTo>
                    <a:pt x="232946" y="152886"/>
                    <a:pt x="229900" y="152886"/>
                    <a:pt x="225997" y="153171"/>
                  </a:cubicBezTo>
                  <a:cubicBezTo>
                    <a:pt x="222094" y="153457"/>
                    <a:pt x="219333" y="151838"/>
                    <a:pt x="217524" y="149839"/>
                  </a:cubicBezTo>
                  <a:cubicBezTo>
                    <a:pt x="215716" y="147745"/>
                    <a:pt x="214954" y="149554"/>
                    <a:pt x="212669" y="149839"/>
                  </a:cubicBezTo>
                  <a:cubicBezTo>
                    <a:pt x="210384" y="150125"/>
                    <a:pt x="209337" y="149839"/>
                    <a:pt x="208861" y="147745"/>
                  </a:cubicBezTo>
                  <a:cubicBezTo>
                    <a:pt x="208385" y="145651"/>
                    <a:pt x="209337" y="144413"/>
                    <a:pt x="208100" y="143081"/>
                  </a:cubicBezTo>
                  <a:cubicBezTo>
                    <a:pt x="206862" y="141843"/>
                    <a:pt x="207053" y="139273"/>
                    <a:pt x="207814" y="137464"/>
                  </a:cubicBezTo>
                  <a:cubicBezTo>
                    <a:pt x="208576" y="135655"/>
                    <a:pt x="208576" y="134893"/>
                    <a:pt x="206005" y="133085"/>
                  </a:cubicBezTo>
                  <a:cubicBezTo>
                    <a:pt x="203435" y="131276"/>
                    <a:pt x="205530" y="129182"/>
                    <a:pt x="206291" y="127944"/>
                  </a:cubicBezTo>
                  <a:cubicBezTo>
                    <a:pt x="207053" y="126707"/>
                    <a:pt x="204197" y="124612"/>
                    <a:pt x="203150" y="120995"/>
                  </a:cubicBezTo>
                  <a:cubicBezTo>
                    <a:pt x="202102" y="117377"/>
                    <a:pt x="171544" y="16945"/>
                    <a:pt x="171544" y="16945"/>
                  </a:cubicBezTo>
                  <a:lnTo>
                    <a:pt x="165357" y="16183"/>
                  </a:lnTo>
                  <a:cubicBezTo>
                    <a:pt x="165357" y="16183"/>
                    <a:pt x="161263" y="12375"/>
                    <a:pt x="158693" y="9996"/>
                  </a:cubicBezTo>
                  <a:cubicBezTo>
                    <a:pt x="156122" y="7711"/>
                    <a:pt x="152790" y="6092"/>
                    <a:pt x="150411" y="5902"/>
                  </a:cubicBezTo>
                  <a:cubicBezTo>
                    <a:pt x="148126" y="5617"/>
                    <a:pt x="143271" y="3618"/>
                    <a:pt x="141176" y="1809"/>
                  </a:cubicBezTo>
                  <a:cubicBezTo>
                    <a:pt x="139082" y="0"/>
                    <a:pt x="138130" y="0"/>
                    <a:pt x="134703" y="0"/>
                  </a:cubicBezTo>
                  <a:cubicBezTo>
                    <a:pt x="131371" y="0"/>
                    <a:pt x="127754" y="476"/>
                    <a:pt x="125469" y="1523"/>
                  </a:cubicBezTo>
                  <a:cubicBezTo>
                    <a:pt x="123184" y="2570"/>
                    <a:pt x="126802" y="6664"/>
                    <a:pt x="125755" y="8187"/>
                  </a:cubicBezTo>
                  <a:cubicBezTo>
                    <a:pt x="124707" y="9710"/>
                    <a:pt x="124517" y="9996"/>
                    <a:pt x="121852" y="9710"/>
                  </a:cubicBezTo>
                  <a:cubicBezTo>
                    <a:pt x="119281" y="9424"/>
                    <a:pt x="118234" y="8949"/>
                    <a:pt x="115949" y="10186"/>
                  </a:cubicBezTo>
                  <a:cubicBezTo>
                    <a:pt x="113665" y="11519"/>
                    <a:pt x="112617" y="11519"/>
                    <a:pt x="112332" y="13803"/>
                  </a:cubicBezTo>
                  <a:cubicBezTo>
                    <a:pt x="112046" y="16088"/>
                    <a:pt x="110523" y="18468"/>
                    <a:pt x="107667" y="18468"/>
                  </a:cubicBezTo>
                  <a:cubicBezTo>
                    <a:pt x="104811" y="18468"/>
                    <a:pt x="101289" y="21324"/>
                    <a:pt x="99671" y="23609"/>
                  </a:cubicBezTo>
                  <a:cubicBezTo>
                    <a:pt x="98148" y="25893"/>
                    <a:pt x="95863" y="27988"/>
                    <a:pt x="94054" y="27512"/>
                  </a:cubicBezTo>
                  <a:cubicBezTo>
                    <a:pt x="92246" y="27036"/>
                    <a:pt x="90151" y="26750"/>
                    <a:pt x="86343" y="25417"/>
                  </a:cubicBezTo>
                  <a:cubicBezTo>
                    <a:pt x="82535" y="24085"/>
                    <a:pt x="81679" y="22562"/>
                    <a:pt x="80917" y="19230"/>
                  </a:cubicBezTo>
                  <a:cubicBezTo>
                    <a:pt x="80155" y="15898"/>
                    <a:pt x="79394" y="8472"/>
                    <a:pt x="79394" y="8472"/>
                  </a:cubicBezTo>
                  <a:lnTo>
                    <a:pt x="65781" y="7996"/>
                  </a:lnTo>
                  <a:lnTo>
                    <a:pt x="35508" y="94340"/>
                  </a:lnTo>
                  <a:cubicBezTo>
                    <a:pt x="35508" y="94340"/>
                    <a:pt x="38840" y="121852"/>
                    <a:pt x="37793" y="123851"/>
                  </a:cubicBezTo>
                  <a:cubicBezTo>
                    <a:pt x="36746" y="125945"/>
                    <a:pt x="35508" y="128706"/>
                    <a:pt x="33128" y="130229"/>
                  </a:cubicBezTo>
                  <a:cubicBezTo>
                    <a:pt x="30844" y="131752"/>
                    <a:pt x="32081" y="136417"/>
                    <a:pt x="31129" y="138416"/>
                  </a:cubicBezTo>
                  <a:cubicBezTo>
                    <a:pt x="30082" y="140510"/>
                    <a:pt x="29320" y="144604"/>
                    <a:pt x="29606" y="148221"/>
                  </a:cubicBezTo>
                  <a:cubicBezTo>
                    <a:pt x="29892" y="151838"/>
                    <a:pt x="33699" y="150791"/>
                    <a:pt x="33699" y="153076"/>
                  </a:cubicBezTo>
                  <a:cubicBezTo>
                    <a:pt x="33699" y="155361"/>
                    <a:pt x="33414" y="156884"/>
                    <a:pt x="31415" y="158693"/>
                  </a:cubicBezTo>
                  <a:cubicBezTo>
                    <a:pt x="29416" y="160501"/>
                    <a:pt x="32462" y="162786"/>
                    <a:pt x="32176" y="165832"/>
                  </a:cubicBezTo>
                  <a:cubicBezTo>
                    <a:pt x="31891" y="168879"/>
                    <a:pt x="33224" y="170688"/>
                    <a:pt x="35223" y="171259"/>
                  </a:cubicBezTo>
                  <a:cubicBezTo>
                    <a:pt x="37317" y="171735"/>
                    <a:pt x="38840" y="172496"/>
                    <a:pt x="38840" y="176399"/>
                  </a:cubicBezTo>
                  <a:cubicBezTo>
                    <a:pt x="38840" y="180207"/>
                    <a:pt x="34747" y="182587"/>
                    <a:pt x="32462" y="185633"/>
                  </a:cubicBezTo>
                  <a:cubicBezTo>
                    <a:pt x="30177" y="188680"/>
                    <a:pt x="31415" y="190203"/>
                    <a:pt x="33224" y="192773"/>
                  </a:cubicBezTo>
                  <a:cubicBezTo>
                    <a:pt x="35032" y="195343"/>
                    <a:pt x="34271" y="196867"/>
                    <a:pt x="31224" y="199151"/>
                  </a:cubicBezTo>
                  <a:cubicBezTo>
                    <a:pt x="28083" y="201436"/>
                    <a:pt x="27893" y="204006"/>
                    <a:pt x="24561" y="206862"/>
                  </a:cubicBezTo>
                  <a:cubicBezTo>
                    <a:pt x="21229" y="209718"/>
                    <a:pt x="19896" y="215620"/>
                    <a:pt x="18183" y="219714"/>
                  </a:cubicBezTo>
                  <a:cubicBezTo>
                    <a:pt x="16374" y="223807"/>
                    <a:pt x="21514" y="226663"/>
                    <a:pt x="24370" y="228472"/>
                  </a:cubicBezTo>
                  <a:cubicBezTo>
                    <a:pt x="27226" y="230281"/>
                    <a:pt x="28178" y="233898"/>
                    <a:pt x="26179" y="234089"/>
                  </a:cubicBezTo>
                  <a:cubicBezTo>
                    <a:pt x="24085" y="234374"/>
                    <a:pt x="21514" y="233803"/>
                    <a:pt x="19230" y="232280"/>
                  </a:cubicBezTo>
                  <a:cubicBezTo>
                    <a:pt x="16945" y="230757"/>
                    <a:pt x="16659" y="230757"/>
                    <a:pt x="14851" y="231518"/>
                  </a:cubicBezTo>
                  <a:cubicBezTo>
                    <a:pt x="13042" y="232280"/>
                    <a:pt x="13803" y="235136"/>
                    <a:pt x="15422" y="237896"/>
                  </a:cubicBezTo>
                  <a:cubicBezTo>
                    <a:pt x="16945" y="240752"/>
                    <a:pt x="16469" y="242751"/>
                    <a:pt x="16469" y="246655"/>
                  </a:cubicBezTo>
                  <a:cubicBezTo>
                    <a:pt x="16469" y="250558"/>
                    <a:pt x="17516" y="252081"/>
                    <a:pt x="14660" y="252271"/>
                  </a:cubicBezTo>
                  <a:cubicBezTo>
                    <a:pt x="11804" y="252557"/>
                    <a:pt x="11804" y="249986"/>
                    <a:pt x="10567" y="247416"/>
                  </a:cubicBezTo>
                  <a:cubicBezTo>
                    <a:pt x="9329" y="244846"/>
                    <a:pt x="7996" y="243608"/>
                    <a:pt x="4950" y="243323"/>
                  </a:cubicBezTo>
                  <a:cubicBezTo>
                    <a:pt x="1904" y="243037"/>
                    <a:pt x="2951" y="246940"/>
                    <a:pt x="571" y="247226"/>
                  </a:cubicBezTo>
                  <a:cubicBezTo>
                    <a:pt x="381" y="247226"/>
                    <a:pt x="190" y="247321"/>
                    <a:pt x="0" y="247416"/>
                  </a:cubicBezTo>
                  <a:cubicBezTo>
                    <a:pt x="11043" y="283019"/>
                    <a:pt x="50073" y="409631"/>
                    <a:pt x="51216" y="415533"/>
                  </a:cubicBezTo>
                  <a:cubicBezTo>
                    <a:pt x="52548" y="422387"/>
                    <a:pt x="53310" y="436762"/>
                    <a:pt x="56737" y="436762"/>
                  </a:cubicBezTo>
                  <a:cubicBezTo>
                    <a:pt x="60164" y="436762"/>
                    <a:pt x="62925" y="442950"/>
                    <a:pt x="65590" y="442950"/>
                  </a:cubicBezTo>
                  <a:cubicBezTo>
                    <a:pt x="68256" y="442950"/>
                    <a:pt x="71778" y="444283"/>
                    <a:pt x="71778" y="448471"/>
                  </a:cubicBezTo>
                  <a:cubicBezTo>
                    <a:pt x="71778" y="452565"/>
                    <a:pt x="71778" y="456658"/>
                    <a:pt x="79299" y="460085"/>
                  </a:cubicBezTo>
                  <a:cubicBezTo>
                    <a:pt x="80441" y="460561"/>
                    <a:pt x="81964" y="461037"/>
                    <a:pt x="83678" y="461323"/>
                  </a:cubicBezTo>
                  <a:cubicBezTo>
                    <a:pt x="83773" y="460752"/>
                    <a:pt x="83963" y="460181"/>
                    <a:pt x="84059" y="459705"/>
                  </a:cubicBezTo>
                  <a:cubicBezTo>
                    <a:pt x="84534" y="457420"/>
                    <a:pt x="86343" y="453517"/>
                    <a:pt x="87390" y="450756"/>
                  </a:cubicBezTo>
                  <a:cubicBezTo>
                    <a:pt x="88437" y="447900"/>
                    <a:pt x="87676" y="440475"/>
                    <a:pt x="86629" y="438190"/>
                  </a:cubicBezTo>
                  <a:cubicBezTo>
                    <a:pt x="85582" y="435906"/>
                    <a:pt x="85867" y="434097"/>
                    <a:pt x="86343" y="431241"/>
                  </a:cubicBezTo>
                  <a:cubicBezTo>
                    <a:pt x="86819" y="428385"/>
                    <a:pt x="88437" y="427147"/>
                    <a:pt x="90151" y="426576"/>
                  </a:cubicBezTo>
                  <a:cubicBezTo>
                    <a:pt x="91960" y="426100"/>
                    <a:pt x="94530" y="425529"/>
                    <a:pt x="94816" y="423720"/>
                  </a:cubicBezTo>
                  <a:cubicBezTo>
                    <a:pt x="95101" y="421912"/>
                    <a:pt x="97100" y="420864"/>
                    <a:pt x="97672" y="417532"/>
                  </a:cubicBezTo>
                  <a:cubicBezTo>
                    <a:pt x="98148" y="414200"/>
                    <a:pt x="97672" y="414200"/>
                    <a:pt x="95673" y="413915"/>
                  </a:cubicBezTo>
                  <a:cubicBezTo>
                    <a:pt x="93578" y="413629"/>
                    <a:pt x="94435" y="411535"/>
                    <a:pt x="94625" y="409250"/>
                  </a:cubicBezTo>
                  <a:cubicBezTo>
                    <a:pt x="94911" y="406966"/>
                    <a:pt x="97481" y="405918"/>
                    <a:pt x="100242" y="405157"/>
                  </a:cubicBezTo>
                  <a:cubicBezTo>
                    <a:pt x="103098" y="404395"/>
                    <a:pt x="104050" y="404110"/>
                    <a:pt x="105382" y="402872"/>
                  </a:cubicBezTo>
                  <a:cubicBezTo>
                    <a:pt x="106620" y="401539"/>
                    <a:pt x="104621" y="397732"/>
                    <a:pt x="103860" y="395637"/>
                  </a:cubicBezTo>
                  <a:cubicBezTo>
                    <a:pt x="103098" y="393543"/>
                    <a:pt x="101289" y="392496"/>
                    <a:pt x="99004" y="392020"/>
                  </a:cubicBezTo>
                  <a:cubicBezTo>
                    <a:pt x="96720" y="391544"/>
                    <a:pt x="98243" y="386118"/>
                    <a:pt x="99290" y="383547"/>
                  </a:cubicBezTo>
                  <a:cubicBezTo>
                    <a:pt x="100337" y="380977"/>
                    <a:pt x="104145" y="376598"/>
                    <a:pt x="105668" y="374789"/>
                  </a:cubicBezTo>
                  <a:cubicBezTo>
                    <a:pt x="107191" y="372980"/>
                    <a:pt x="109000" y="370125"/>
                    <a:pt x="109571" y="368125"/>
                  </a:cubicBezTo>
                  <a:cubicBezTo>
                    <a:pt x="110047" y="366031"/>
                    <a:pt x="111856" y="366031"/>
                    <a:pt x="114236" y="366793"/>
                  </a:cubicBezTo>
                  <a:cubicBezTo>
                    <a:pt x="116521" y="367554"/>
                    <a:pt x="114522" y="371457"/>
                    <a:pt x="113950" y="376788"/>
                  </a:cubicBezTo>
                  <a:cubicBezTo>
                    <a:pt x="113474" y="382214"/>
                    <a:pt x="116045" y="378597"/>
                    <a:pt x="116806" y="376503"/>
                  </a:cubicBezTo>
                  <a:cubicBezTo>
                    <a:pt x="117568" y="374408"/>
                    <a:pt x="118901" y="370029"/>
                    <a:pt x="119662" y="366983"/>
                  </a:cubicBezTo>
                  <a:cubicBezTo>
                    <a:pt x="120424" y="363937"/>
                    <a:pt x="121756" y="366507"/>
                    <a:pt x="122232" y="369077"/>
                  </a:cubicBezTo>
                  <a:cubicBezTo>
                    <a:pt x="122708" y="371648"/>
                    <a:pt x="123565" y="375265"/>
                    <a:pt x="124803" y="377835"/>
                  </a:cubicBezTo>
                  <a:cubicBezTo>
                    <a:pt x="126040" y="380406"/>
                    <a:pt x="128420" y="378311"/>
                    <a:pt x="129182" y="376027"/>
                  </a:cubicBezTo>
                  <a:cubicBezTo>
                    <a:pt x="129943" y="373742"/>
                    <a:pt x="128706" y="371362"/>
                    <a:pt x="126897" y="368601"/>
                  </a:cubicBezTo>
                  <a:cubicBezTo>
                    <a:pt x="125088" y="365745"/>
                    <a:pt x="129182" y="370696"/>
                    <a:pt x="130705" y="371648"/>
                  </a:cubicBezTo>
                  <a:cubicBezTo>
                    <a:pt x="132228" y="372695"/>
                    <a:pt x="132704" y="370600"/>
                    <a:pt x="132704" y="367840"/>
                  </a:cubicBezTo>
                  <a:cubicBezTo>
                    <a:pt x="132704" y="364984"/>
                    <a:pt x="130895" y="364794"/>
                    <a:pt x="129087" y="363175"/>
                  </a:cubicBezTo>
                  <a:cubicBezTo>
                    <a:pt x="127278" y="361652"/>
                    <a:pt x="127849" y="358320"/>
                    <a:pt x="129087" y="356511"/>
                  </a:cubicBezTo>
                  <a:cubicBezTo>
                    <a:pt x="130419" y="354702"/>
                    <a:pt x="129372" y="350609"/>
                    <a:pt x="130419" y="348800"/>
                  </a:cubicBezTo>
                  <a:cubicBezTo>
                    <a:pt x="131467" y="346992"/>
                    <a:pt x="131942" y="346992"/>
                    <a:pt x="132228" y="348800"/>
                  </a:cubicBezTo>
                  <a:cubicBezTo>
                    <a:pt x="132514" y="350609"/>
                    <a:pt x="133751" y="352608"/>
                    <a:pt x="135084" y="353941"/>
                  </a:cubicBezTo>
                  <a:cubicBezTo>
                    <a:pt x="136321" y="355179"/>
                    <a:pt x="134037" y="357273"/>
                    <a:pt x="134037" y="360129"/>
                  </a:cubicBezTo>
                  <a:cubicBezTo>
                    <a:pt x="134037" y="362985"/>
                    <a:pt x="136607" y="364794"/>
                    <a:pt x="137369" y="364032"/>
                  </a:cubicBezTo>
                  <a:cubicBezTo>
                    <a:pt x="138130" y="363270"/>
                    <a:pt x="138416" y="361938"/>
                    <a:pt x="140224" y="360891"/>
                  </a:cubicBezTo>
                  <a:cubicBezTo>
                    <a:pt x="142033" y="359843"/>
                    <a:pt x="142033" y="359843"/>
                    <a:pt x="142509" y="358606"/>
                  </a:cubicBezTo>
                  <a:cubicBezTo>
                    <a:pt x="142985" y="357368"/>
                    <a:pt x="144794" y="361462"/>
                    <a:pt x="146127" y="360891"/>
                  </a:cubicBezTo>
                  <a:cubicBezTo>
                    <a:pt x="147460" y="360414"/>
                    <a:pt x="147174" y="354702"/>
                    <a:pt x="147460" y="351942"/>
                  </a:cubicBezTo>
                  <a:cubicBezTo>
                    <a:pt x="147745" y="349086"/>
                    <a:pt x="146412" y="346801"/>
                    <a:pt x="147935" y="346040"/>
                  </a:cubicBezTo>
                  <a:cubicBezTo>
                    <a:pt x="149459" y="345278"/>
                    <a:pt x="147935" y="343184"/>
                    <a:pt x="147650" y="340137"/>
                  </a:cubicBezTo>
                  <a:cubicBezTo>
                    <a:pt x="147364" y="337091"/>
                    <a:pt x="147935" y="335283"/>
                    <a:pt x="149935" y="335283"/>
                  </a:cubicBezTo>
                  <a:cubicBezTo>
                    <a:pt x="152029" y="335283"/>
                    <a:pt x="152029" y="339376"/>
                    <a:pt x="152505" y="343279"/>
                  </a:cubicBezTo>
                  <a:cubicBezTo>
                    <a:pt x="152981" y="347087"/>
                    <a:pt x="155075" y="342708"/>
                    <a:pt x="157169" y="341470"/>
                  </a:cubicBezTo>
                  <a:cubicBezTo>
                    <a:pt x="159264" y="340233"/>
                    <a:pt x="159454" y="343565"/>
                    <a:pt x="160787" y="346135"/>
                  </a:cubicBezTo>
                  <a:cubicBezTo>
                    <a:pt x="162120" y="348705"/>
                    <a:pt x="163643" y="346135"/>
                    <a:pt x="163833" y="344612"/>
                  </a:cubicBezTo>
                  <a:cubicBezTo>
                    <a:pt x="164119" y="343089"/>
                    <a:pt x="163548" y="340233"/>
                    <a:pt x="165166" y="338995"/>
                  </a:cubicBezTo>
                  <a:cubicBezTo>
                    <a:pt x="166594" y="337853"/>
                    <a:pt x="168498" y="338519"/>
                    <a:pt x="168498" y="336139"/>
                  </a:cubicBezTo>
                  <a:cubicBezTo>
                    <a:pt x="168498" y="333855"/>
                    <a:pt x="170021" y="331570"/>
                    <a:pt x="171544" y="329952"/>
                  </a:cubicBezTo>
                  <a:cubicBezTo>
                    <a:pt x="173067" y="328428"/>
                    <a:pt x="169450" y="327857"/>
                    <a:pt x="167165" y="325858"/>
                  </a:cubicBezTo>
                  <a:cubicBezTo>
                    <a:pt x="164880" y="323764"/>
                    <a:pt x="165071" y="319480"/>
                    <a:pt x="165071" y="316338"/>
                  </a:cubicBezTo>
                  <a:cubicBezTo>
                    <a:pt x="165071" y="313292"/>
                    <a:pt x="168403" y="308342"/>
                    <a:pt x="169926" y="305581"/>
                  </a:cubicBezTo>
                  <a:cubicBezTo>
                    <a:pt x="171449" y="302725"/>
                    <a:pt x="171449" y="301202"/>
                    <a:pt x="169926" y="299964"/>
                  </a:cubicBezTo>
                  <a:cubicBezTo>
                    <a:pt x="168403" y="298727"/>
                    <a:pt x="166118" y="297394"/>
                    <a:pt x="165071" y="294538"/>
                  </a:cubicBezTo>
                  <a:cubicBezTo>
                    <a:pt x="164024" y="291778"/>
                    <a:pt x="169450" y="290445"/>
                    <a:pt x="171449" y="288922"/>
                  </a:cubicBezTo>
                  <a:cubicBezTo>
                    <a:pt x="173448" y="287399"/>
                    <a:pt x="174781" y="284067"/>
                    <a:pt x="175066" y="281497"/>
                  </a:cubicBezTo>
                  <a:cubicBezTo>
                    <a:pt x="175352" y="278926"/>
                    <a:pt x="175543" y="275594"/>
                    <a:pt x="177637" y="275880"/>
                  </a:cubicBezTo>
                  <a:cubicBezTo>
                    <a:pt x="179731" y="276165"/>
                    <a:pt x="178970" y="279212"/>
                    <a:pt x="178970" y="281497"/>
                  </a:cubicBezTo>
                  <a:cubicBezTo>
                    <a:pt x="178970" y="283781"/>
                    <a:pt x="178684" y="288636"/>
                    <a:pt x="177923" y="289969"/>
                  </a:cubicBezTo>
                  <a:cubicBezTo>
                    <a:pt x="177161" y="291206"/>
                    <a:pt x="179731" y="296633"/>
                    <a:pt x="179445" y="299203"/>
                  </a:cubicBezTo>
                  <a:cubicBezTo>
                    <a:pt x="179160" y="301773"/>
                    <a:pt x="182777" y="300441"/>
                    <a:pt x="184586" y="298917"/>
                  </a:cubicBezTo>
                  <a:cubicBezTo>
                    <a:pt x="186395" y="297394"/>
                    <a:pt x="188204" y="298156"/>
                    <a:pt x="190203" y="299203"/>
                  </a:cubicBezTo>
                  <a:cubicBezTo>
                    <a:pt x="192297" y="300250"/>
                    <a:pt x="194868" y="300250"/>
                    <a:pt x="197342" y="301297"/>
                  </a:cubicBezTo>
                  <a:cubicBezTo>
                    <a:pt x="199913" y="302344"/>
                    <a:pt x="198866" y="298156"/>
                    <a:pt x="198104" y="296157"/>
                  </a:cubicBezTo>
                  <a:cubicBezTo>
                    <a:pt x="197342" y="294062"/>
                    <a:pt x="196295" y="291302"/>
                    <a:pt x="195248" y="288922"/>
                  </a:cubicBezTo>
                  <a:cubicBezTo>
                    <a:pt x="194201" y="286637"/>
                    <a:pt x="198104" y="286066"/>
                    <a:pt x="199151" y="284067"/>
                  </a:cubicBezTo>
                  <a:cubicBezTo>
                    <a:pt x="200199" y="281972"/>
                    <a:pt x="200389" y="280735"/>
                    <a:pt x="199437" y="278165"/>
                  </a:cubicBezTo>
                  <a:cubicBezTo>
                    <a:pt x="198390" y="275594"/>
                    <a:pt x="200674" y="275309"/>
                    <a:pt x="201722" y="274547"/>
                  </a:cubicBezTo>
                  <a:cubicBezTo>
                    <a:pt x="202769" y="273785"/>
                    <a:pt x="203530" y="279212"/>
                    <a:pt x="204292" y="282544"/>
                  </a:cubicBezTo>
                  <a:cubicBezTo>
                    <a:pt x="205053" y="285876"/>
                    <a:pt x="205815" y="281306"/>
                    <a:pt x="206862" y="279497"/>
                  </a:cubicBezTo>
                  <a:cubicBezTo>
                    <a:pt x="207909" y="277688"/>
                    <a:pt x="212003" y="278260"/>
                    <a:pt x="213050" y="275880"/>
                  </a:cubicBezTo>
                  <a:cubicBezTo>
                    <a:pt x="214097" y="273595"/>
                    <a:pt x="212764" y="272834"/>
                    <a:pt x="210956" y="271786"/>
                  </a:cubicBezTo>
                  <a:cubicBezTo>
                    <a:pt x="209147" y="270739"/>
                    <a:pt x="212193" y="269978"/>
                    <a:pt x="214287" y="269502"/>
                  </a:cubicBezTo>
                  <a:cubicBezTo>
                    <a:pt x="216382" y="269026"/>
                    <a:pt x="219904" y="267693"/>
                    <a:pt x="222475" y="268740"/>
                  </a:cubicBezTo>
                  <a:cubicBezTo>
                    <a:pt x="225045" y="269787"/>
                    <a:pt x="224759" y="273595"/>
                    <a:pt x="224759" y="276451"/>
                  </a:cubicBezTo>
                  <a:cubicBezTo>
                    <a:pt x="224759" y="279307"/>
                    <a:pt x="225997" y="280545"/>
                    <a:pt x="228377" y="280354"/>
                  </a:cubicBezTo>
                  <a:cubicBezTo>
                    <a:pt x="230661" y="280068"/>
                    <a:pt x="232756" y="279117"/>
                    <a:pt x="233803" y="277784"/>
                  </a:cubicBezTo>
                  <a:cubicBezTo>
                    <a:pt x="234850" y="276451"/>
                    <a:pt x="233327" y="273690"/>
                    <a:pt x="231232" y="272357"/>
                  </a:cubicBezTo>
                  <a:cubicBezTo>
                    <a:pt x="229138" y="271120"/>
                    <a:pt x="229709" y="268740"/>
                    <a:pt x="231518" y="268740"/>
                  </a:cubicBezTo>
                  <a:cubicBezTo>
                    <a:pt x="233327" y="268740"/>
                    <a:pt x="237706" y="266646"/>
                    <a:pt x="239705" y="266646"/>
                  </a:cubicBezTo>
                  <a:cubicBezTo>
                    <a:pt x="241799" y="266646"/>
                    <a:pt x="240467" y="263028"/>
                    <a:pt x="239705" y="261029"/>
                  </a:cubicBezTo>
                  <a:cubicBezTo>
                    <a:pt x="238943" y="258935"/>
                    <a:pt x="238467" y="256650"/>
                    <a:pt x="240181" y="255603"/>
                  </a:cubicBezTo>
                  <a:cubicBezTo>
                    <a:pt x="241990" y="254556"/>
                    <a:pt x="242751" y="252271"/>
                    <a:pt x="245036" y="250938"/>
                  </a:cubicBezTo>
                  <a:cubicBezTo>
                    <a:pt x="247321" y="249606"/>
                    <a:pt x="247321" y="253509"/>
                    <a:pt x="247797" y="257317"/>
                  </a:cubicBezTo>
                  <a:cubicBezTo>
                    <a:pt x="248273" y="261124"/>
                    <a:pt x="250367" y="261124"/>
                    <a:pt x="250653" y="259125"/>
                  </a:cubicBezTo>
                  <a:cubicBezTo>
                    <a:pt x="250938" y="257031"/>
                    <a:pt x="251890" y="253699"/>
                    <a:pt x="252937" y="252461"/>
                  </a:cubicBezTo>
                  <a:cubicBezTo>
                    <a:pt x="253985" y="251224"/>
                    <a:pt x="255984" y="255793"/>
                    <a:pt x="258078" y="255032"/>
                  </a:cubicBezTo>
                  <a:cubicBezTo>
                    <a:pt x="260077" y="254270"/>
                    <a:pt x="258078" y="248654"/>
                    <a:pt x="257317" y="246559"/>
                  </a:cubicBezTo>
                  <a:cubicBezTo>
                    <a:pt x="256555" y="244465"/>
                    <a:pt x="257888" y="244465"/>
                    <a:pt x="259887" y="243227"/>
                  </a:cubicBezTo>
                  <a:cubicBezTo>
                    <a:pt x="261981" y="241895"/>
                    <a:pt x="262743" y="244465"/>
                    <a:pt x="265027" y="245322"/>
                  </a:cubicBezTo>
                  <a:cubicBezTo>
                    <a:pt x="267312" y="246083"/>
                    <a:pt x="268645" y="244846"/>
                    <a:pt x="269406" y="241990"/>
                  </a:cubicBezTo>
                  <a:cubicBezTo>
                    <a:pt x="270168" y="239134"/>
                    <a:pt x="269121" y="238658"/>
                    <a:pt x="267883" y="237135"/>
                  </a:cubicBezTo>
                  <a:cubicBezTo>
                    <a:pt x="266646" y="235612"/>
                    <a:pt x="268169" y="234279"/>
                    <a:pt x="270168" y="233517"/>
                  </a:cubicBezTo>
                  <a:cubicBezTo>
                    <a:pt x="272262" y="232756"/>
                    <a:pt x="273024" y="234755"/>
                    <a:pt x="273214" y="236373"/>
                  </a:cubicBezTo>
                  <a:cubicBezTo>
                    <a:pt x="273500" y="237896"/>
                    <a:pt x="276832" y="241228"/>
                    <a:pt x="277022" y="239419"/>
                  </a:cubicBezTo>
                  <a:cubicBezTo>
                    <a:pt x="277308" y="237611"/>
                    <a:pt x="280354" y="236564"/>
                    <a:pt x="281687" y="234564"/>
                  </a:cubicBezTo>
                  <a:cubicBezTo>
                    <a:pt x="283019" y="232470"/>
                    <a:pt x="283781" y="230661"/>
                    <a:pt x="284543" y="228662"/>
                  </a:cubicBezTo>
                  <a:cubicBezTo>
                    <a:pt x="285304" y="226663"/>
                    <a:pt x="285304" y="224569"/>
                    <a:pt x="286066" y="221427"/>
                  </a:cubicBezTo>
                  <a:cubicBezTo>
                    <a:pt x="286827" y="218381"/>
                    <a:pt x="289874" y="218096"/>
                    <a:pt x="290445" y="215239"/>
                  </a:cubicBezTo>
                  <a:cubicBezTo>
                    <a:pt x="290921" y="212669"/>
                    <a:pt x="288827" y="212193"/>
                    <a:pt x="287589" y="212384"/>
                  </a:cubicBezTo>
                  <a:close/>
                </a:path>
              </a:pathLst>
            </a:custGeom>
            <a:solidFill>
              <a:srgbClr val="DCDDDE"/>
            </a:solidFill>
            <a:ln w="4754" cap="flat">
              <a:solidFill>
                <a:srgbClr val="FFFFFF"/>
              </a:solidFill>
              <a:prstDash val="solid"/>
              <a:miter/>
            </a:ln>
          </p:spPr>
          <p:txBody>
            <a:bodyPr rtlCol="0" anchor="ctr"/>
            <a:lstStyle/>
            <a:p>
              <a:endParaRPr lang="en-US"/>
            </a:p>
          </p:txBody>
        </p:sp>
        <p:sp>
          <p:nvSpPr>
            <p:cNvPr id="53" name="Graphic 13">
              <a:extLst>
                <a:ext uri="{FF2B5EF4-FFF2-40B4-BE49-F238E27FC236}">
                  <a16:creationId xmlns:a16="http://schemas.microsoft.com/office/drawing/2014/main" id="{64A5690D-ADA2-2DEA-5AE6-812A1914B941}"/>
                </a:ext>
              </a:extLst>
            </p:cNvPr>
            <p:cNvSpPr/>
            <p:nvPr userDrawn="1"/>
          </p:nvSpPr>
          <p:spPr>
            <a:xfrm>
              <a:off x="7465181" y="1828667"/>
              <a:ext cx="248957" cy="524146"/>
            </a:xfrm>
            <a:custGeom>
              <a:avLst/>
              <a:gdLst>
                <a:gd name="connsiteX0" fmla="*/ 126939 w 131127"/>
                <a:gd name="connsiteY0" fmla="*/ 212669 h 276070"/>
                <a:gd name="connsiteX1" fmla="*/ 119418 w 131127"/>
                <a:gd name="connsiteY1" fmla="*/ 201055 h 276070"/>
                <a:gd name="connsiteX2" fmla="*/ 113231 w 131127"/>
                <a:gd name="connsiteY2" fmla="*/ 195534 h 276070"/>
                <a:gd name="connsiteX3" fmla="*/ 104377 w 131127"/>
                <a:gd name="connsiteY3" fmla="*/ 189346 h 276070"/>
                <a:gd name="connsiteX4" fmla="*/ 98856 w 131127"/>
                <a:gd name="connsiteY4" fmla="*/ 168117 h 276070"/>
                <a:gd name="connsiteX5" fmla="*/ 47640 w 131127"/>
                <a:gd name="connsiteY5" fmla="*/ 0 h 276070"/>
                <a:gd name="connsiteX6" fmla="*/ 44879 w 131127"/>
                <a:gd name="connsiteY6" fmla="*/ 4474 h 276070"/>
                <a:gd name="connsiteX7" fmla="*/ 40500 w 131127"/>
                <a:gd name="connsiteY7" fmla="*/ 8568 h 276070"/>
                <a:gd name="connsiteX8" fmla="*/ 33265 w 131127"/>
                <a:gd name="connsiteY8" fmla="*/ 5522 h 276070"/>
                <a:gd name="connsiteX9" fmla="*/ 27649 w 131127"/>
                <a:gd name="connsiteY9" fmla="*/ 10186 h 276070"/>
                <a:gd name="connsiteX10" fmla="*/ 25364 w 131127"/>
                <a:gd name="connsiteY10" fmla="*/ 14756 h 276070"/>
                <a:gd name="connsiteX11" fmla="*/ 26602 w 131127"/>
                <a:gd name="connsiteY11" fmla="*/ 21229 h 276070"/>
                <a:gd name="connsiteX12" fmla="*/ 25840 w 131127"/>
                <a:gd name="connsiteY12" fmla="*/ 29225 h 276070"/>
                <a:gd name="connsiteX13" fmla="*/ 25555 w 131127"/>
                <a:gd name="connsiteY13" fmla="*/ 35413 h 276070"/>
                <a:gd name="connsiteX14" fmla="*/ 22223 w 131127"/>
                <a:gd name="connsiteY14" fmla="*/ 38745 h 276070"/>
                <a:gd name="connsiteX15" fmla="*/ 20414 w 131127"/>
                <a:gd name="connsiteY15" fmla="*/ 39316 h 276070"/>
                <a:gd name="connsiteX16" fmla="*/ 27649 w 131127"/>
                <a:gd name="connsiteY16" fmla="*/ 46932 h 276070"/>
                <a:gd name="connsiteX17" fmla="*/ 26126 w 131127"/>
                <a:gd name="connsiteY17" fmla="*/ 52549 h 276070"/>
                <a:gd name="connsiteX18" fmla="*/ 26602 w 131127"/>
                <a:gd name="connsiteY18" fmla="*/ 60260 h 276070"/>
                <a:gd name="connsiteX19" fmla="*/ 24031 w 131127"/>
                <a:gd name="connsiteY19" fmla="*/ 66447 h 276070"/>
                <a:gd name="connsiteX20" fmla="*/ 32313 w 131127"/>
                <a:gd name="connsiteY20" fmla="*/ 76728 h 276070"/>
                <a:gd name="connsiteX21" fmla="*/ 32789 w 131127"/>
                <a:gd name="connsiteY21" fmla="*/ 86534 h 276070"/>
                <a:gd name="connsiteX22" fmla="*/ 30219 w 131127"/>
                <a:gd name="connsiteY22" fmla="*/ 92150 h 276070"/>
                <a:gd name="connsiteX23" fmla="*/ 27649 w 131127"/>
                <a:gd name="connsiteY23" fmla="*/ 97291 h 276070"/>
                <a:gd name="connsiteX24" fmla="*/ 19938 w 131127"/>
                <a:gd name="connsiteY24" fmla="*/ 104526 h 276070"/>
                <a:gd name="connsiteX25" fmla="*/ 15844 w 131127"/>
                <a:gd name="connsiteY25" fmla="*/ 109667 h 276070"/>
                <a:gd name="connsiteX26" fmla="*/ 7086 w 131127"/>
                <a:gd name="connsiteY26" fmla="*/ 115283 h 276070"/>
                <a:gd name="connsiteX27" fmla="*/ 7086 w 131127"/>
                <a:gd name="connsiteY27" fmla="*/ 122518 h 276070"/>
                <a:gd name="connsiteX28" fmla="*/ 8609 w 131127"/>
                <a:gd name="connsiteY28" fmla="*/ 129182 h 276070"/>
                <a:gd name="connsiteX29" fmla="*/ 9657 w 131127"/>
                <a:gd name="connsiteY29" fmla="*/ 139463 h 276070"/>
                <a:gd name="connsiteX30" fmla="*/ 9657 w 131127"/>
                <a:gd name="connsiteY30" fmla="*/ 148697 h 276070"/>
                <a:gd name="connsiteX31" fmla="*/ 10132 w 131127"/>
                <a:gd name="connsiteY31" fmla="*/ 156884 h 276070"/>
                <a:gd name="connsiteX32" fmla="*/ 8038 w 131127"/>
                <a:gd name="connsiteY32" fmla="*/ 163548 h 276070"/>
                <a:gd name="connsiteX33" fmla="*/ 6515 w 131127"/>
                <a:gd name="connsiteY33" fmla="*/ 173353 h 276070"/>
                <a:gd name="connsiteX34" fmla="*/ 3469 w 131127"/>
                <a:gd name="connsiteY34" fmla="*/ 185158 h 276070"/>
                <a:gd name="connsiteX35" fmla="*/ 422 w 131127"/>
                <a:gd name="connsiteY35" fmla="*/ 192868 h 276070"/>
                <a:gd name="connsiteX36" fmla="*/ 1946 w 131127"/>
                <a:gd name="connsiteY36" fmla="*/ 202103 h 276070"/>
                <a:gd name="connsiteX37" fmla="*/ 3469 w 131127"/>
                <a:gd name="connsiteY37" fmla="*/ 215430 h 276070"/>
                <a:gd name="connsiteX38" fmla="*/ 4516 w 131127"/>
                <a:gd name="connsiteY38" fmla="*/ 224188 h 276070"/>
                <a:gd name="connsiteX39" fmla="*/ 6515 w 131127"/>
                <a:gd name="connsiteY39" fmla="*/ 238087 h 276070"/>
                <a:gd name="connsiteX40" fmla="*/ 7562 w 131127"/>
                <a:gd name="connsiteY40" fmla="*/ 248844 h 276070"/>
                <a:gd name="connsiteX41" fmla="*/ 4992 w 131127"/>
                <a:gd name="connsiteY41" fmla="*/ 262743 h 276070"/>
                <a:gd name="connsiteX42" fmla="*/ 10132 w 131127"/>
                <a:gd name="connsiteY42" fmla="*/ 271501 h 276070"/>
                <a:gd name="connsiteX43" fmla="*/ 14416 w 131127"/>
                <a:gd name="connsiteY43" fmla="*/ 276070 h 276070"/>
                <a:gd name="connsiteX44" fmla="*/ 98475 w 131127"/>
                <a:gd name="connsiteY44" fmla="*/ 258649 h 276070"/>
                <a:gd name="connsiteX45" fmla="*/ 102569 w 131127"/>
                <a:gd name="connsiteY45" fmla="*/ 252462 h 276070"/>
                <a:gd name="connsiteX46" fmla="*/ 104092 w 131127"/>
                <a:gd name="connsiteY46" fmla="*/ 247321 h 276070"/>
                <a:gd name="connsiteX47" fmla="*/ 107138 w 131127"/>
                <a:gd name="connsiteY47" fmla="*/ 244275 h 276070"/>
                <a:gd name="connsiteX48" fmla="*/ 112754 w 131127"/>
                <a:gd name="connsiteY48" fmla="*/ 239610 h 276070"/>
                <a:gd name="connsiteX49" fmla="*/ 117419 w 131127"/>
                <a:gd name="connsiteY49" fmla="*/ 233994 h 276070"/>
                <a:gd name="connsiteX50" fmla="*/ 124083 w 131127"/>
                <a:gd name="connsiteY50" fmla="*/ 232946 h 276070"/>
                <a:gd name="connsiteX51" fmla="*/ 127129 w 131127"/>
                <a:gd name="connsiteY51" fmla="*/ 232851 h 276070"/>
                <a:gd name="connsiteX52" fmla="*/ 129414 w 131127"/>
                <a:gd name="connsiteY52" fmla="*/ 222189 h 276070"/>
                <a:gd name="connsiteX53" fmla="*/ 131128 w 131127"/>
                <a:gd name="connsiteY53" fmla="*/ 214002 h 276070"/>
                <a:gd name="connsiteX54" fmla="*/ 126939 w 131127"/>
                <a:gd name="connsiteY54" fmla="*/ 212669 h 276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31127" h="276070">
                  <a:moveTo>
                    <a:pt x="126939" y="212669"/>
                  </a:moveTo>
                  <a:cubicBezTo>
                    <a:pt x="119418" y="209242"/>
                    <a:pt x="119418" y="205149"/>
                    <a:pt x="119418" y="201055"/>
                  </a:cubicBezTo>
                  <a:cubicBezTo>
                    <a:pt x="119418" y="196962"/>
                    <a:pt x="115991" y="195534"/>
                    <a:pt x="113231" y="195534"/>
                  </a:cubicBezTo>
                  <a:cubicBezTo>
                    <a:pt x="110470" y="195534"/>
                    <a:pt x="107709" y="189346"/>
                    <a:pt x="104377" y="189346"/>
                  </a:cubicBezTo>
                  <a:cubicBezTo>
                    <a:pt x="100950" y="189346"/>
                    <a:pt x="100284" y="174971"/>
                    <a:pt x="98856" y="168117"/>
                  </a:cubicBezTo>
                  <a:cubicBezTo>
                    <a:pt x="97713" y="162215"/>
                    <a:pt x="58588" y="35603"/>
                    <a:pt x="47640" y="0"/>
                  </a:cubicBezTo>
                  <a:cubicBezTo>
                    <a:pt x="45736" y="476"/>
                    <a:pt x="44594" y="1904"/>
                    <a:pt x="44879" y="4474"/>
                  </a:cubicBezTo>
                  <a:cubicBezTo>
                    <a:pt x="45165" y="7330"/>
                    <a:pt x="44403" y="8282"/>
                    <a:pt x="40500" y="8568"/>
                  </a:cubicBezTo>
                  <a:cubicBezTo>
                    <a:pt x="36597" y="8853"/>
                    <a:pt x="34884" y="7330"/>
                    <a:pt x="33265" y="5522"/>
                  </a:cubicBezTo>
                  <a:cubicBezTo>
                    <a:pt x="31742" y="3713"/>
                    <a:pt x="29648" y="8092"/>
                    <a:pt x="27649" y="10186"/>
                  </a:cubicBezTo>
                  <a:cubicBezTo>
                    <a:pt x="25650" y="12280"/>
                    <a:pt x="24317" y="14279"/>
                    <a:pt x="25364" y="14756"/>
                  </a:cubicBezTo>
                  <a:cubicBezTo>
                    <a:pt x="26411" y="15232"/>
                    <a:pt x="26887" y="18373"/>
                    <a:pt x="26602" y="21229"/>
                  </a:cubicBezTo>
                  <a:cubicBezTo>
                    <a:pt x="26316" y="24085"/>
                    <a:pt x="27077" y="27131"/>
                    <a:pt x="25840" y="29225"/>
                  </a:cubicBezTo>
                  <a:cubicBezTo>
                    <a:pt x="24507" y="31320"/>
                    <a:pt x="24031" y="33033"/>
                    <a:pt x="25555" y="35413"/>
                  </a:cubicBezTo>
                  <a:cubicBezTo>
                    <a:pt x="27077" y="37698"/>
                    <a:pt x="22223" y="38745"/>
                    <a:pt x="22223" y="38745"/>
                  </a:cubicBezTo>
                  <a:cubicBezTo>
                    <a:pt x="22223" y="38745"/>
                    <a:pt x="21556" y="38935"/>
                    <a:pt x="20414" y="39316"/>
                  </a:cubicBezTo>
                  <a:cubicBezTo>
                    <a:pt x="24317" y="43315"/>
                    <a:pt x="26792" y="45218"/>
                    <a:pt x="27649" y="46932"/>
                  </a:cubicBezTo>
                  <a:cubicBezTo>
                    <a:pt x="28696" y="49026"/>
                    <a:pt x="27173" y="49026"/>
                    <a:pt x="26126" y="52549"/>
                  </a:cubicBezTo>
                  <a:cubicBezTo>
                    <a:pt x="25078" y="56166"/>
                    <a:pt x="28696" y="57689"/>
                    <a:pt x="26602" y="60260"/>
                  </a:cubicBezTo>
                  <a:cubicBezTo>
                    <a:pt x="24507" y="62830"/>
                    <a:pt x="20985" y="63401"/>
                    <a:pt x="24031" y="66447"/>
                  </a:cubicBezTo>
                  <a:cubicBezTo>
                    <a:pt x="27077" y="69494"/>
                    <a:pt x="29648" y="73682"/>
                    <a:pt x="32313" y="76728"/>
                  </a:cubicBezTo>
                  <a:cubicBezTo>
                    <a:pt x="34884" y="79775"/>
                    <a:pt x="33360" y="83392"/>
                    <a:pt x="32789" y="86534"/>
                  </a:cubicBezTo>
                  <a:cubicBezTo>
                    <a:pt x="32313" y="89580"/>
                    <a:pt x="32313" y="90627"/>
                    <a:pt x="30219" y="92150"/>
                  </a:cubicBezTo>
                  <a:cubicBezTo>
                    <a:pt x="28125" y="93673"/>
                    <a:pt x="30695" y="93673"/>
                    <a:pt x="27649" y="97291"/>
                  </a:cubicBezTo>
                  <a:cubicBezTo>
                    <a:pt x="24603" y="100908"/>
                    <a:pt x="19938" y="100908"/>
                    <a:pt x="19938" y="104526"/>
                  </a:cubicBezTo>
                  <a:cubicBezTo>
                    <a:pt x="19938" y="108144"/>
                    <a:pt x="19462" y="108144"/>
                    <a:pt x="15844" y="109667"/>
                  </a:cubicBezTo>
                  <a:cubicBezTo>
                    <a:pt x="12227" y="111190"/>
                    <a:pt x="8133" y="112713"/>
                    <a:pt x="7086" y="115283"/>
                  </a:cubicBezTo>
                  <a:cubicBezTo>
                    <a:pt x="6039" y="117853"/>
                    <a:pt x="8609" y="118901"/>
                    <a:pt x="7086" y="122518"/>
                  </a:cubicBezTo>
                  <a:cubicBezTo>
                    <a:pt x="5563" y="126136"/>
                    <a:pt x="5563" y="127183"/>
                    <a:pt x="8609" y="129182"/>
                  </a:cubicBezTo>
                  <a:cubicBezTo>
                    <a:pt x="11751" y="131276"/>
                    <a:pt x="9657" y="139463"/>
                    <a:pt x="9657" y="139463"/>
                  </a:cubicBezTo>
                  <a:cubicBezTo>
                    <a:pt x="9181" y="143557"/>
                    <a:pt x="7086" y="145080"/>
                    <a:pt x="9657" y="148697"/>
                  </a:cubicBezTo>
                  <a:cubicBezTo>
                    <a:pt x="12227" y="152315"/>
                    <a:pt x="11751" y="153838"/>
                    <a:pt x="10132" y="156884"/>
                  </a:cubicBezTo>
                  <a:cubicBezTo>
                    <a:pt x="8609" y="159931"/>
                    <a:pt x="6991" y="158407"/>
                    <a:pt x="8038" y="163548"/>
                  </a:cubicBezTo>
                  <a:cubicBezTo>
                    <a:pt x="9085" y="168688"/>
                    <a:pt x="9561" y="169165"/>
                    <a:pt x="6515" y="173353"/>
                  </a:cubicBezTo>
                  <a:cubicBezTo>
                    <a:pt x="3469" y="177447"/>
                    <a:pt x="3469" y="181064"/>
                    <a:pt x="3469" y="185158"/>
                  </a:cubicBezTo>
                  <a:cubicBezTo>
                    <a:pt x="3469" y="189251"/>
                    <a:pt x="1470" y="189251"/>
                    <a:pt x="422" y="192868"/>
                  </a:cubicBezTo>
                  <a:cubicBezTo>
                    <a:pt x="-625" y="196486"/>
                    <a:pt x="422" y="197533"/>
                    <a:pt x="1946" y="202103"/>
                  </a:cubicBezTo>
                  <a:cubicBezTo>
                    <a:pt x="3469" y="206767"/>
                    <a:pt x="2993" y="211813"/>
                    <a:pt x="3469" y="215430"/>
                  </a:cubicBezTo>
                  <a:cubicBezTo>
                    <a:pt x="3945" y="219048"/>
                    <a:pt x="4516" y="219048"/>
                    <a:pt x="4516" y="224188"/>
                  </a:cubicBezTo>
                  <a:cubicBezTo>
                    <a:pt x="4516" y="229329"/>
                    <a:pt x="3469" y="233422"/>
                    <a:pt x="6515" y="238087"/>
                  </a:cubicBezTo>
                  <a:cubicBezTo>
                    <a:pt x="9561" y="242751"/>
                    <a:pt x="8514" y="243703"/>
                    <a:pt x="7562" y="248844"/>
                  </a:cubicBezTo>
                  <a:cubicBezTo>
                    <a:pt x="6515" y="253985"/>
                    <a:pt x="3469" y="257602"/>
                    <a:pt x="4992" y="262743"/>
                  </a:cubicBezTo>
                  <a:cubicBezTo>
                    <a:pt x="6515" y="267883"/>
                    <a:pt x="6515" y="268931"/>
                    <a:pt x="10132" y="271501"/>
                  </a:cubicBezTo>
                  <a:cubicBezTo>
                    <a:pt x="11561" y="272548"/>
                    <a:pt x="13084" y="274262"/>
                    <a:pt x="14416" y="276070"/>
                  </a:cubicBezTo>
                  <a:lnTo>
                    <a:pt x="98475" y="258649"/>
                  </a:lnTo>
                  <a:cubicBezTo>
                    <a:pt x="98475" y="258649"/>
                    <a:pt x="99998" y="251986"/>
                    <a:pt x="102569" y="252462"/>
                  </a:cubicBezTo>
                  <a:cubicBezTo>
                    <a:pt x="105139" y="252938"/>
                    <a:pt x="104663" y="249891"/>
                    <a:pt x="104092" y="247321"/>
                  </a:cubicBezTo>
                  <a:cubicBezTo>
                    <a:pt x="103616" y="244750"/>
                    <a:pt x="104663" y="244275"/>
                    <a:pt x="107138" y="244275"/>
                  </a:cubicBezTo>
                  <a:cubicBezTo>
                    <a:pt x="109708" y="244275"/>
                    <a:pt x="112279" y="242180"/>
                    <a:pt x="112754" y="239610"/>
                  </a:cubicBezTo>
                  <a:cubicBezTo>
                    <a:pt x="113231" y="237040"/>
                    <a:pt x="114278" y="235516"/>
                    <a:pt x="117419" y="233994"/>
                  </a:cubicBezTo>
                  <a:cubicBezTo>
                    <a:pt x="120465" y="232470"/>
                    <a:pt x="121037" y="232946"/>
                    <a:pt x="124083" y="232946"/>
                  </a:cubicBezTo>
                  <a:cubicBezTo>
                    <a:pt x="124654" y="232946"/>
                    <a:pt x="125797" y="232946"/>
                    <a:pt x="127129" y="232851"/>
                  </a:cubicBezTo>
                  <a:cubicBezTo>
                    <a:pt x="127319" y="229234"/>
                    <a:pt x="129033" y="224474"/>
                    <a:pt x="129414" y="222189"/>
                  </a:cubicBezTo>
                  <a:cubicBezTo>
                    <a:pt x="129795" y="219714"/>
                    <a:pt x="130556" y="216477"/>
                    <a:pt x="131128" y="214002"/>
                  </a:cubicBezTo>
                  <a:cubicBezTo>
                    <a:pt x="129604" y="213621"/>
                    <a:pt x="128081" y="213240"/>
                    <a:pt x="126939" y="212669"/>
                  </a:cubicBezTo>
                  <a:close/>
                </a:path>
              </a:pathLst>
            </a:custGeom>
            <a:solidFill>
              <a:schemeClr val="tx1"/>
            </a:solidFill>
            <a:ln w="4754" cap="flat">
              <a:solidFill>
                <a:srgbClr val="FFFFFF"/>
              </a:solidFill>
              <a:prstDash val="solid"/>
              <a:miter/>
            </a:ln>
          </p:spPr>
          <p:txBody>
            <a:bodyPr rtlCol="0" anchor="ctr"/>
            <a:lstStyle/>
            <a:p>
              <a:endParaRPr lang="en-US"/>
            </a:p>
          </p:txBody>
        </p:sp>
        <p:sp>
          <p:nvSpPr>
            <p:cNvPr id="54" name="Graphic 13">
              <a:extLst>
                <a:ext uri="{FF2B5EF4-FFF2-40B4-BE49-F238E27FC236}">
                  <a16:creationId xmlns:a16="http://schemas.microsoft.com/office/drawing/2014/main" id="{4AB4B377-7F73-0378-0201-02A9B8A236A9}"/>
                </a:ext>
              </a:extLst>
            </p:cNvPr>
            <p:cNvSpPr/>
            <p:nvPr userDrawn="1"/>
          </p:nvSpPr>
          <p:spPr>
            <a:xfrm>
              <a:off x="7272411" y="1903314"/>
              <a:ext cx="256671" cy="472272"/>
            </a:xfrm>
            <a:custGeom>
              <a:avLst/>
              <a:gdLst>
                <a:gd name="connsiteX0" fmla="*/ 133751 w 135190"/>
                <a:gd name="connsiteY0" fmla="*/ 37412 h 248748"/>
                <a:gd name="connsiteX1" fmla="*/ 125469 w 135190"/>
                <a:gd name="connsiteY1" fmla="*/ 27131 h 248748"/>
                <a:gd name="connsiteX2" fmla="*/ 128039 w 135190"/>
                <a:gd name="connsiteY2" fmla="*/ 20943 h 248748"/>
                <a:gd name="connsiteX3" fmla="*/ 127563 w 135190"/>
                <a:gd name="connsiteY3" fmla="*/ 13232 h 248748"/>
                <a:gd name="connsiteX4" fmla="*/ 129087 w 135190"/>
                <a:gd name="connsiteY4" fmla="*/ 7616 h 248748"/>
                <a:gd name="connsiteX5" fmla="*/ 121852 w 135190"/>
                <a:gd name="connsiteY5" fmla="*/ 0 h 248748"/>
                <a:gd name="connsiteX6" fmla="*/ 81298 w 135190"/>
                <a:gd name="connsiteY6" fmla="*/ 11519 h 248748"/>
                <a:gd name="connsiteX7" fmla="*/ 10376 w 135190"/>
                <a:gd name="connsiteY7" fmla="*/ 27988 h 248748"/>
                <a:gd name="connsiteX8" fmla="*/ 0 w 135190"/>
                <a:gd name="connsiteY8" fmla="*/ 30653 h 248748"/>
                <a:gd name="connsiteX9" fmla="*/ 1618 w 135190"/>
                <a:gd name="connsiteY9" fmla="*/ 33890 h 248748"/>
                <a:gd name="connsiteX10" fmla="*/ 1142 w 135190"/>
                <a:gd name="connsiteY10" fmla="*/ 42648 h 248748"/>
                <a:gd name="connsiteX11" fmla="*/ 3713 w 135190"/>
                <a:gd name="connsiteY11" fmla="*/ 49883 h 248748"/>
                <a:gd name="connsiteX12" fmla="*/ 6283 w 135190"/>
                <a:gd name="connsiteY12" fmla="*/ 57594 h 248748"/>
                <a:gd name="connsiteX13" fmla="*/ 8282 w 135190"/>
                <a:gd name="connsiteY13" fmla="*/ 71969 h 248748"/>
                <a:gd name="connsiteX14" fmla="*/ 17040 w 135190"/>
                <a:gd name="connsiteY14" fmla="*/ 84344 h 248748"/>
                <a:gd name="connsiteX15" fmla="*/ 16564 w 135190"/>
                <a:gd name="connsiteY15" fmla="*/ 95673 h 248748"/>
                <a:gd name="connsiteX16" fmla="*/ 20658 w 135190"/>
                <a:gd name="connsiteY16" fmla="*/ 102812 h 248748"/>
                <a:gd name="connsiteX17" fmla="*/ 16564 w 135190"/>
                <a:gd name="connsiteY17" fmla="*/ 118710 h 248748"/>
                <a:gd name="connsiteX18" fmla="*/ 18087 w 135190"/>
                <a:gd name="connsiteY18" fmla="*/ 128420 h 248748"/>
                <a:gd name="connsiteX19" fmla="*/ 21134 w 135190"/>
                <a:gd name="connsiteY19" fmla="*/ 137178 h 248748"/>
                <a:gd name="connsiteX20" fmla="*/ 25227 w 135190"/>
                <a:gd name="connsiteY20" fmla="*/ 145365 h 248748"/>
                <a:gd name="connsiteX21" fmla="*/ 28273 w 135190"/>
                <a:gd name="connsiteY21" fmla="*/ 153552 h 248748"/>
                <a:gd name="connsiteX22" fmla="*/ 26750 w 135190"/>
                <a:gd name="connsiteY22" fmla="*/ 162786 h 248748"/>
                <a:gd name="connsiteX23" fmla="*/ 28273 w 135190"/>
                <a:gd name="connsiteY23" fmla="*/ 170497 h 248748"/>
                <a:gd name="connsiteX24" fmla="*/ 31319 w 135190"/>
                <a:gd name="connsiteY24" fmla="*/ 166880 h 248748"/>
                <a:gd name="connsiteX25" fmla="*/ 35413 w 135190"/>
                <a:gd name="connsiteY25" fmla="*/ 165833 h 248748"/>
                <a:gd name="connsiteX26" fmla="*/ 40554 w 135190"/>
                <a:gd name="connsiteY26" fmla="*/ 170973 h 248748"/>
                <a:gd name="connsiteX27" fmla="*/ 48264 w 135190"/>
                <a:gd name="connsiteY27" fmla="*/ 200294 h 248748"/>
                <a:gd name="connsiteX28" fmla="*/ 54452 w 135190"/>
                <a:gd name="connsiteY28" fmla="*/ 232185 h 248748"/>
                <a:gd name="connsiteX29" fmla="*/ 57975 w 135190"/>
                <a:gd name="connsiteY29" fmla="*/ 248749 h 248748"/>
                <a:gd name="connsiteX30" fmla="*/ 115759 w 135190"/>
                <a:gd name="connsiteY30" fmla="*/ 236754 h 248748"/>
                <a:gd name="connsiteX31" fmla="*/ 111475 w 135190"/>
                <a:gd name="connsiteY31" fmla="*/ 232185 h 248748"/>
                <a:gd name="connsiteX32" fmla="*/ 106334 w 135190"/>
                <a:gd name="connsiteY32" fmla="*/ 223427 h 248748"/>
                <a:gd name="connsiteX33" fmla="*/ 108905 w 135190"/>
                <a:gd name="connsiteY33" fmla="*/ 209528 h 248748"/>
                <a:gd name="connsiteX34" fmla="*/ 107858 w 135190"/>
                <a:gd name="connsiteY34" fmla="*/ 198771 h 248748"/>
                <a:gd name="connsiteX35" fmla="*/ 105859 w 135190"/>
                <a:gd name="connsiteY35" fmla="*/ 184872 h 248748"/>
                <a:gd name="connsiteX36" fmla="*/ 104811 w 135190"/>
                <a:gd name="connsiteY36" fmla="*/ 176114 h 248748"/>
                <a:gd name="connsiteX37" fmla="*/ 103288 w 135190"/>
                <a:gd name="connsiteY37" fmla="*/ 162786 h 248748"/>
                <a:gd name="connsiteX38" fmla="*/ 101765 w 135190"/>
                <a:gd name="connsiteY38" fmla="*/ 153552 h 248748"/>
                <a:gd name="connsiteX39" fmla="*/ 104811 w 135190"/>
                <a:gd name="connsiteY39" fmla="*/ 145841 h 248748"/>
                <a:gd name="connsiteX40" fmla="*/ 107858 w 135190"/>
                <a:gd name="connsiteY40" fmla="*/ 134037 h 248748"/>
                <a:gd name="connsiteX41" fmla="*/ 109381 w 135190"/>
                <a:gd name="connsiteY41" fmla="*/ 124232 h 248748"/>
                <a:gd name="connsiteX42" fmla="*/ 111475 w 135190"/>
                <a:gd name="connsiteY42" fmla="*/ 117568 h 248748"/>
                <a:gd name="connsiteX43" fmla="*/ 110999 w 135190"/>
                <a:gd name="connsiteY43" fmla="*/ 109381 h 248748"/>
                <a:gd name="connsiteX44" fmla="*/ 110999 w 135190"/>
                <a:gd name="connsiteY44" fmla="*/ 100147 h 248748"/>
                <a:gd name="connsiteX45" fmla="*/ 109952 w 135190"/>
                <a:gd name="connsiteY45" fmla="*/ 89866 h 248748"/>
                <a:gd name="connsiteX46" fmla="*/ 108429 w 135190"/>
                <a:gd name="connsiteY46" fmla="*/ 83202 h 248748"/>
                <a:gd name="connsiteX47" fmla="*/ 108429 w 135190"/>
                <a:gd name="connsiteY47" fmla="*/ 75967 h 248748"/>
                <a:gd name="connsiteX48" fmla="*/ 117187 w 135190"/>
                <a:gd name="connsiteY48" fmla="*/ 70350 h 248748"/>
                <a:gd name="connsiteX49" fmla="*/ 121280 w 135190"/>
                <a:gd name="connsiteY49" fmla="*/ 65210 h 248748"/>
                <a:gd name="connsiteX50" fmla="*/ 128991 w 135190"/>
                <a:gd name="connsiteY50" fmla="*/ 57975 h 248748"/>
                <a:gd name="connsiteX51" fmla="*/ 131562 w 135190"/>
                <a:gd name="connsiteY51" fmla="*/ 52834 h 248748"/>
                <a:gd name="connsiteX52" fmla="*/ 134132 w 135190"/>
                <a:gd name="connsiteY52" fmla="*/ 47217 h 248748"/>
                <a:gd name="connsiteX53" fmla="*/ 133751 w 135190"/>
                <a:gd name="connsiteY53" fmla="*/ 37412 h 248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35190" h="248748">
                  <a:moveTo>
                    <a:pt x="133751" y="37412"/>
                  </a:moveTo>
                  <a:cubicBezTo>
                    <a:pt x="131181" y="34366"/>
                    <a:pt x="128610" y="30177"/>
                    <a:pt x="125469" y="27131"/>
                  </a:cubicBezTo>
                  <a:cubicBezTo>
                    <a:pt x="122423" y="24085"/>
                    <a:pt x="125945" y="23514"/>
                    <a:pt x="128039" y="20943"/>
                  </a:cubicBezTo>
                  <a:cubicBezTo>
                    <a:pt x="130134" y="18373"/>
                    <a:pt x="126516" y="16850"/>
                    <a:pt x="127563" y="13232"/>
                  </a:cubicBezTo>
                  <a:cubicBezTo>
                    <a:pt x="128610" y="9615"/>
                    <a:pt x="130134" y="9615"/>
                    <a:pt x="129087" y="7616"/>
                  </a:cubicBezTo>
                  <a:cubicBezTo>
                    <a:pt x="128230" y="5902"/>
                    <a:pt x="125755" y="3998"/>
                    <a:pt x="121852" y="0"/>
                  </a:cubicBezTo>
                  <a:cubicBezTo>
                    <a:pt x="115949" y="1809"/>
                    <a:pt x="96434" y="7616"/>
                    <a:pt x="81298" y="11519"/>
                  </a:cubicBezTo>
                  <a:cubicBezTo>
                    <a:pt x="63306" y="16184"/>
                    <a:pt x="22466" y="25132"/>
                    <a:pt x="10376" y="27988"/>
                  </a:cubicBezTo>
                  <a:cubicBezTo>
                    <a:pt x="8187" y="28464"/>
                    <a:pt x="4569" y="29416"/>
                    <a:pt x="0" y="30653"/>
                  </a:cubicBezTo>
                  <a:cubicBezTo>
                    <a:pt x="666" y="31510"/>
                    <a:pt x="1238" y="32557"/>
                    <a:pt x="1618" y="33890"/>
                  </a:cubicBezTo>
                  <a:cubicBezTo>
                    <a:pt x="2665" y="37983"/>
                    <a:pt x="2665" y="39031"/>
                    <a:pt x="1142" y="42648"/>
                  </a:cubicBezTo>
                  <a:cubicBezTo>
                    <a:pt x="-381" y="46265"/>
                    <a:pt x="1142" y="49883"/>
                    <a:pt x="3713" y="49883"/>
                  </a:cubicBezTo>
                  <a:cubicBezTo>
                    <a:pt x="6283" y="49883"/>
                    <a:pt x="7330" y="53500"/>
                    <a:pt x="6283" y="57594"/>
                  </a:cubicBezTo>
                  <a:cubicBezTo>
                    <a:pt x="5236" y="61688"/>
                    <a:pt x="5807" y="68351"/>
                    <a:pt x="8282" y="71969"/>
                  </a:cubicBezTo>
                  <a:cubicBezTo>
                    <a:pt x="10852" y="75586"/>
                    <a:pt x="18087" y="80156"/>
                    <a:pt x="17040" y="84344"/>
                  </a:cubicBezTo>
                  <a:cubicBezTo>
                    <a:pt x="15993" y="88438"/>
                    <a:pt x="13899" y="93102"/>
                    <a:pt x="16564" y="95673"/>
                  </a:cubicBezTo>
                  <a:cubicBezTo>
                    <a:pt x="19134" y="98243"/>
                    <a:pt x="23228" y="99290"/>
                    <a:pt x="20658" y="102812"/>
                  </a:cubicBezTo>
                  <a:cubicBezTo>
                    <a:pt x="18087" y="106430"/>
                    <a:pt x="17040" y="115188"/>
                    <a:pt x="16564" y="118710"/>
                  </a:cubicBezTo>
                  <a:cubicBezTo>
                    <a:pt x="16088" y="122328"/>
                    <a:pt x="15517" y="125374"/>
                    <a:pt x="18087" y="128420"/>
                  </a:cubicBezTo>
                  <a:cubicBezTo>
                    <a:pt x="20658" y="131467"/>
                    <a:pt x="18087" y="135084"/>
                    <a:pt x="21134" y="137178"/>
                  </a:cubicBezTo>
                  <a:cubicBezTo>
                    <a:pt x="24180" y="139273"/>
                    <a:pt x="25227" y="143366"/>
                    <a:pt x="25227" y="145365"/>
                  </a:cubicBezTo>
                  <a:cubicBezTo>
                    <a:pt x="25227" y="147460"/>
                    <a:pt x="29892" y="150506"/>
                    <a:pt x="28273" y="153552"/>
                  </a:cubicBezTo>
                  <a:cubicBezTo>
                    <a:pt x="26750" y="156599"/>
                    <a:pt x="27226" y="160216"/>
                    <a:pt x="26750" y="162786"/>
                  </a:cubicBezTo>
                  <a:cubicBezTo>
                    <a:pt x="26274" y="165357"/>
                    <a:pt x="26750" y="168403"/>
                    <a:pt x="28273" y="170497"/>
                  </a:cubicBezTo>
                  <a:cubicBezTo>
                    <a:pt x="29797" y="172592"/>
                    <a:pt x="30368" y="170021"/>
                    <a:pt x="31319" y="166880"/>
                  </a:cubicBezTo>
                  <a:cubicBezTo>
                    <a:pt x="32367" y="163833"/>
                    <a:pt x="33414" y="162786"/>
                    <a:pt x="35413" y="165833"/>
                  </a:cubicBezTo>
                  <a:cubicBezTo>
                    <a:pt x="37508" y="168879"/>
                    <a:pt x="39031" y="167356"/>
                    <a:pt x="40554" y="170973"/>
                  </a:cubicBezTo>
                  <a:cubicBezTo>
                    <a:pt x="42077" y="174591"/>
                    <a:pt x="47789" y="194106"/>
                    <a:pt x="48264" y="200294"/>
                  </a:cubicBezTo>
                  <a:cubicBezTo>
                    <a:pt x="48741" y="206482"/>
                    <a:pt x="53405" y="226473"/>
                    <a:pt x="54452" y="232185"/>
                  </a:cubicBezTo>
                  <a:cubicBezTo>
                    <a:pt x="55404" y="237420"/>
                    <a:pt x="55119" y="244750"/>
                    <a:pt x="57975" y="248749"/>
                  </a:cubicBezTo>
                  <a:lnTo>
                    <a:pt x="115759" y="236754"/>
                  </a:lnTo>
                  <a:cubicBezTo>
                    <a:pt x="114426" y="234945"/>
                    <a:pt x="112808" y="233232"/>
                    <a:pt x="111475" y="232185"/>
                  </a:cubicBezTo>
                  <a:cubicBezTo>
                    <a:pt x="107858" y="229614"/>
                    <a:pt x="107858" y="228567"/>
                    <a:pt x="106334" y="223427"/>
                  </a:cubicBezTo>
                  <a:cubicBezTo>
                    <a:pt x="104811" y="218286"/>
                    <a:pt x="107858" y="214668"/>
                    <a:pt x="108905" y="209528"/>
                  </a:cubicBezTo>
                  <a:cubicBezTo>
                    <a:pt x="109952" y="204387"/>
                    <a:pt x="110999" y="203340"/>
                    <a:pt x="107858" y="198771"/>
                  </a:cubicBezTo>
                  <a:cubicBezTo>
                    <a:pt x="104811" y="194106"/>
                    <a:pt x="105859" y="190012"/>
                    <a:pt x="105859" y="184872"/>
                  </a:cubicBezTo>
                  <a:cubicBezTo>
                    <a:pt x="105859" y="179731"/>
                    <a:pt x="105287" y="179731"/>
                    <a:pt x="104811" y="176114"/>
                  </a:cubicBezTo>
                  <a:cubicBezTo>
                    <a:pt x="104335" y="172496"/>
                    <a:pt x="104811" y="167356"/>
                    <a:pt x="103288" y="162786"/>
                  </a:cubicBezTo>
                  <a:cubicBezTo>
                    <a:pt x="101765" y="158121"/>
                    <a:pt x="100718" y="157170"/>
                    <a:pt x="101765" y="153552"/>
                  </a:cubicBezTo>
                  <a:cubicBezTo>
                    <a:pt x="102812" y="149935"/>
                    <a:pt x="104811" y="149935"/>
                    <a:pt x="104811" y="145841"/>
                  </a:cubicBezTo>
                  <a:cubicBezTo>
                    <a:pt x="104811" y="141748"/>
                    <a:pt x="104811" y="138130"/>
                    <a:pt x="107858" y="134037"/>
                  </a:cubicBezTo>
                  <a:cubicBezTo>
                    <a:pt x="110904" y="129943"/>
                    <a:pt x="110428" y="129372"/>
                    <a:pt x="109381" y="124232"/>
                  </a:cubicBezTo>
                  <a:cubicBezTo>
                    <a:pt x="108334" y="119091"/>
                    <a:pt x="109857" y="120614"/>
                    <a:pt x="111475" y="117568"/>
                  </a:cubicBezTo>
                  <a:cubicBezTo>
                    <a:pt x="112998" y="114522"/>
                    <a:pt x="113474" y="112903"/>
                    <a:pt x="110999" y="109381"/>
                  </a:cubicBezTo>
                  <a:cubicBezTo>
                    <a:pt x="108429" y="105763"/>
                    <a:pt x="110523" y="104240"/>
                    <a:pt x="110999" y="100147"/>
                  </a:cubicBezTo>
                  <a:cubicBezTo>
                    <a:pt x="110999" y="100147"/>
                    <a:pt x="113094" y="91960"/>
                    <a:pt x="109952" y="89866"/>
                  </a:cubicBezTo>
                  <a:cubicBezTo>
                    <a:pt x="106906" y="87867"/>
                    <a:pt x="106906" y="86819"/>
                    <a:pt x="108429" y="83202"/>
                  </a:cubicBezTo>
                  <a:cubicBezTo>
                    <a:pt x="109952" y="79584"/>
                    <a:pt x="107382" y="78537"/>
                    <a:pt x="108429" y="75967"/>
                  </a:cubicBezTo>
                  <a:cubicBezTo>
                    <a:pt x="109476" y="73397"/>
                    <a:pt x="113570" y="71873"/>
                    <a:pt x="117187" y="70350"/>
                  </a:cubicBezTo>
                  <a:cubicBezTo>
                    <a:pt x="120805" y="68827"/>
                    <a:pt x="121280" y="68827"/>
                    <a:pt x="121280" y="65210"/>
                  </a:cubicBezTo>
                  <a:cubicBezTo>
                    <a:pt x="121280" y="61592"/>
                    <a:pt x="125945" y="61592"/>
                    <a:pt x="128991" y="57975"/>
                  </a:cubicBezTo>
                  <a:cubicBezTo>
                    <a:pt x="132038" y="54357"/>
                    <a:pt x="129467" y="54357"/>
                    <a:pt x="131562" y="52834"/>
                  </a:cubicBezTo>
                  <a:cubicBezTo>
                    <a:pt x="133656" y="51311"/>
                    <a:pt x="133656" y="50264"/>
                    <a:pt x="134132" y="47217"/>
                  </a:cubicBezTo>
                  <a:cubicBezTo>
                    <a:pt x="134798" y="44076"/>
                    <a:pt x="136321" y="40459"/>
                    <a:pt x="133751" y="37412"/>
                  </a:cubicBezTo>
                  <a:close/>
                </a:path>
              </a:pathLst>
            </a:custGeom>
            <a:solidFill>
              <a:srgbClr val="DCDDDE"/>
            </a:solidFill>
            <a:ln w="4754" cap="flat">
              <a:solidFill>
                <a:srgbClr val="FFFFFF"/>
              </a:solidFill>
              <a:prstDash val="solid"/>
              <a:miter/>
            </a:ln>
          </p:spPr>
          <p:txBody>
            <a:bodyPr rtlCol="0" anchor="ctr"/>
            <a:lstStyle/>
            <a:p>
              <a:endParaRPr lang="en-US"/>
            </a:p>
          </p:txBody>
        </p:sp>
        <p:grpSp>
          <p:nvGrpSpPr>
            <p:cNvPr id="55" name="Graphic 13">
              <a:extLst>
                <a:ext uri="{FF2B5EF4-FFF2-40B4-BE49-F238E27FC236}">
                  <a16:creationId xmlns:a16="http://schemas.microsoft.com/office/drawing/2014/main" id="{CF5B2021-9E94-F74E-60FD-4447BC3BA220}"/>
                </a:ext>
              </a:extLst>
            </p:cNvPr>
            <p:cNvGrpSpPr/>
            <p:nvPr userDrawn="1"/>
          </p:nvGrpSpPr>
          <p:grpSpPr>
            <a:xfrm>
              <a:off x="7383206" y="2270757"/>
              <a:ext cx="522691" cy="287051"/>
              <a:chOff x="7287576" y="4043779"/>
              <a:chExt cx="275304" cy="151191"/>
            </a:xfrm>
            <a:solidFill>
              <a:srgbClr val="DCDDDE"/>
            </a:solidFill>
          </p:grpSpPr>
          <p:sp>
            <p:nvSpPr>
              <p:cNvPr id="56" name="Graphic 13">
                <a:extLst>
                  <a:ext uri="{FF2B5EF4-FFF2-40B4-BE49-F238E27FC236}">
                    <a16:creationId xmlns:a16="http://schemas.microsoft.com/office/drawing/2014/main" id="{7DECEC17-9258-7092-C45F-93D44B8A5ADC}"/>
                  </a:ext>
                </a:extLst>
              </p:cNvPr>
              <p:cNvSpPr/>
              <p:nvPr/>
            </p:nvSpPr>
            <p:spPr>
              <a:xfrm>
                <a:off x="7542027" y="4172555"/>
                <a:ext cx="20852" cy="15350"/>
              </a:xfrm>
              <a:custGeom>
                <a:avLst/>
                <a:gdLst>
                  <a:gd name="connsiteX0" fmla="*/ 12099 w 20852"/>
                  <a:gd name="connsiteY0" fmla="*/ 4595 h 15350"/>
                  <a:gd name="connsiteX1" fmla="*/ 14955 w 20852"/>
                  <a:gd name="connsiteY1" fmla="*/ 1263 h 15350"/>
                  <a:gd name="connsiteX2" fmla="*/ 20096 w 20852"/>
                  <a:gd name="connsiteY2" fmla="*/ 7165 h 15350"/>
                  <a:gd name="connsiteX3" fmla="*/ 18858 w 20852"/>
                  <a:gd name="connsiteY3" fmla="*/ 12591 h 15350"/>
                  <a:gd name="connsiteX4" fmla="*/ 10671 w 20852"/>
                  <a:gd name="connsiteY4" fmla="*/ 14876 h 15350"/>
                  <a:gd name="connsiteX5" fmla="*/ 1913 w 20852"/>
                  <a:gd name="connsiteY5" fmla="*/ 13543 h 15350"/>
                  <a:gd name="connsiteX6" fmla="*/ 3151 w 20852"/>
                  <a:gd name="connsiteY6" fmla="*/ 10687 h 15350"/>
                  <a:gd name="connsiteX7" fmla="*/ 8291 w 20852"/>
                  <a:gd name="connsiteY7" fmla="*/ 8593 h 15350"/>
                  <a:gd name="connsiteX8" fmla="*/ 11337 w 20852"/>
                  <a:gd name="connsiteY8" fmla="*/ 9069 h 15350"/>
                  <a:gd name="connsiteX9" fmla="*/ 12099 w 20852"/>
                  <a:gd name="connsiteY9" fmla="*/ 4595 h 1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852" h="15350">
                    <a:moveTo>
                      <a:pt x="12099" y="4595"/>
                    </a:moveTo>
                    <a:cubicBezTo>
                      <a:pt x="12099" y="1453"/>
                      <a:pt x="13336" y="-1879"/>
                      <a:pt x="14955" y="1263"/>
                    </a:cubicBezTo>
                    <a:cubicBezTo>
                      <a:pt x="16478" y="4309"/>
                      <a:pt x="18763" y="4880"/>
                      <a:pt x="20096" y="7165"/>
                    </a:cubicBezTo>
                    <a:cubicBezTo>
                      <a:pt x="21333" y="9450"/>
                      <a:pt x="21143" y="11259"/>
                      <a:pt x="18858" y="12591"/>
                    </a:cubicBezTo>
                    <a:cubicBezTo>
                      <a:pt x="16573" y="13829"/>
                      <a:pt x="13432" y="13638"/>
                      <a:pt x="10671" y="14876"/>
                    </a:cubicBezTo>
                    <a:cubicBezTo>
                      <a:pt x="7815" y="16209"/>
                      <a:pt x="4769" y="14400"/>
                      <a:pt x="1913" y="13543"/>
                    </a:cubicBezTo>
                    <a:cubicBezTo>
                      <a:pt x="-943" y="12782"/>
                      <a:pt x="-658" y="10687"/>
                      <a:pt x="3151" y="10687"/>
                    </a:cubicBezTo>
                    <a:cubicBezTo>
                      <a:pt x="6958" y="10687"/>
                      <a:pt x="9338" y="10402"/>
                      <a:pt x="8291" y="8593"/>
                    </a:cubicBezTo>
                    <a:cubicBezTo>
                      <a:pt x="7244" y="6784"/>
                      <a:pt x="10290" y="8117"/>
                      <a:pt x="11337" y="9069"/>
                    </a:cubicBezTo>
                    <a:cubicBezTo>
                      <a:pt x="12385" y="10307"/>
                      <a:pt x="12099" y="6403"/>
                      <a:pt x="12099" y="4595"/>
                    </a:cubicBezTo>
                    <a:close/>
                  </a:path>
                </a:pathLst>
              </a:custGeom>
              <a:solidFill>
                <a:srgbClr val="DCDDDE"/>
              </a:solidFill>
              <a:ln w="4754" cap="flat">
                <a:solidFill>
                  <a:srgbClr val="FFFFFF"/>
                </a:solidFill>
                <a:prstDash val="solid"/>
                <a:miter/>
              </a:ln>
            </p:spPr>
            <p:txBody>
              <a:bodyPr rtlCol="0" anchor="ctr"/>
              <a:lstStyle/>
              <a:p>
                <a:endParaRPr lang="en-US"/>
              </a:p>
            </p:txBody>
          </p:sp>
          <p:sp>
            <p:nvSpPr>
              <p:cNvPr id="57" name="Graphic 13">
                <a:extLst>
                  <a:ext uri="{FF2B5EF4-FFF2-40B4-BE49-F238E27FC236}">
                    <a16:creationId xmlns:a16="http://schemas.microsoft.com/office/drawing/2014/main" id="{10D27F57-DF7C-A06B-3E14-424863B6E987}"/>
                  </a:ext>
                </a:extLst>
              </p:cNvPr>
              <p:cNvSpPr/>
              <p:nvPr/>
            </p:nvSpPr>
            <p:spPr>
              <a:xfrm>
                <a:off x="7497991" y="4174421"/>
                <a:ext cx="24202" cy="20549"/>
              </a:xfrm>
              <a:custGeom>
                <a:avLst/>
                <a:gdLst>
                  <a:gd name="connsiteX0" fmla="*/ 9108 w 24202"/>
                  <a:gd name="connsiteY0" fmla="*/ 3014 h 20549"/>
                  <a:gd name="connsiteX1" fmla="*/ 4729 w 24202"/>
                  <a:gd name="connsiteY1" fmla="*/ 13581 h 20549"/>
                  <a:gd name="connsiteX2" fmla="*/ 1397 w 24202"/>
                  <a:gd name="connsiteY2" fmla="*/ 15866 h 20549"/>
                  <a:gd name="connsiteX3" fmla="*/ 1683 w 24202"/>
                  <a:gd name="connsiteY3" fmla="*/ 19198 h 20549"/>
                  <a:gd name="connsiteX4" fmla="*/ 6823 w 24202"/>
                  <a:gd name="connsiteY4" fmla="*/ 18436 h 20549"/>
                  <a:gd name="connsiteX5" fmla="*/ 13963 w 24202"/>
                  <a:gd name="connsiteY5" fmla="*/ 13296 h 20549"/>
                  <a:gd name="connsiteX6" fmla="*/ 23483 w 24202"/>
                  <a:gd name="connsiteY6" fmla="*/ 9964 h 20549"/>
                  <a:gd name="connsiteX7" fmla="*/ 20627 w 24202"/>
                  <a:gd name="connsiteY7" fmla="*/ 4538 h 20549"/>
                  <a:gd name="connsiteX8" fmla="*/ 9108 w 24202"/>
                  <a:gd name="connsiteY8" fmla="*/ 3014 h 2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02" h="20549">
                    <a:moveTo>
                      <a:pt x="9108" y="3014"/>
                    </a:moveTo>
                    <a:cubicBezTo>
                      <a:pt x="6728" y="6061"/>
                      <a:pt x="5300" y="11773"/>
                      <a:pt x="4729" y="13581"/>
                    </a:cubicBezTo>
                    <a:cubicBezTo>
                      <a:pt x="4253" y="15390"/>
                      <a:pt x="2920" y="15105"/>
                      <a:pt x="1397" y="15866"/>
                    </a:cubicBezTo>
                    <a:cubicBezTo>
                      <a:pt x="-126" y="16628"/>
                      <a:pt x="-887" y="17199"/>
                      <a:pt x="1683" y="19198"/>
                    </a:cubicBezTo>
                    <a:cubicBezTo>
                      <a:pt x="4253" y="21197"/>
                      <a:pt x="6538" y="21007"/>
                      <a:pt x="6823" y="18436"/>
                    </a:cubicBezTo>
                    <a:cubicBezTo>
                      <a:pt x="7109" y="15866"/>
                      <a:pt x="10917" y="14343"/>
                      <a:pt x="13963" y="13296"/>
                    </a:cubicBezTo>
                    <a:cubicBezTo>
                      <a:pt x="17010" y="12249"/>
                      <a:pt x="22150" y="11202"/>
                      <a:pt x="23483" y="9964"/>
                    </a:cubicBezTo>
                    <a:cubicBezTo>
                      <a:pt x="24816" y="8631"/>
                      <a:pt x="24530" y="7108"/>
                      <a:pt x="20627" y="4538"/>
                    </a:cubicBezTo>
                    <a:cubicBezTo>
                      <a:pt x="16819" y="1967"/>
                      <a:pt x="14058" y="-3364"/>
                      <a:pt x="9108" y="3014"/>
                    </a:cubicBezTo>
                    <a:close/>
                  </a:path>
                </a:pathLst>
              </a:custGeom>
              <a:solidFill>
                <a:srgbClr val="DCDDDE"/>
              </a:solidFill>
              <a:ln w="4754" cap="flat">
                <a:solidFill>
                  <a:srgbClr val="FFFFFF"/>
                </a:solidFill>
                <a:prstDash val="solid"/>
                <a:miter/>
              </a:ln>
            </p:spPr>
            <p:txBody>
              <a:bodyPr rtlCol="0" anchor="ctr"/>
              <a:lstStyle/>
              <a:p>
                <a:endParaRPr lang="en-US"/>
              </a:p>
            </p:txBody>
          </p:sp>
          <p:sp>
            <p:nvSpPr>
              <p:cNvPr id="58" name="Graphic 13">
                <a:extLst>
                  <a:ext uri="{FF2B5EF4-FFF2-40B4-BE49-F238E27FC236}">
                    <a16:creationId xmlns:a16="http://schemas.microsoft.com/office/drawing/2014/main" id="{40E8E03B-2B8B-2D89-D394-9C063BFF953C}"/>
                  </a:ext>
                </a:extLst>
              </p:cNvPr>
              <p:cNvSpPr/>
              <p:nvPr/>
            </p:nvSpPr>
            <p:spPr>
              <a:xfrm>
                <a:off x="7287576" y="4043779"/>
                <a:ext cx="266062" cy="143485"/>
              </a:xfrm>
              <a:custGeom>
                <a:avLst/>
                <a:gdLst>
                  <a:gd name="connsiteX0" fmla="*/ 265789 w 266062"/>
                  <a:gd name="connsiteY0" fmla="*/ 95863 h 143485"/>
                  <a:gd name="connsiteX1" fmla="*/ 263695 w 266062"/>
                  <a:gd name="connsiteY1" fmla="*/ 86915 h 143485"/>
                  <a:gd name="connsiteX2" fmla="*/ 257792 w 266062"/>
                  <a:gd name="connsiteY2" fmla="*/ 76633 h 143485"/>
                  <a:gd name="connsiteX3" fmla="*/ 252176 w 266062"/>
                  <a:gd name="connsiteY3" fmla="*/ 69208 h 143485"/>
                  <a:gd name="connsiteX4" fmla="*/ 239610 w 266062"/>
                  <a:gd name="connsiteY4" fmla="*/ 61973 h 143485"/>
                  <a:gd name="connsiteX5" fmla="*/ 235231 w 266062"/>
                  <a:gd name="connsiteY5" fmla="*/ 66638 h 143485"/>
                  <a:gd name="connsiteX6" fmla="*/ 238848 w 266062"/>
                  <a:gd name="connsiteY6" fmla="*/ 66162 h 143485"/>
                  <a:gd name="connsiteX7" fmla="*/ 245798 w 266062"/>
                  <a:gd name="connsiteY7" fmla="*/ 68446 h 143485"/>
                  <a:gd name="connsiteX8" fmla="*/ 248654 w 266062"/>
                  <a:gd name="connsiteY8" fmla="*/ 78728 h 143485"/>
                  <a:gd name="connsiteX9" fmla="*/ 250748 w 266062"/>
                  <a:gd name="connsiteY9" fmla="*/ 77966 h 143485"/>
                  <a:gd name="connsiteX10" fmla="*/ 253794 w 266062"/>
                  <a:gd name="connsiteY10" fmla="*/ 75872 h 143485"/>
                  <a:gd name="connsiteX11" fmla="*/ 257126 w 266062"/>
                  <a:gd name="connsiteY11" fmla="*/ 84630 h 143485"/>
                  <a:gd name="connsiteX12" fmla="*/ 255032 w 266062"/>
                  <a:gd name="connsiteY12" fmla="*/ 90247 h 143485"/>
                  <a:gd name="connsiteX13" fmla="*/ 247035 w 266062"/>
                  <a:gd name="connsiteY13" fmla="*/ 95102 h 143485"/>
                  <a:gd name="connsiteX14" fmla="*/ 240847 w 266062"/>
                  <a:gd name="connsiteY14" fmla="*/ 102051 h 143485"/>
                  <a:gd name="connsiteX15" fmla="*/ 235421 w 266062"/>
                  <a:gd name="connsiteY15" fmla="*/ 102527 h 143485"/>
                  <a:gd name="connsiteX16" fmla="*/ 228472 w 266062"/>
                  <a:gd name="connsiteY16" fmla="*/ 101480 h 143485"/>
                  <a:gd name="connsiteX17" fmla="*/ 218952 w 266062"/>
                  <a:gd name="connsiteY17" fmla="*/ 98434 h 143485"/>
                  <a:gd name="connsiteX18" fmla="*/ 217715 w 266062"/>
                  <a:gd name="connsiteY18" fmla="*/ 91199 h 143485"/>
                  <a:gd name="connsiteX19" fmla="*/ 213335 w 266062"/>
                  <a:gd name="connsiteY19" fmla="*/ 84535 h 143485"/>
                  <a:gd name="connsiteX20" fmla="*/ 205339 w 266062"/>
                  <a:gd name="connsiteY20" fmla="*/ 83773 h 143485"/>
                  <a:gd name="connsiteX21" fmla="*/ 200674 w 266062"/>
                  <a:gd name="connsiteY21" fmla="*/ 80727 h 143485"/>
                  <a:gd name="connsiteX22" fmla="*/ 200674 w 266062"/>
                  <a:gd name="connsiteY22" fmla="*/ 72540 h 143485"/>
                  <a:gd name="connsiteX23" fmla="*/ 198390 w 266062"/>
                  <a:gd name="connsiteY23" fmla="*/ 66638 h 143485"/>
                  <a:gd name="connsiteX24" fmla="*/ 195058 w 266062"/>
                  <a:gd name="connsiteY24" fmla="*/ 61973 h 143485"/>
                  <a:gd name="connsiteX25" fmla="*/ 187061 w 266062"/>
                  <a:gd name="connsiteY25" fmla="*/ 58641 h 143485"/>
                  <a:gd name="connsiteX26" fmla="*/ 179350 w 266062"/>
                  <a:gd name="connsiteY26" fmla="*/ 61212 h 143485"/>
                  <a:gd name="connsiteX27" fmla="*/ 172115 w 266062"/>
                  <a:gd name="connsiteY27" fmla="*/ 59688 h 143485"/>
                  <a:gd name="connsiteX28" fmla="*/ 170592 w 266062"/>
                  <a:gd name="connsiteY28" fmla="*/ 51216 h 143485"/>
                  <a:gd name="connsiteX29" fmla="*/ 173639 w 266062"/>
                  <a:gd name="connsiteY29" fmla="*/ 42267 h 143485"/>
                  <a:gd name="connsiteX30" fmla="*/ 177732 w 266062"/>
                  <a:gd name="connsiteY30" fmla="*/ 37603 h 143485"/>
                  <a:gd name="connsiteX31" fmla="*/ 174400 w 266062"/>
                  <a:gd name="connsiteY31" fmla="*/ 36556 h 143485"/>
                  <a:gd name="connsiteX32" fmla="*/ 173924 w 266062"/>
                  <a:gd name="connsiteY32" fmla="*/ 32653 h 143485"/>
                  <a:gd name="connsiteX33" fmla="*/ 180874 w 266062"/>
                  <a:gd name="connsiteY33" fmla="*/ 29035 h 143485"/>
                  <a:gd name="connsiteX34" fmla="*/ 187347 w 266062"/>
                  <a:gd name="connsiteY34" fmla="*/ 23419 h 143485"/>
                  <a:gd name="connsiteX35" fmla="*/ 189441 w 266062"/>
                  <a:gd name="connsiteY35" fmla="*/ 15232 h 143485"/>
                  <a:gd name="connsiteX36" fmla="*/ 185824 w 266062"/>
                  <a:gd name="connsiteY36" fmla="*/ 18849 h 143485"/>
                  <a:gd name="connsiteX37" fmla="*/ 179445 w 266062"/>
                  <a:gd name="connsiteY37" fmla="*/ 16755 h 143485"/>
                  <a:gd name="connsiteX38" fmla="*/ 175066 w 266062"/>
                  <a:gd name="connsiteY38" fmla="*/ 11900 h 143485"/>
                  <a:gd name="connsiteX39" fmla="*/ 170973 w 266062"/>
                  <a:gd name="connsiteY39" fmla="*/ 3142 h 143485"/>
                  <a:gd name="connsiteX40" fmla="*/ 170497 w 266062"/>
                  <a:gd name="connsiteY40" fmla="*/ 0 h 143485"/>
                  <a:gd name="connsiteX41" fmla="*/ 167451 w 266062"/>
                  <a:gd name="connsiteY41" fmla="*/ 95 h 143485"/>
                  <a:gd name="connsiteX42" fmla="*/ 160787 w 266062"/>
                  <a:gd name="connsiteY42" fmla="*/ 1143 h 143485"/>
                  <a:gd name="connsiteX43" fmla="*/ 156122 w 266062"/>
                  <a:gd name="connsiteY43" fmla="*/ 6759 h 143485"/>
                  <a:gd name="connsiteX44" fmla="*/ 150506 w 266062"/>
                  <a:gd name="connsiteY44" fmla="*/ 11424 h 143485"/>
                  <a:gd name="connsiteX45" fmla="*/ 147460 w 266062"/>
                  <a:gd name="connsiteY45" fmla="*/ 14470 h 143485"/>
                  <a:gd name="connsiteX46" fmla="*/ 145936 w 266062"/>
                  <a:gd name="connsiteY46" fmla="*/ 19611 h 143485"/>
                  <a:gd name="connsiteX47" fmla="*/ 141843 w 266062"/>
                  <a:gd name="connsiteY47" fmla="*/ 25798 h 143485"/>
                  <a:gd name="connsiteX48" fmla="*/ 0 w 266062"/>
                  <a:gd name="connsiteY48" fmla="*/ 55214 h 143485"/>
                  <a:gd name="connsiteX49" fmla="*/ 571 w 266062"/>
                  <a:gd name="connsiteY49" fmla="*/ 56166 h 143485"/>
                  <a:gd name="connsiteX50" fmla="*/ 571 w 266062"/>
                  <a:gd name="connsiteY50" fmla="*/ 126326 h 143485"/>
                  <a:gd name="connsiteX51" fmla="*/ 153171 w 266062"/>
                  <a:gd name="connsiteY51" fmla="*/ 92151 h 143485"/>
                  <a:gd name="connsiteX52" fmla="*/ 157265 w 266062"/>
                  <a:gd name="connsiteY52" fmla="*/ 105002 h 143485"/>
                  <a:gd name="connsiteX53" fmla="*/ 160882 w 266062"/>
                  <a:gd name="connsiteY53" fmla="*/ 111190 h 143485"/>
                  <a:gd name="connsiteX54" fmla="*/ 160882 w 266062"/>
                  <a:gd name="connsiteY54" fmla="*/ 113284 h 143485"/>
                  <a:gd name="connsiteX55" fmla="*/ 160882 w 266062"/>
                  <a:gd name="connsiteY55" fmla="*/ 113284 h 143485"/>
                  <a:gd name="connsiteX56" fmla="*/ 164500 w 266062"/>
                  <a:gd name="connsiteY56" fmla="*/ 117663 h 143485"/>
                  <a:gd name="connsiteX57" fmla="*/ 172687 w 266062"/>
                  <a:gd name="connsiteY57" fmla="*/ 122804 h 143485"/>
                  <a:gd name="connsiteX58" fmla="*/ 176590 w 266062"/>
                  <a:gd name="connsiteY58" fmla="*/ 128706 h 143485"/>
                  <a:gd name="connsiteX59" fmla="*/ 181254 w 266062"/>
                  <a:gd name="connsiteY59" fmla="*/ 140225 h 143485"/>
                  <a:gd name="connsiteX60" fmla="*/ 185062 w 266062"/>
                  <a:gd name="connsiteY60" fmla="*/ 141462 h 143485"/>
                  <a:gd name="connsiteX61" fmla="*/ 186395 w 266062"/>
                  <a:gd name="connsiteY61" fmla="*/ 134513 h 143485"/>
                  <a:gd name="connsiteX62" fmla="*/ 190012 w 266062"/>
                  <a:gd name="connsiteY62" fmla="*/ 134227 h 143485"/>
                  <a:gd name="connsiteX63" fmla="*/ 194106 w 266062"/>
                  <a:gd name="connsiteY63" fmla="*/ 136322 h 143485"/>
                  <a:gd name="connsiteX64" fmla="*/ 197914 w 266062"/>
                  <a:gd name="connsiteY64" fmla="*/ 132704 h 143485"/>
                  <a:gd name="connsiteX65" fmla="*/ 196105 w 266062"/>
                  <a:gd name="connsiteY65" fmla="*/ 124993 h 143485"/>
                  <a:gd name="connsiteX66" fmla="*/ 198961 w 266062"/>
                  <a:gd name="connsiteY66" fmla="*/ 120614 h 143485"/>
                  <a:gd name="connsiteX67" fmla="*/ 204387 w 266062"/>
                  <a:gd name="connsiteY67" fmla="*/ 118044 h 143485"/>
                  <a:gd name="connsiteX68" fmla="*/ 207243 w 266062"/>
                  <a:gd name="connsiteY68" fmla="*/ 112903 h 143485"/>
                  <a:gd name="connsiteX69" fmla="*/ 209813 w 266062"/>
                  <a:gd name="connsiteY69" fmla="*/ 108048 h 143485"/>
                  <a:gd name="connsiteX70" fmla="*/ 216191 w 266062"/>
                  <a:gd name="connsiteY70" fmla="*/ 105002 h 143485"/>
                  <a:gd name="connsiteX71" fmla="*/ 216953 w 266062"/>
                  <a:gd name="connsiteY71" fmla="*/ 114236 h 143485"/>
                  <a:gd name="connsiteX72" fmla="*/ 217715 w 266062"/>
                  <a:gd name="connsiteY72" fmla="*/ 123184 h 143485"/>
                  <a:gd name="connsiteX73" fmla="*/ 224378 w 266062"/>
                  <a:gd name="connsiteY73" fmla="*/ 122137 h 143485"/>
                  <a:gd name="connsiteX74" fmla="*/ 228758 w 266062"/>
                  <a:gd name="connsiteY74" fmla="*/ 119853 h 143485"/>
                  <a:gd name="connsiteX75" fmla="*/ 230566 w 266062"/>
                  <a:gd name="connsiteY75" fmla="*/ 111570 h 143485"/>
                  <a:gd name="connsiteX76" fmla="*/ 242656 w 266062"/>
                  <a:gd name="connsiteY76" fmla="*/ 108715 h 143485"/>
                  <a:gd name="connsiteX77" fmla="*/ 249606 w 266062"/>
                  <a:gd name="connsiteY77" fmla="*/ 105383 h 143485"/>
                  <a:gd name="connsiteX78" fmla="*/ 261886 w 266062"/>
                  <a:gd name="connsiteY78" fmla="*/ 100242 h 143485"/>
                  <a:gd name="connsiteX79" fmla="*/ 265789 w 266062"/>
                  <a:gd name="connsiteY79" fmla="*/ 95863 h 14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6062" h="143485">
                    <a:moveTo>
                      <a:pt x="265789" y="95863"/>
                    </a:moveTo>
                    <a:cubicBezTo>
                      <a:pt x="264742" y="93769"/>
                      <a:pt x="264742" y="89199"/>
                      <a:pt x="263695" y="86915"/>
                    </a:cubicBezTo>
                    <a:cubicBezTo>
                      <a:pt x="262648" y="84630"/>
                      <a:pt x="259887" y="78157"/>
                      <a:pt x="257792" y="76633"/>
                    </a:cubicBezTo>
                    <a:cubicBezTo>
                      <a:pt x="255698" y="75110"/>
                      <a:pt x="253985" y="71778"/>
                      <a:pt x="252176" y="69208"/>
                    </a:cubicBezTo>
                    <a:cubicBezTo>
                      <a:pt x="250367" y="66638"/>
                      <a:pt x="242942" y="61783"/>
                      <a:pt x="239610" y="61973"/>
                    </a:cubicBezTo>
                    <a:cubicBezTo>
                      <a:pt x="236278" y="62259"/>
                      <a:pt x="233993" y="65305"/>
                      <a:pt x="235231" y="66638"/>
                    </a:cubicBezTo>
                    <a:cubicBezTo>
                      <a:pt x="236468" y="67971"/>
                      <a:pt x="236754" y="67399"/>
                      <a:pt x="238848" y="66162"/>
                    </a:cubicBezTo>
                    <a:cubicBezTo>
                      <a:pt x="240847" y="64924"/>
                      <a:pt x="243227" y="66162"/>
                      <a:pt x="245798" y="68446"/>
                    </a:cubicBezTo>
                    <a:cubicBezTo>
                      <a:pt x="248368" y="70731"/>
                      <a:pt x="247797" y="75586"/>
                      <a:pt x="248654" y="78728"/>
                    </a:cubicBezTo>
                    <a:cubicBezTo>
                      <a:pt x="249415" y="81774"/>
                      <a:pt x="250938" y="79489"/>
                      <a:pt x="250748" y="77966"/>
                    </a:cubicBezTo>
                    <a:cubicBezTo>
                      <a:pt x="250462" y="76443"/>
                      <a:pt x="251795" y="75396"/>
                      <a:pt x="253794" y="75872"/>
                    </a:cubicBezTo>
                    <a:cubicBezTo>
                      <a:pt x="255888" y="76348"/>
                      <a:pt x="256364" y="81489"/>
                      <a:pt x="257126" y="84630"/>
                    </a:cubicBezTo>
                    <a:cubicBezTo>
                      <a:pt x="257888" y="87676"/>
                      <a:pt x="256840" y="89009"/>
                      <a:pt x="255032" y="90247"/>
                    </a:cubicBezTo>
                    <a:cubicBezTo>
                      <a:pt x="253223" y="91579"/>
                      <a:pt x="249415" y="94625"/>
                      <a:pt x="247035" y="95102"/>
                    </a:cubicBezTo>
                    <a:cubicBezTo>
                      <a:pt x="244750" y="95578"/>
                      <a:pt x="242180" y="101004"/>
                      <a:pt x="240847" y="102051"/>
                    </a:cubicBezTo>
                    <a:cubicBezTo>
                      <a:pt x="239610" y="103098"/>
                      <a:pt x="236468" y="103288"/>
                      <a:pt x="235421" y="102527"/>
                    </a:cubicBezTo>
                    <a:cubicBezTo>
                      <a:pt x="234374" y="101765"/>
                      <a:pt x="230757" y="100718"/>
                      <a:pt x="228472" y="101480"/>
                    </a:cubicBezTo>
                    <a:cubicBezTo>
                      <a:pt x="226187" y="102241"/>
                      <a:pt x="221047" y="99195"/>
                      <a:pt x="218952" y="98434"/>
                    </a:cubicBezTo>
                    <a:cubicBezTo>
                      <a:pt x="216858" y="97672"/>
                      <a:pt x="217429" y="93578"/>
                      <a:pt x="217715" y="91199"/>
                    </a:cubicBezTo>
                    <a:cubicBezTo>
                      <a:pt x="218000" y="88914"/>
                      <a:pt x="215144" y="85296"/>
                      <a:pt x="213335" y="84535"/>
                    </a:cubicBezTo>
                    <a:cubicBezTo>
                      <a:pt x="211527" y="83773"/>
                      <a:pt x="207719" y="82726"/>
                      <a:pt x="205339" y="83773"/>
                    </a:cubicBezTo>
                    <a:cubicBezTo>
                      <a:pt x="203054" y="84820"/>
                      <a:pt x="201246" y="82726"/>
                      <a:pt x="200674" y="80727"/>
                    </a:cubicBezTo>
                    <a:cubicBezTo>
                      <a:pt x="200199" y="78728"/>
                      <a:pt x="200674" y="75110"/>
                      <a:pt x="200674" y="72540"/>
                    </a:cubicBezTo>
                    <a:cubicBezTo>
                      <a:pt x="200674" y="69970"/>
                      <a:pt x="200674" y="67685"/>
                      <a:pt x="198390" y="66638"/>
                    </a:cubicBezTo>
                    <a:cubicBezTo>
                      <a:pt x="196105" y="65591"/>
                      <a:pt x="196295" y="64067"/>
                      <a:pt x="195058" y="61973"/>
                    </a:cubicBezTo>
                    <a:cubicBezTo>
                      <a:pt x="193820" y="59879"/>
                      <a:pt x="189917" y="58927"/>
                      <a:pt x="187061" y="58641"/>
                    </a:cubicBezTo>
                    <a:cubicBezTo>
                      <a:pt x="184205" y="58356"/>
                      <a:pt x="181635" y="59688"/>
                      <a:pt x="179350" y="61212"/>
                    </a:cubicBezTo>
                    <a:cubicBezTo>
                      <a:pt x="177066" y="62735"/>
                      <a:pt x="174210" y="61212"/>
                      <a:pt x="172115" y="59688"/>
                    </a:cubicBezTo>
                    <a:cubicBezTo>
                      <a:pt x="170021" y="58165"/>
                      <a:pt x="170592" y="53025"/>
                      <a:pt x="170592" y="51216"/>
                    </a:cubicBezTo>
                    <a:cubicBezTo>
                      <a:pt x="170592" y="49407"/>
                      <a:pt x="171640" y="44267"/>
                      <a:pt x="173639" y="42267"/>
                    </a:cubicBezTo>
                    <a:cubicBezTo>
                      <a:pt x="175733" y="40268"/>
                      <a:pt x="176685" y="40459"/>
                      <a:pt x="177732" y="37603"/>
                    </a:cubicBezTo>
                    <a:cubicBezTo>
                      <a:pt x="178779" y="34747"/>
                      <a:pt x="176209" y="36080"/>
                      <a:pt x="174400" y="36556"/>
                    </a:cubicBezTo>
                    <a:cubicBezTo>
                      <a:pt x="172591" y="37032"/>
                      <a:pt x="172306" y="34461"/>
                      <a:pt x="173924" y="32653"/>
                    </a:cubicBezTo>
                    <a:cubicBezTo>
                      <a:pt x="175447" y="30844"/>
                      <a:pt x="178779" y="29606"/>
                      <a:pt x="180874" y="29035"/>
                    </a:cubicBezTo>
                    <a:cubicBezTo>
                      <a:pt x="182968" y="28559"/>
                      <a:pt x="185253" y="25989"/>
                      <a:pt x="187347" y="23419"/>
                    </a:cubicBezTo>
                    <a:cubicBezTo>
                      <a:pt x="189441" y="20848"/>
                      <a:pt x="189632" y="17992"/>
                      <a:pt x="189441" y="15232"/>
                    </a:cubicBezTo>
                    <a:cubicBezTo>
                      <a:pt x="189156" y="12376"/>
                      <a:pt x="187633" y="18849"/>
                      <a:pt x="185824" y="18849"/>
                    </a:cubicBezTo>
                    <a:cubicBezTo>
                      <a:pt x="184015" y="18849"/>
                      <a:pt x="181730" y="17516"/>
                      <a:pt x="179445" y="16755"/>
                    </a:cubicBezTo>
                    <a:cubicBezTo>
                      <a:pt x="177161" y="15993"/>
                      <a:pt x="175066" y="14660"/>
                      <a:pt x="175066" y="11900"/>
                    </a:cubicBezTo>
                    <a:cubicBezTo>
                      <a:pt x="175066" y="9044"/>
                      <a:pt x="172782" y="6283"/>
                      <a:pt x="170973" y="3142"/>
                    </a:cubicBezTo>
                    <a:cubicBezTo>
                      <a:pt x="170497" y="2380"/>
                      <a:pt x="170402" y="1238"/>
                      <a:pt x="170497" y="0"/>
                    </a:cubicBezTo>
                    <a:cubicBezTo>
                      <a:pt x="169164" y="95"/>
                      <a:pt x="168022" y="95"/>
                      <a:pt x="167451" y="95"/>
                    </a:cubicBezTo>
                    <a:cubicBezTo>
                      <a:pt x="164404" y="95"/>
                      <a:pt x="163833" y="-381"/>
                      <a:pt x="160787" y="1143"/>
                    </a:cubicBezTo>
                    <a:cubicBezTo>
                      <a:pt x="157741" y="2665"/>
                      <a:pt x="156694" y="4284"/>
                      <a:pt x="156122" y="6759"/>
                    </a:cubicBezTo>
                    <a:cubicBezTo>
                      <a:pt x="155646" y="9329"/>
                      <a:pt x="153076" y="11424"/>
                      <a:pt x="150506" y="11424"/>
                    </a:cubicBezTo>
                    <a:cubicBezTo>
                      <a:pt x="147935" y="11424"/>
                      <a:pt x="146888" y="11900"/>
                      <a:pt x="147460" y="14470"/>
                    </a:cubicBezTo>
                    <a:cubicBezTo>
                      <a:pt x="148031" y="17040"/>
                      <a:pt x="148507" y="20087"/>
                      <a:pt x="145936" y="19611"/>
                    </a:cubicBezTo>
                    <a:cubicBezTo>
                      <a:pt x="143366" y="19135"/>
                      <a:pt x="141843" y="25798"/>
                      <a:pt x="141843" y="25798"/>
                    </a:cubicBezTo>
                    <a:lnTo>
                      <a:pt x="0" y="55214"/>
                    </a:lnTo>
                    <a:cubicBezTo>
                      <a:pt x="190" y="55500"/>
                      <a:pt x="286" y="55881"/>
                      <a:pt x="571" y="56166"/>
                    </a:cubicBezTo>
                    <a:lnTo>
                      <a:pt x="571" y="126326"/>
                    </a:lnTo>
                    <a:cubicBezTo>
                      <a:pt x="32367" y="119186"/>
                      <a:pt x="153171" y="92151"/>
                      <a:pt x="153171" y="92151"/>
                    </a:cubicBezTo>
                    <a:cubicBezTo>
                      <a:pt x="153171" y="92151"/>
                      <a:pt x="154695" y="102908"/>
                      <a:pt x="157265" y="105002"/>
                    </a:cubicBezTo>
                    <a:cubicBezTo>
                      <a:pt x="159835" y="107096"/>
                      <a:pt x="161929" y="107096"/>
                      <a:pt x="160882" y="111190"/>
                    </a:cubicBezTo>
                    <a:cubicBezTo>
                      <a:pt x="160692" y="111761"/>
                      <a:pt x="160882" y="112523"/>
                      <a:pt x="160882" y="113284"/>
                    </a:cubicBezTo>
                    <a:lnTo>
                      <a:pt x="160882" y="113284"/>
                    </a:lnTo>
                    <a:cubicBezTo>
                      <a:pt x="161644" y="114331"/>
                      <a:pt x="162405" y="115283"/>
                      <a:pt x="164500" y="117663"/>
                    </a:cubicBezTo>
                    <a:cubicBezTo>
                      <a:pt x="166594" y="119948"/>
                      <a:pt x="169926" y="121281"/>
                      <a:pt x="172687" y="122804"/>
                    </a:cubicBezTo>
                    <a:cubicBezTo>
                      <a:pt x="175542" y="124327"/>
                      <a:pt x="176590" y="126136"/>
                      <a:pt x="176590" y="128706"/>
                    </a:cubicBezTo>
                    <a:cubicBezTo>
                      <a:pt x="176590" y="131276"/>
                      <a:pt x="179445" y="135655"/>
                      <a:pt x="181254" y="140225"/>
                    </a:cubicBezTo>
                    <a:cubicBezTo>
                      <a:pt x="183063" y="144889"/>
                      <a:pt x="184872" y="143842"/>
                      <a:pt x="185062" y="141462"/>
                    </a:cubicBezTo>
                    <a:cubicBezTo>
                      <a:pt x="185348" y="139178"/>
                      <a:pt x="185062" y="136798"/>
                      <a:pt x="186395" y="134513"/>
                    </a:cubicBezTo>
                    <a:cubicBezTo>
                      <a:pt x="187633" y="132228"/>
                      <a:pt x="188680" y="132228"/>
                      <a:pt x="190012" y="134227"/>
                    </a:cubicBezTo>
                    <a:cubicBezTo>
                      <a:pt x="191250" y="136322"/>
                      <a:pt x="193820" y="138892"/>
                      <a:pt x="194106" y="136322"/>
                    </a:cubicBezTo>
                    <a:cubicBezTo>
                      <a:pt x="194391" y="133751"/>
                      <a:pt x="196676" y="134513"/>
                      <a:pt x="197914" y="132704"/>
                    </a:cubicBezTo>
                    <a:cubicBezTo>
                      <a:pt x="199151" y="130895"/>
                      <a:pt x="197152" y="127564"/>
                      <a:pt x="196105" y="124993"/>
                    </a:cubicBezTo>
                    <a:cubicBezTo>
                      <a:pt x="195058" y="122423"/>
                      <a:pt x="196390" y="120900"/>
                      <a:pt x="198961" y="120614"/>
                    </a:cubicBezTo>
                    <a:cubicBezTo>
                      <a:pt x="201531" y="120329"/>
                      <a:pt x="203054" y="118520"/>
                      <a:pt x="204387" y="118044"/>
                    </a:cubicBezTo>
                    <a:cubicBezTo>
                      <a:pt x="205625" y="117568"/>
                      <a:pt x="207433" y="115759"/>
                      <a:pt x="207243" y="112903"/>
                    </a:cubicBezTo>
                    <a:cubicBezTo>
                      <a:pt x="206957" y="110048"/>
                      <a:pt x="207719" y="107763"/>
                      <a:pt x="209813" y="108048"/>
                    </a:cubicBezTo>
                    <a:cubicBezTo>
                      <a:pt x="211908" y="108334"/>
                      <a:pt x="214478" y="105192"/>
                      <a:pt x="216191" y="105002"/>
                    </a:cubicBezTo>
                    <a:cubicBezTo>
                      <a:pt x="218000" y="104716"/>
                      <a:pt x="217239" y="110904"/>
                      <a:pt x="216953" y="114236"/>
                    </a:cubicBezTo>
                    <a:cubicBezTo>
                      <a:pt x="216667" y="117568"/>
                      <a:pt x="216477" y="122233"/>
                      <a:pt x="217715" y="123184"/>
                    </a:cubicBezTo>
                    <a:cubicBezTo>
                      <a:pt x="218952" y="124232"/>
                      <a:pt x="222855" y="123661"/>
                      <a:pt x="224378" y="122137"/>
                    </a:cubicBezTo>
                    <a:cubicBezTo>
                      <a:pt x="225901" y="120614"/>
                      <a:pt x="228472" y="121376"/>
                      <a:pt x="228758" y="119853"/>
                    </a:cubicBezTo>
                    <a:cubicBezTo>
                      <a:pt x="229043" y="118330"/>
                      <a:pt x="229233" y="112903"/>
                      <a:pt x="230566" y="111570"/>
                    </a:cubicBezTo>
                    <a:cubicBezTo>
                      <a:pt x="231899" y="110333"/>
                      <a:pt x="239800" y="109286"/>
                      <a:pt x="242656" y="108715"/>
                    </a:cubicBezTo>
                    <a:cubicBezTo>
                      <a:pt x="245512" y="108239"/>
                      <a:pt x="248273" y="107192"/>
                      <a:pt x="249606" y="105383"/>
                    </a:cubicBezTo>
                    <a:cubicBezTo>
                      <a:pt x="250843" y="103574"/>
                      <a:pt x="258839" y="101289"/>
                      <a:pt x="261886" y="100242"/>
                    </a:cubicBezTo>
                    <a:cubicBezTo>
                      <a:pt x="264742" y="99195"/>
                      <a:pt x="266836" y="97957"/>
                      <a:pt x="265789" y="95863"/>
                    </a:cubicBezTo>
                    <a:close/>
                  </a:path>
                </a:pathLst>
              </a:custGeom>
              <a:solidFill>
                <a:srgbClr val="DCDDDE"/>
              </a:solidFill>
              <a:ln w="4754" cap="flat">
                <a:solidFill>
                  <a:srgbClr val="FFFFFF"/>
                </a:solidFill>
                <a:prstDash val="solid"/>
                <a:miter/>
              </a:ln>
            </p:spPr>
            <p:txBody>
              <a:bodyPr rtlCol="0" anchor="ctr"/>
              <a:lstStyle/>
              <a:p>
                <a:endParaRPr lang="en-US"/>
              </a:p>
            </p:txBody>
          </p:sp>
        </p:grpSp>
        <p:sp>
          <p:nvSpPr>
            <p:cNvPr id="59" name="Graphic 13">
              <a:extLst>
                <a:ext uri="{FF2B5EF4-FFF2-40B4-BE49-F238E27FC236}">
                  <a16:creationId xmlns:a16="http://schemas.microsoft.com/office/drawing/2014/main" id="{74301E9C-76CC-83C8-7A9B-7E3042032ACA}"/>
                </a:ext>
              </a:extLst>
            </p:cNvPr>
            <p:cNvSpPr/>
            <p:nvPr userDrawn="1"/>
          </p:nvSpPr>
          <p:spPr>
            <a:xfrm>
              <a:off x="7615998" y="2445352"/>
              <a:ext cx="77134" cy="144952"/>
            </a:xfrm>
            <a:custGeom>
              <a:avLst/>
              <a:gdLst>
                <a:gd name="connsiteX0" fmla="*/ 40459 w 40627"/>
                <a:gd name="connsiteY0" fmla="*/ 52739 h 76347"/>
                <a:gd name="connsiteX1" fmla="*/ 38174 w 40627"/>
                <a:gd name="connsiteY1" fmla="*/ 45314 h 76347"/>
                <a:gd name="connsiteX2" fmla="*/ 36936 w 40627"/>
                <a:gd name="connsiteY2" fmla="*/ 38364 h 76347"/>
                <a:gd name="connsiteX3" fmla="*/ 35413 w 40627"/>
                <a:gd name="connsiteY3" fmla="*/ 33700 h 76347"/>
                <a:gd name="connsiteX4" fmla="*/ 35128 w 40627"/>
                <a:gd name="connsiteY4" fmla="*/ 23704 h 76347"/>
                <a:gd name="connsiteX5" fmla="*/ 38174 w 40627"/>
                <a:gd name="connsiteY5" fmla="*/ 21134 h 76347"/>
                <a:gd name="connsiteX6" fmla="*/ 38174 w 40627"/>
                <a:gd name="connsiteY6" fmla="*/ 21134 h 76347"/>
                <a:gd name="connsiteX7" fmla="*/ 38174 w 40627"/>
                <a:gd name="connsiteY7" fmla="*/ 19039 h 76347"/>
                <a:gd name="connsiteX8" fmla="*/ 34556 w 40627"/>
                <a:gd name="connsiteY8" fmla="*/ 12852 h 76347"/>
                <a:gd name="connsiteX9" fmla="*/ 30463 w 40627"/>
                <a:gd name="connsiteY9" fmla="*/ 0 h 76347"/>
                <a:gd name="connsiteX10" fmla="*/ 0 w 40627"/>
                <a:gd name="connsiteY10" fmla="*/ 6854 h 76347"/>
                <a:gd name="connsiteX11" fmla="*/ 14375 w 40627"/>
                <a:gd name="connsiteY11" fmla="*/ 59117 h 76347"/>
                <a:gd name="connsiteX12" fmla="*/ 14279 w 40627"/>
                <a:gd name="connsiteY12" fmla="*/ 75586 h 76347"/>
                <a:gd name="connsiteX13" fmla="*/ 21229 w 40627"/>
                <a:gd name="connsiteY13" fmla="*/ 74254 h 76347"/>
                <a:gd name="connsiteX14" fmla="*/ 28940 w 40627"/>
                <a:gd name="connsiteY14" fmla="*/ 68637 h 76347"/>
                <a:gd name="connsiteX15" fmla="*/ 39507 w 40627"/>
                <a:gd name="connsiteY15" fmla="*/ 62449 h 76347"/>
                <a:gd name="connsiteX16" fmla="*/ 40459 w 40627"/>
                <a:gd name="connsiteY16" fmla="*/ 52739 h 76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627" h="76347">
                  <a:moveTo>
                    <a:pt x="40459" y="52739"/>
                  </a:moveTo>
                  <a:cubicBezTo>
                    <a:pt x="40459" y="49883"/>
                    <a:pt x="37888" y="47122"/>
                    <a:pt x="38174" y="45314"/>
                  </a:cubicBezTo>
                  <a:cubicBezTo>
                    <a:pt x="38460" y="43505"/>
                    <a:pt x="38460" y="41982"/>
                    <a:pt x="36936" y="38364"/>
                  </a:cubicBezTo>
                  <a:cubicBezTo>
                    <a:pt x="35413" y="34747"/>
                    <a:pt x="34081" y="36080"/>
                    <a:pt x="35413" y="33700"/>
                  </a:cubicBezTo>
                  <a:cubicBezTo>
                    <a:pt x="36746" y="31415"/>
                    <a:pt x="35128" y="26560"/>
                    <a:pt x="35128" y="23704"/>
                  </a:cubicBezTo>
                  <a:cubicBezTo>
                    <a:pt x="35128" y="20848"/>
                    <a:pt x="37413" y="20087"/>
                    <a:pt x="38174" y="21134"/>
                  </a:cubicBezTo>
                  <a:lnTo>
                    <a:pt x="38174" y="21134"/>
                  </a:lnTo>
                  <a:cubicBezTo>
                    <a:pt x="38174" y="20468"/>
                    <a:pt x="37984" y="19610"/>
                    <a:pt x="38174" y="19039"/>
                  </a:cubicBezTo>
                  <a:cubicBezTo>
                    <a:pt x="39221" y="14946"/>
                    <a:pt x="37127" y="14946"/>
                    <a:pt x="34556" y="12852"/>
                  </a:cubicBezTo>
                  <a:cubicBezTo>
                    <a:pt x="31986" y="10757"/>
                    <a:pt x="30463" y="0"/>
                    <a:pt x="30463" y="0"/>
                  </a:cubicBezTo>
                  <a:cubicBezTo>
                    <a:pt x="30463" y="0"/>
                    <a:pt x="17992" y="2761"/>
                    <a:pt x="0" y="6854"/>
                  </a:cubicBezTo>
                  <a:cubicBezTo>
                    <a:pt x="5426" y="24466"/>
                    <a:pt x="13708" y="53881"/>
                    <a:pt x="14375" y="59117"/>
                  </a:cubicBezTo>
                  <a:cubicBezTo>
                    <a:pt x="14946" y="64067"/>
                    <a:pt x="14756" y="70731"/>
                    <a:pt x="14279" y="75586"/>
                  </a:cubicBezTo>
                  <a:cubicBezTo>
                    <a:pt x="15327" y="77395"/>
                    <a:pt x="17897" y="75586"/>
                    <a:pt x="21229" y="74254"/>
                  </a:cubicBezTo>
                  <a:cubicBezTo>
                    <a:pt x="24561" y="73016"/>
                    <a:pt x="27607" y="71207"/>
                    <a:pt x="28940" y="68637"/>
                  </a:cubicBezTo>
                  <a:cubicBezTo>
                    <a:pt x="30177" y="66066"/>
                    <a:pt x="37698" y="65591"/>
                    <a:pt x="39507" y="62449"/>
                  </a:cubicBezTo>
                  <a:cubicBezTo>
                    <a:pt x="41220" y="59403"/>
                    <a:pt x="40459" y="55595"/>
                    <a:pt x="40459" y="52739"/>
                  </a:cubicBezTo>
                  <a:close/>
                </a:path>
              </a:pathLst>
            </a:custGeom>
            <a:solidFill>
              <a:srgbClr val="DCDDDE"/>
            </a:solidFill>
            <a:ln w="4754" cap="flat">
              <a:solidFill>
                <a:srgbClr val="FFFFFF"/>
              </a:solidFill>
              <a:prstDash val="solid"/>
              <a:miter/>
            </a:ln>
          </p:spPr>
          <p:txBody>
            <a:bodyPr rtlCol="0" anchor="ctr"/>
            <a:lstStyle/>
            <a:p>
              <a:endParaRPr lang="en-US"/>
            </a:p>
          </p:txBody>
        </p:sp>
        <p:sp>
          <p:nvSpPr>
            <p:cNvPr id="60" name="Graphic 13">
              <a:extLst>
                <a:ext uri="{FF2B5EF4-FFF2-40B4-BE49-F238E27FC236}">
                  <a16:creationId xmlns:a16="http://schemas.microsoft.com/office/drawing/2014/main" id="{A8291CC5-0707-3434-F89B-6E30C1F828CF}"/>
                </a:ext>
              </a:extLst>
            </p:cNvPr>
            <p:cNvSpPr/>
            <p:nvPr userDrawn="1"/>
          </p:nvSpPr>
          <p:spPr>
            <a:xfrm>
              <a:off x="7383929" y="2458547"/>
              <a:ext cx="259834" cy="252675"/>
            </a:xfrm>
            <a:custGeom>
              <a:avLst/>
              <a:gdLst>
                <a:gd name="connsiteX0" fmla="*/ 136512 w 136856"/>
                <a:gd name="connsiteY0" fmla="*/ 52263 h 133085"/>
                <a:gd name="connsiteX1" fmla="*/ 122137 w 136856"/>
                <a:gd name="connsiteY1" fmla="*/ 0 h 133085"/>
                <a:gd name="connsiteX2" fmla="*/ 0 w 136856"/>
                <a:gd name="connsiteY2" fmla="*/ 27417 h 133085"/>
                <a:gd name="connsiteX3" fmla="*/ 0 w 136856"/>
                <a:gd name="connsiteY3" fmla="*/ 28654 h 133085"/>
                <a:gd name="connsiteX4" fmla="*/ 12376 w 136856"/>
                <a:gd name="connsiteY4" fmla="*/ 97481 h 133085"/>
                <a:gd name="connsiteX5" fmla="*/ 16469 w 136856"/>
                <a:gd name="connsiteY5" fmla="*/ 106715 h 133085"/>
                <a:gd name="connsiteX6" fmla="*/ 20087 w 136856"/>
                <a:gd name="connsiteY6" fmla="*/ 111856 h 133085"/>
                <a:gd name="connsiteX7" fmla="*/ 12852 w 136856"/>
                <a:gd name="connsiteY7" fmla="*/ 117473 h 133085"/>
                <a:gd name="connsiteX8" fmla="*/ 6664 w 136856"/>
                <a:gd name="connsiteY8" fmla="*/ 125660 h 133085"/>
                <a:gd name="connsiteX9" fmla="*/ 14375 w 136856"/>
                <a:gd name="connsiteY9" fmla="*/ 133085 h 133085"/>
                <a:gd name="connsiteX10" fmla="*/ 22371 w 136856"/>
                <a:gd name="connsiteY10" fmla="*/ 125088 h 133085"/>
                <a:gd name="connsiteX11" fmla="*/ 27512 w 136856"/>
                <a:gd name="connsiteY11" fmla="*/ 119662 h 133085"/>
                <a:gd name="connsiteX12" fmla="*/ 35699 w 136856"/>
                <a:gd name="connsiteY12" fmla="*/ 115283 h 133085"/>
                <a:gd name="connsiteX13" fmla="*/ 41125 w 136856"/>
                <a:gd name="connsiteY13" fmla="*/ 111475 h 133085"/>
                <a:gd name="connsiteX14" fmla="*/ 45695 w 136856"/>
                <a:gd name="connsiteY14" fmla="*/ 104812 h 133085"/>
                <a:gd name="connsiteX15" fmla="*/ 54452 w 136856"/>
                <a:gd name="connsiteY15" fmla="*/ 101194 h 133085"/>
                <a:gd name="connsiteX16" fmla="*/ 58260 w 136856"/>
                <a:gd name="connsiteY16" fmla="*/ 93769 h 133085"/>
                <a:gd name="connsiteX17" fmla="*/ 66447 w 136856"/>
                <a:gd name="connsiteY17" fmla="*/ 92246 h 133085"/>
                <a:gd name="connsiteX18" fmla="*/ 77205 w 136856"/>
                <a:gd name="connsiteY18" fmla="*/ 89389 h 133085"/>
                <a:gd name="connsiteX19" fmla="*/ 87486 w 136856"/>
                <a:gd name="connsiteY19" fmla="*/ 87295 h 133085"/>
                <a:gd name="connsiteX20" fmla="*/ 93864 w 136856"/>
                <a:gd name="connsiteY20" fmla="*/ 83964 h 133085"/>
                <a:gd name="connsiteX21" fmla="*/ 104145 w 136856"/>
                <a:gd name="connsiteY21" fmla="*/ 80156 h 133085"/>
                <a:gd name="connsiteX22" fmla="*/ 111380 w 136856"/>
                <a:gd name="connsiteY22" fmla="*/ 77300 h 133085"/>
                <a:gd name="connsiteX23" fmla="*/ 120424 w 136856"/>
                <a:gd name="connsiteY23" fmla="*/ 75015 h 133085"/>
                <a:gd name="connsiteX24" fmla="*/ 126326 w 136856"/>
                <a:gd name="connsiteY24" fmla="*/ 73777 h 133085"/>
                <a:gd name="connsiteX25" fmla="*/ 131181 w 136856"/>
                <a:gd name="connsiteY25" fmla="*/ 67590 h 133085"/>
                <a:gd name="connsiteX26" fmla="*/ 136322 w 136856"/>
                <a:gd name="connsiteY26" fmla="*/ 68637 h 133085"/>
                <a:gd name="connsiteX27" fmla="*/ 136512 w 136856"/>
                <a:gd name="connsiteY27" fmla="*/ 52263 h 13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856" h="133085">
                  <a:moveTo>
                    <a:pt x="136512" y="52263"/>
                  </a:moveTo>
                  <a:cubicBezTo>
                    <a:pt x="135941" y="47027"/>
                    <a:pt x="127563" y="17611"/>
                    <a:pt x="122137" y="0"/>
                  </a:cubicBezTo>
                  <a:cubicBezTo>
                    <a:pt x="84154" y="8568"/>
                    <a:pt x="21610" y="22562"/>
                    <a:pt x="0" y="27417"/>
                  </a:cubicBezTo>
                  <a:lnTo>
                    <a:pt x="0" y="28654"/>
                  </a:lnTo>
                  <a:cubicBezTo>
                    <a:pt x="0" y="28654"/>
                    <a:pt x="10757" y="92341"/>
                    <a:pt x="12376" y="97481"/>
                  </a:cubicBezTo>
                  <a:cubicBezTo>
                    <a:pt x="13899" y="102622"/>
                    <a:pt x="13899" y="105668"/>
                    <a:pt x="16469" y="106715"/>
                  </a:cubicBezTo>
                  <a:cubicBezTo>
                    <a:pt x="19039" y="107763"/>
                    <a:pt x="23133" y="109762"/>
                    <a:pt x="20087" y="111856"/>
                  </a:cubicBezTo>
                  <a:cubicBezTo>
                    <a:pt x="16945" y="113950"/>
                    <a:pt x="15422" y="115949"/>
                    <a:pt x="12852" y="117473"/>
                  </a:cubicBezTo>
                  <a:cubicBezTo>
                    <a:pt x="10281" y="118996"/>
                    <a:pt x="5617" y="123660"/>
                    <a:pt x="6664" y="125660"/>
                  </a:cubicBezTo>
                  <a:cubicBezTo>
                    <a:pt x="7711" y="127754"/>
                    <a:pt x="10757" y="130324"/>
                    <a:pt x="14375" y="133085"/>
                  </a:cubicBezTo>
                  <a:cubicBezTo>
                    <a:pt x="16184" y="130800"/>
                    <a:pt x="20563" y="127468"/>
                    <a:pt x="22371" y="125088"/>
                  </a:cubicBezTo>
                  <a:cubicBezTo>
                    <a:pt x="24180" y="122804"/>
                    <a:pt x="26465" y="121471"/>
                    <a:pt x="27512" y="119662"/>
                  </a:cubicBezTo>
                  <a:cubicBezTo>
                    <a:pt x="28559" y="117853"/>
                    <a:pt x="33700" y="116330"/>
                    <a:pt x="35699" y="115283"/>
                  </a:cubicBezTo>
                  <a:cubicBezTo>
                    <a:pt x="37793" y="114236"/>
                    <a:pt x="39031" y="112713"/>
                    <a:pt x="41125" y="111475"/>
                  </a:cubicBezTo>
                  <a:cubicBezTo>
                    <a:pt x="43124" y="110238"/>
                    <a:pt x="44457" y="107382"/>
                    <a:pt x="45695" y="104812"/>
                  </a:cubicBezTo>
                  <a:cubicBezTo>
                    <a:pt x="47027" y="102241"/>
                    <a:pt x="52073" y="102241"/>
                    <a:pt x="54452" y="101194"/>
                  </a:cubicBezTo>
                  <a:cubicBezTo>
                    <a:pt x="56737" y="100147"/>
                    <a:pt x="57023" y="95292"/>
                    <a:pt x="58260" y="93769"/>
                  </a:cubicBezTo>
                  <a:cubicBezTo>
                    <a:pt x="59498" y="92246"/>
                    <a:pt x="63115" y="92436"/>
                    <a:pt x="66447" y="92246"/>
                  </a:cubicBezTo>
                  <a:cubicBezTo>
                    <a:pt x="69779" y="91960"/>
                    <a:pt x="74634" y="90151"/>
                    <a:pt x="77205" y="89389"/>
                  </a:cubicBezTo>
                  <a:cubicBezTo>
                    <a:pt x="79775" y="88628"/>
                    <a:pt x="85391" y="87295"/>
                    <a:pt x="87486" y="87295"/>
                  </a:cubicBezTo>
                  <a:cubicBezTo>
                    <a:pt x="89580" y="87295"/>
                    <a:pt x="92151" y="85011"/>
                    <a:pt x="93864" y="83964"/>
                  </a:cubicBezTo>
                  <a:cubicBezTo>
                    <a:pt x="95673" y="82916"/>
                    <a:pt x="101861" y="80632"/>
                    <a:pt x="104145" y="80156"/>
                  </a:cubicBezTo>
                  <a:cubicBezTo>
                    <a:pt x="106430" y="79680"/>
                    <a:pt x="109762" y="79108"/>
                    <a:pt x="111380" y="77300"/>
                  </a:cubicBezTo>
                  <a:cubicBezTo>
                    <a:pt x="112903" y="75491"/>
                    <a:pt x="117758" y="74729"/>
                    <a:pt x="120424" y="75015"/>
                  </a:cubicBezTo>
                  <a:cubicBezTo>
                    <a:pt x="122994" y="75301"/>
                    <a:pt x="125755" y="76062"/>
                    <a:pt x="126326" y="73777"/>
                  </a:cubicBezTo>
                  <a:cubicBezTo>
                    <a:pt x="126802" y="71493"/>
                    <a:pt x="128420" y="69208"/>
                    <a:pt x="131181" y="67590"/>
                  </a:cubicBezTo>
                  <a:cubicBezTo>
                    <a:pt x="133751" y="66162"/>
                    <a:pt x="134037" y="69970"/>
                    <a:pt x="136322" y="68637"/>
                  </a:cubicBezTo>
                  <a:cubicBezTo>
                    <a:pt x="136893" y="63782"/>
                    <a:pt x="137083" y="57213"/>
                    <a:pt x="136512" y="52263"/>
                  </a:cubicBezTo>
                  <a:close/>
                </a:path>
              </a:pathLst>
            </a:custGeom>
            <a:solidFill>
              <a:srgbClr val="DCDDDE"/>
            </a:solidFill>
            <a:ln w="4754" cap="flat">
              <a:solidFill>
                <a:srgbClr val="FFFFFF"/>
              </a:solidFill>
              <a:prstDash val="solid"/>
              <a:miter/>
            </a:ln>
          </p:spPr>
          <p:txBody>
            <a:bodyPr rtlCol="0" anchor="ctr"/>
            <a:lstStyle/>
            <a:p>
              <a:endParaRPr lang="en-US"/>
            </a:p>
          </p:txBody>
        </p:sp>
        <p:grpSp>
          <p:nvGrpSpPr>
            <p:cNvPr id="61" name="Graphic 13">
              <a:extLst>
                <a:ext uri="{FF2B5EF4-FFF2-40B4-BE49-F238E27FC236}">
                  <a16:creationId xmlns:a16="http://schemas.microsoft.com/office/drawing/2014/main" id="{911CB97D-B88A-D03C-79B9-B99E6BDB3843}"/>
                </a:ext>
              </a:extLst>
            </p:cNvPr>
            <p:cNvGrpSpPr/>
            <p:nvPr userDrawn="1"/>
          </p:nvGrpSpPr>
          <p:grpSpPr>
            <a:xfrm>
              <a:off x="4677045" y="1931500"/>
              <a:ext cx="804492" cy="839003"/>
              <a:chOff x="5862228" y="3865091"/>
              <a:chExt cx="423730" cy="441907"/>
            </a:xfrm>
            <a:solidFill>
              <a:schemeClr val="tx1"/>
            </a:solidFill>
          </p:grpSpPr>
          <p:sp>
            <p:nvSpPr>
              <p:cNvPr id="62" name="Graphic 13">
                <a:extLst>
                  <a:ext uri="{FF2B5EF4-FFF2-40B4-BE49-F238E27FC236}">
                    <a16:creationId xmlns:a16="http://schemas.microsoft.com/office/drawing/2014/main" id="{EC22C9A7-DE7A-0389-BABF-C56EEBB88172}"/>
                  </a:ext>
                </a:extLst>
              </p:cNvPr>
              <p:cNvSpPr/>
              <p:nvPr/>
            </p:nvSpPr>
            <p:spPr>
              <a:xfrm>
                <a:off x="6251354" y="4009569"/>
                <a:ext cx="26922" cy="49501"/>
              </a:xfrm>
              <a:custGeom>
                <a:avLst/>
                <a:gdLst>
                  <a:gd name="connsiteX0" fmla="*/ 3909 w 26922"/>
                  <a:gd name="connsiteY0" fmla="*/ 48681 h 49501"/>
                  <a:gd name="connsiteX1" fmla="*/ 292 w 26922"/>
                  <a:gd name="connsiteY1" fmla="*/ 36876 h 49501"/>
                  <a:gd name="connsiteX2" fmla="*/ 6955 w 26922"/>
                  <a:gd name="connsiteY2" fmla="*/ 25548 h 49501"/>
                  <a:gd name="connsiteX3" fmla="*/ 10002 w 26922"/>
                  <a:gd name="connsiteY3" fmla="*/ 14505 h 49501"/>
                  <a:gd name="connsiteX4" fmla="*/ 17237 w 26922"/>
                  <a:gd name="connsiteY4" fmla="*/ 7841 h 49501"/>
                  <a:gd name="connsiteX5" fmla="*/ 19807 w 26922"/>
                  <a:gd name="connsiteY5" fmla="*/ 1939 h 49501"/>
                  <a:gd name="connsiteX6" fmla="*/ 25995 w 26922"/>
                  <a:gd name="connsiteY6" fmla="*/ 606 h 49501"/>
                  <a:gd name="connsiteX7" fmla="*/ 24662 w 26922"/>
                  <a:gd name="connsiteY7" fmla="*/ 7556 h 49501"/>
                  <a:gd name="connsiteX8" fmla="*/ 21806 w 26922"/>
                  <a:gd name="connsiteY8" fmla="*/ 13744 h 49501"/>
                  <a:gd name="connsiteX9" fmla="*/ 21520 w 26922"/>
                  <a:gd name="connsiteY9" fmla="*/ 22216 h 49501"/>
                  <a:gd name="connsiteX10" fmla="*/ 17141 w 26922"/>
                  <a:gd name="connsiteY10" fmla="*/ 28118 h 49501"/>
                  <a:gd name="connsiteX11" fmla="*/ 15047 w 26922"/>
                  <a:gd name="connsiteY11" fmla="*/ 34782 h 49501"/>
                  <a:gd name="connsiteX12" fmla="*/ 14571 w 26922"/>
                  <a:gd name="connsiteY12" fmla="*/ 39637 h 49501"/>
                  <a:gd name="connsiteX13" fmla="*/ 13238 w 26922"/>
                  <a:gd name="connsiteY13" fmla="*/ 42683 h 49501"/>
                  <a:gd name="connsiteX14" fmla="*/ 11239 w 26922"/>
                  <a:gd name="connsiteY14" fmla="*/ 46301 h 49501"/>
                  <a:gd name="connsiteX15" fmla="*/ 7622 w 26922"/>
                  <a:gd name="connsiteY15" fmla="*/ 48300 h 49501"/>
                  <a:gd name="connsiteX16" fmla="*/ 3909 w 26922"/>
                  <a:gd name="connsiteY16" fmla="*/ 48681 h 4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922" h="49501">
                    <a:moveTo>
                      <a:pt x="3909" y="48681"/>
                    </a:moveTo>
                    <a:cubicBezTo>
                      <a:pt x="1148" y="46301"/>
                      <a:pt x="-756" y="40684"/>
                      <a:pt x="292" y="36876"/>
                    </a:cubicBezTo>
                    <a:cubicBezTo>
                      <a:pt x="1339" y="32973"/>
                      <a:pt x="5147" y="29165"/>
                      <a:pt x="6955" y="25548"/>
                    </a:cubicBezTo>
                    <a:cubicBezTo>
                      <a:pt x="8764" y="21931"/>
                      <a:pt x="6670" y="14981"/>
                      <a:pt x="10002" y="14505"/>
                    </a:cubicBezTo>
                    <a:cubicBezTo>
                      <a:pt x="13334" y="14029"/>
                      <a:pt x="17427" y="10126"/>
                      <a:pt x="17237" y="7841"/>
                    </a:cubicBezTo>
                    <a:cubicBezTo>
                      <a:pt x="16951" y="5557"/>
                      <a:pt x="17522" y="3748"/>
                      <a:pt x="19807" y="1939"/>
                    </a:cubicBezTo>
                    <a:cubicBezTo>
                      <a:pt x="22092" y="130"/>
                      <a:pt x="24186" y="-631"/>
                      <a:pt x="25995" y="606"/>
                    </a:cubicBezTo>
                    <a:cubicBezTo>
                      <a:pt x="27803" y="1939"/>
                      <a:pt x="26756" y="5461"/>
                      <a:pt x="24662" y="7556"/>
                    </a:cubicBezTo>
                    <a:cubicBezTo>
                      <a:pt x="22568" y="9555"/>
                      <a:pt x="20283" y="11459"/>
                      <a:pt x="21806" y="13744"/>
                    </a:cubicBezTo>
                    <a:cubicBezTo>
                      <a:pt x="23329" y="16028"/>
                      <a:pt x="24376" y="19931"/>
                      <a:pt x="21520" y="22216"/>
                    </a:cubicBezTo>
                    <a:cubicBezTo>
                      <a:pt x="18665" y="24501"/>
                      <a:pt x="18189" y="24501"/>
                      <a:pt x="17141" y="28118"/>
                    </a:cubicBezTo>
                    <a:cubicBezTo>
                      <a:pt x="16094" y="31736"/>
                      <a:pt x="14571" y="32497"/>
                      <a:pt x="15047" y="34782"/>
                    </a:cubicBezTo>
                    <a:cubicBezTo>
                      <a:pt x="15523" y="37067"/>
                      <a:pt x="15809" y="38399"/>
                      <a:pt x="14571" y="39637"/>
                    </a:cubicBezTo>
                    <a:cubicBezTo>
                      <a:pt x="13238" y="40875"/>
                      <a:pt x="12286" y="40875"/>
                      <a:pt x="13238" y="42683"/>
                    </a:cubicBezTo>
                    <a:cubicBezTo>
                      <a:pt x="14286" y="44492"/>
                      <a:pt x="12953" y="46015"/>
                      <a:pt x="11239" y="46301"/>
                    </a:cubicBezTo>
                    <a:cubicBezTo>
                      <a:pt x="9431" y="46586"/>
                      <a:pt x="8383" y="47062"/>
                      <a:pt x="7622" y="48300"/>
                    </a:cubicBezTo>
                    <a:cubicBezTo>
                      <a:pt x="6955" y="49728"/>
                      <a:pt x="5432" y="49918"/>
                      <a:pt x="3909" y="48681"/>
                    </a:cubicBezTo>
                    <a:close/>
                  </a:path>
                </a:pathLst>
              </a:custGeom>
              <a:grpFill/>
              <a:ln w="4754" cap="flat">
                <a:solidFill>
                  <a:srgbClr val="FFFFFF"/>
                </a:solidFill>
                <a:prstDash val="solid"/>
                <a:miter/>
              </a:ln>
            </p:spPr>
            <p:txBody>
              <a:bodyPr rtlCol="0" anchor="ctr"/>
              <a:lstStyle/>
              <a:p>
                <a:endParaRPr lang="en-US"/>
              </a:p>
            </p:txBody>
          </p:sp>
          <p:sp>
            <p:nvSpPr>
              <p:cNvPr id="63" name="Graphic 13">
                <a:extLst>
                  <a:ext uri="{FF2B5EF4-FFF2-40B4-BE49-F238E27FC236}">
                    <a16:creationId xmlns:a16="http://schemas.microsoft.com/office/drawing/2014/main" id="{48309AFD-86BB-6081-30D7-86994FEE994E}"/>
                  </a:ext>
                </a:extLst>
              </p:cNvPr>
              <p:cNvSpPr/>
              <p:nvPr/>
            </p:nvSpPr>
            <p:spPr>
              <a:xfrm>
                <a:off x="6278236" y="3997895"/>
                <a:ext cx="7721" cy="8586"/>
              </a:xfrm>
              <a:custGeom>
                <a:avLst/>
                <a:gdLst>
                  <a:gd name="connsiteX0" fmla="*/ 5205 w 7721"/>
                  <a:gd name="connsiteY0" fmla="*/ 0 h 8586"/>
                  <a:gd name="connsiteX1" fmla="*/ 65 w 7721"/>
                  <a:gd name="connsiteY1" fmla="*/ 3903 h 8586"/>
                  <a:gd name="connsiteX2" fmla="*/ 3206 w 7721"/>
                  <a:gd name="connsiteY2" fmla="*/ 8568 h 8586"/>
                  <a:gd name="connsiteX3" fmla="*/ 7585 w 7721"/>
                  <a:gd name="connsiteY3" fmla="*/ 3903 h 8586"/>
                  <a:gd name="connsiteX4" fmla="*/ 5205 w 7721"/>
                  <a:gd name="connsiteY4" fmla="*/ 0 h 8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1" h="8586">
                    <a:moveTo>
                      <a:pt x="5205" y="0"/>
                    </a:moveTo>
                    <a:cubicBezTo>
                      <a:pt x="1778" y="0"/>
                      <a:pt x="-411" y="286"/>
                      <a:pt x="65" y="3903"/>
                    </a:cubicBezTo>
                    <a:cubicBezTo>
                      <a:pt x="541" y="7520"/>
                      <a:pt x="541" y="8758"/>
                      <a:pt x="3206" y="8568"/>
                    </a:cubicBezTo>
                    <a:cubicBezTo>
                      <a:pt x="5777" y="8282"/>
                      <a:pt x="7014" y="7806"/>
                      <a:pt x="7585" y="3903"/>
                    </a:cubicBezTo>
                    <a:cubicBezTo>
                      <a:pt x="8061" y="0"/>
                      <a:pt x="7300" y="0"/>
                      <a:pt x="5205" y="0"/>
                    </a:cubicBezTo>
                    <a:close/>
                  </a:path>
                </a:pathLst>
              </a:custGeom>
              <a:grpFill/>
              <a:ln w="4754" cap="flat">
                <a:solidFill>
                  <a:srgbClr val="FFFFFF"/>
                </a:solidFill>
                <a:prstDash val="solid"/>
                <a:miter/>
              </a:ln>
            </p:spPr>
            <p:txBody>
              <a:bodyPr rtlCol="0" anchor="ctr"/>
              <a:lstStyle/>
              <a:p>
                <a:endParaRPr lang="en-US"/>
              </a:p>
            </p:txBody>
          </p:sp>
          <p:sp>
            <p:nvSpPr>
              <p:cNvPr id="64" name="Graphic 13">
                <a:extLst>
                  <a:ext uri="{FF2B5EF4-FFF2-40B4-BE49-F238E27FC236}">
                    <a16:creationId xmlns:a16="http://schemas.microsoft.com/office/drawing/2014/main" id="{12F9B845-DF4D-3DFC-11B5-3D7D64D81EEF}"/>
                  </a:ext>
                </a:extLst>
              </p:cNvPr>
              <p:cNvSpPr/>
              <p:nvPr/>
            </p:nvSpPr>
            <p:spPr>
              <a:xfrm>
                <a:off x="5862228" y="3865091"/>
                <a:ext cx="395083" cy="441907"/>
              </a:xfrm>
              <a:custGeom>
                <a:avLst/>
                <a:gdLst>
                  <a:gd name="connsiteX0" fmla="*/ 393511 w 395083"/>
                  <a:gd name="connsiteY0" fmla="*/ 206200 h 441907"/>
                  <a:gd name="connsiteX1" fmla="*/ 393987 w 395083"/>
                  <a:gd name="connsiteY1" fmla="*/ 195633 h 441907"/>
                  <a:gd name="connsiteX2" fmla="*/ 387800 w 395083"/>
                  <a:gd name="connsiteY2" fmla="*/ 191825 h 441907"/>
                  <a:gd name="connsiteX3" fmla="*/ 383897 w 395083"/>
                  <a:gd name="connsiteY3" fmla="*/ 191064 h 441907"/>
                  <a:gd name="connsiteX4" fmla="*/ 377994 w 395083"/>
                  <a:gd name="connsiteY4" fmla="*/ 194110 h 441907"/>
                  <a:gd name="connsiteX5" fmla="*/ 372568 w 395083"/>
                  <a:gd name="connsiteY5" fmla="*/ 196966 h 441907"/>
                  <a:gd name="connsiteX6" fmla="*/ 367713 w 395083"/>
                  <a:gd name="connsiteY6" fmla="*/ 209532 h 441907"/>
                  <a:gd name="connsiteX7" fmla="*/ 361811 w 395083"/>
                  <a:gd name="connsiteY7" fmla="*/ 215720 h 441907"/>
                  <a:gd name="connsiteX8" fmla="*/ 355909 w 395083"/>
                  <a:gd name="connsiteY8" fmla="*/ 222193 h 441907"/>
                  <a:gd name="connsiteX9" fmla="*/ 349721 w 395083"/>
                  <a:gd name="connsiteY9" fmla="*/ 227810 h 441907"/>
                  <a:gd name="connsiteX10" fmla="*/ 348674 w 395083"/>
                  <a:gd name="connsiteY10" fmla="*/ 216767 h 441907"/>
                  <a:gd name="connsiteX11" fmla="*/ 350197 w 395083"/>
                  <a:gd name="connsiteY11" fmla="*/ 206962 h 441907"/>
                  <a:gd name="connsiteX12" fmla="*/ 355052 w 395083"/>
                  <a:gd name="connsiteY12" fmla="*/ 196966 h 441907"/>
                  <a:gd name="connsiteX13" fmla="*/ 357813 w 395083"/>
                  <a:gd name="connsiteY13" fmla="*/ 188208 h 441907"/>
                  <a:gd name="connsiteX14" fmla="*/ 366000 w 395083"/>
                  <a:gd name="connsiteY14" fmla="*/ 181830 h 441907"/>
                  <a:gd name="connsiteX15" fmla="*/ 371521 w 395083"/>
                  <a:gd name="connsiteY15" fmla="*/ 171739 h 441907"/>
                  <a:gd name="connsiteX16" fmla="*/ 368856 w 395083"/>
                  <a:gd name="connsiteY16" fmla="*/ 167455 h 441907"/>
                  <a:gd name="connsiteX17" fmla="*/ 364096 w 395083"/>
                  <a:gd name="connsiteY17" fmla="*/ 159173 h 441907"/>
                  <a:gd name="connsiteX18" fmla="*/ 366190 w 395083"/>
                  <a:gd name="connsiteY18" fmla="*/ 149558 h 441907"/>
                  <a:gd name="connsiteX19" fmla="*/ 365524 w 395083"/>
                  <a:gd name="connsiteY19" fmla="*/ 140610 h 441907"/>
                  <a:gd name="connsiteX20" fmla="*/ 356575 w 395083"/>
                  <a:gd name="connsiteY20" fmla="*/ 143370 h 441907"/>
                  <a:gd name="connsiteX21" fmla="*/ 352482 w 395083"/>
                  <a:gd name="connsiteY21" fmla="*/ 139277 h 441907"/>
                  <a:gd name="connsiteX22" fmla="*/ 353814 w 395083"/>
                  <a:gd name="connsiteY22" fmla="*/ 132423 h 441907"/>
                  <a:gd name="connsiteX23" fmla="*/ 354481 w 395083"/>
                  <a:gd name="connsiteY23" fmla="*/ 124236 h 441907"/>
                  <a:gd name="connsiteX24" fmla="*/ 354481 w 395083"/>
                  <a:gd name="connsiteY24" fmla="*/ 118048 h 441907"/>
                  <a:gd name="connsiteX25" fmla="*/ 355147 w 395083"/>
                  <a:gd name="connsiteY25" fmla="*/ 113955 h 441907"/>
                  <a:gd name="connsiteX26" fmla="*/ 349626 w 395083"/>
                  <a:gd name="connsiteY26" fmla="*/ 105768 h 441907"/>
                  <a:gd name="connsiteX27" fmla="*/ 342105 w 395083"/>
                  <a:gd name="connsiteY27" fmla="*/ 104435 h 441907"/>
                  <a:gd name="connsiteX28" fmla="*/ 334585 w 395083"/>
                  <a:gd name="connsiteY28" fmla="*/ 102341 h 441907"/>
                  <a:gd name="connsiteX29" fmla="*/ 331824 w 395083"/>
                  <a:gd name="connsiteY29" fmla="*/ 97581 h 441907"/>
                  <a:gd name="connsiteX30" fmla="*/ 331158 w 395083"/>
                  <a:gd name="connsiteY30" fmla="*/ 91393 h 441907"/>
                  <a:gd name="connsiteX31" fmla="*/ 322304 w 395083"/>
                  <a:gd name="connsiteY31" fmla="*/ 85871 h 441907"/>
                  <a:gd name="connsiteX32" fmla="*/ 312023 w 395083"/>
                  <a:gd name="connsiteY32" fmla="*/ 83777 h 441907"/>
                  <a:gd name="connsiteX33" fmla="*/ 304503 w 395083"/>
                  <a:gd name="connsiteY33" fmla="*/ 83111 h 441907"/>
                  <a:gd name="connsiteX34" fmla="*/ 296316 w 395083"/>
                  <a:gd name="connsiteY34" fmla="*/ 83777 h 441907"/>
                  <a:gd name="connsiteX35" fmla="*/ 288129 w 395083"/>
                  <a:gd name="connsiteY35" fmla="*/ 83111 h 441907"/>
                  <a:gd name="connsiteX36" fmla="*/ 276515 w 395083"/>
                  <a:gd name="connsiteY36" fmla="*/ 79017 h 441907"/>
                  <a:gd name="connsiteX37" fmla="*/ 258047 w 395083"/>
                  <a:gd name="connsiteY37" fmla="*/ 72163 h 441907"/>
                  <a:gd name="connsiteX38" fmla="*/ 191600 w 395083"/>
                  <a:gd name="connsiteY38" fmla="*/ 58455 h 441907"/>
                  <a:gd name="connsiteX39" fmla="*/ 185412 w 395083"/>
                  <a:gd name="connsiteY39" fmla="*/ 47507 h 441907"/>
                  <a:gd name="connsiteX40" fmla="*/ 179224 w 395083"/>
                  <a:gd name="connsiteY40" fmla="*/ 40653 h 441907"/>
                  <a:gd name="connsiteX41" fmla="*/ 171703 w 395083"/>
                  <a:gd name="connsiteY41" fmla="*/ 37226 h 441907"/>
                  <a:gd name="connsiteX42" fmla="*/ 167515 w 395083"/>
                  <a:gd name="connsiteY42" fmla="*/ 34656 h 441907"/>
                  <a:gd name="connsiteX43" fmla="*/ 163707 w 395083"/>
                  <a:gd name="connsiteY43" fmla="*/ 35608 h 441907"/>
                  <a:gd name="connsiteX44" fmla="*/ 149618 w 395083"/>
                  <a:gd name="connsiteY44" fmla="*/ 29706 h 441907"/>
                  <a:gd name="connsiteX45" fmla="*/ 143239 w 395083"/>
                  <a:gd name="connsiteY45" fmla="*/ 28944 h 441907"/>
                  <a:gd name="connsiteX46" fmla="*/ 133244 w 395083"/>
                  <a:gd name="connsiteY46" fmla="*/ 35893 h 441907"/>
                  <a:gd name="connsiteX47" fmla="*/ 130198 w 395083"/>
                  <a:gd name="connsiteY47" fmla="*/ 33799 h 441907"/>
                  <a:gd name="connsiteX48" fmla="*/ 133815 w 395083"/>
                  <a:gd name="connsiteY48" fmla="*/ 26850 h 441907"/>
                  <a:gd name="connsiteX49" fmla="*/ 133244 w 395083"/>
                  <a:gd name="connsiteY49" fmla="*/ 20662 h 441907"/>
                  <a:gd name="connsiteX50" fmla="*/ 139432 w 395083"/>
                  <a:gd name="connsiteY50" fmla="*/ 10095 h 441907"/>
                  <a:gd name="connsiteX51" fmla="*/ 136385 w 395083"/>
                  <a:gd name="connsiteY51" fmla="*/ 385 h 441907"/>
                  <a:gd name="connsiteX52" fmla="*/ 130198 w 395083"/>
                  <a:gd name="connsiteY52" fmla="*/ 1432 h 441907"/>
                  <a:gd name="connsiteX53" fmla="*/ 122772 w 395083"/>
                  <a:gd name="connsiteY53" fmla="*/ 7906 h 441907"/>
                  <a:gd name="connsiteX54" fmla="*/ 111254 w 395083"/>
                  <a:gd name="connsiteY54" fmla="*/ 10952 h 441907"/>
                  <a:gd name="connsiteX55" fmla="*/ 98402 w 395083"/>
                  <a:gd name="connsiteY55" fmla="*/ 17901 h 441907"/>
                  <a:gd name="connsiteX56" fmla="*/ 89453 w 395083"/>
                  <a:gd name="connsiteY56" fmla="*/ 21804 h 441907"/>
                  <a:gd name="connsiteX57" fmla="*/ 77935 w 395083"/>
                  <a:gd name="connsiteY57" fmla="*/ 25898 h 441907"/>
                  <a:gd name="connsiteX58" fmla="*/ 69748 w 395083"/>
                  <a:gd name="connsiteY58" fmla="*/ 28182 h 441907"/>
                  <a:gd name="connsiteX59" fmla="*/ 60514 w 395083"/>
                  <a:gd name="connsiteY59" fmla="*/ 29230 h 441907"/>
                  <a:gd name="connsiteX60" fmla="*/ 50994 w 395083"/>
                  <a:gd name="connsiteY60" fmla="*/ 23042 h 441907"/>
                  <a:gd name="connsiteX61" fmla="*/ 43854 w 395083"/>
                  <a:gd name="connsiteY61" fmla="*/ 29230 h 441907"/>
                  <a:gd name="connsiteX62" fmla="*/ 43854 w 395083"/>
                  <a:gd name="connsiteY62" fmla="*/ 32847 h 441907"/>
                  <a:gd name="connsiteX63" fmla="*/ 38238 w 395083"/>
                  <a:gd name="connsiteY63" fmla="*/ 32847 h 441907"/>
                  <a:gd name="connsiteX64" fmla="*/ 40808 w 395083"/>
                  <a:gd name="connsiteY64" fmla="*/ 91964 h 441907"/>
                  <a:gd name="connsiteX65" fmla="*/ 36714 w 395083"/>
                  <a:gd name="connsiteY65" fmla="*/ 95011 h 441907"/>
                  <a:gd name="connsiteX66" fmla="*/ 32621 w 395083"/>
                  <a:gd name="connsiteY66" fmla="*/ 96534 h 441907"/>
                  <a:gd name="connsiteX67" fmla="*/ 30527 w 395083"/>
                  <a:gd name="connsiteY67" fmla="*/ 100151 h 441907"/>
                  <a:gd name="connsiteX68" fmla="*/ 24339 w 395083"/>
                  <a:gd name="connsiteY68" fmla="*/ 101674 h 441907"/>
                  <a:gd name="connsiteX69" fmla="*/ 17675 w 395083"/>
                  <a:gd name="connsiteY69" fmla="*/ 105768 h 441907"/>
                  <a:gd name="connsiteX70" fmla="*/ 11011 w 395083"/>
                  <a:gd name="connsiteY70" fmla="*/ 114526 h 441907"/>
                  <a:gd name="connsiteX71" fmla="*/ 6347 w 395083"/>
                  <a:gd name="connsiteY71" fmla="*/ 124331 h 441907"/>
                  <a:gd name="connsiteX72" fmla="*/ 1682 w 395083"/>
                  <a:gd name="connsiteY72" fmla="*/ 127949 h 441907"/>
                  <a:gd name="connsiteX73" fmla="*/ 159 w 395083"/>
                  <a:gd name="connsiteY73" fmla="*/ 137183 h 441907"/>
                  <a:gd name="connsiteX74" fmla="*/ 3205 w 395083"/>
                  <a:gd name="connsiteY74" fmla="*/ 143370 h 441907"/>
                  <a:gd name="connsiteX75" fmla="*/ 9869 w 395083"/>
                  <a:gd name="connsiteY75" fmla="*/ 145465 h 441907"/>
                  <a:gd name="connsiteX76" fmla="*/ 14534 w 395083"/>
                  <a:gd name="connsiteY76" fmla="*/ 152129 h 441907"/>
                  <a:gd name="connsiteX77" fmla="*/ 17104 w 395083"/>
                  <a:gd name="connsiteY77" fmla="*/ 157745 h 441907"/>
                  <a:gd name="connsiteX78" fmla="*/ 14534 w 395083"/>
                  <a:gd name="connsiteY78" fmla="*/ 163362 h 441907"/>
                  <a:gd name="connsiteX79" fmla="*/ 11487 w 395083"/>
                  <a:gd name="connsiteY79" fmla="*/ 168978 h 441907"/>
                  <a:gd name="connsiteX80" fmla="*/ 10440 w 395083"/>
                  <a:gd name="connsiteY80" fmla="*/ 176213 h 441907"/>
                  <a:gd name="connsiteX81" fmla="*/ 9964 w 395083"/>
                  <a:gd name="connsiteY81" fmla="*/ 186971 h 441907"/>
                  <a:gd name="connsiteX82" fmla="*/ 8441 w 395083"/>
                  <a:gd name="connsiteY82" fmla="*/ 192111 h 441907"/>
                  <a:gd name="connsiteX83" fmla="*/ 9964 w 395083"/>
                  <a:gd name="connsiteY83" fmla="*/ 200298 h 441907"/>
                  <a:gd name="connsiteX84" fmla="*/ 11487 w 395083"/>
                  <a:gd name="connsiteY84" fmla="*/ 208009 h 441907"/>
                  <a:gd name="connsiteX85" fmla="*/ 10440 w 395083"/>
                  <a:gd name="connsiteY85" fmla="*/ 214673 h 441907"/>
                  <a:gd name="connsiteX86" fmla="*/ 9964 w 395083"/>
                  <a:gd name="connsiteY86" fmla="*/ 224954 h 441907"/>
                  <a:gd name="connsiteX87" fmla="*/ 17104 w 395083"/>
                  <a:gd name="connsiteY87" fmla="*/ 232189 h 441907"/>
                  <a:gd name="connsiteX88" fmla="*/ 25291 w 395083"/>
                  <a:gd name="connsiteY88" fmla="*/ 240376 h 441907"/>
                  <a:gd name="connsiteX89" fmla="*/ 36048 w 395083"/>
                  <a:gd name="connsiteY89" fmla="*/ 242470 h 441907"/>
                  <a:gd name="connsiteX90" fmla="*/ 44806 w 395083"/>
                  <a:gd name="connsiteY90" fmla="*/ 246088 h 441907"/>
                  <a:gd name="connsiteX91" fmla="*/ 50423 w 395083"/>
                  <a:gd name="connsiteY91" fmla="*/ 253227 h 441907"/>
                  <a:gd name="connsiteX92" fmla="*/ 64322 w 395083"/>
                  <a:gd name="connsiteY92" fmla="*/ 258844 h 441907"/>
                  <a:gd name="connsiteX93" fmla="*/ 72604 w 395083"/>
                  <a:gd name="connsiteY93" fmla="*/ 265032 h 441907"/>
                  <a:gd name="connsiteX94" fmla="*/ 74603 w 395083"/>
                  <a:gd name="connsiteY94" fmla="*/ 273219 h 441907"/>
                  <a:gd name="connsiteX95" fmla="*/ 79743 w 395083"/>
                  <a:gd name="connsiteY95" fmla="*/ 278835 h 441907"/>
                  <a:gd name="connsiteX96" fmla="*/ 88978 w 395083"/>
                  <a:gd name="connsiteY96" fmla="*/ 286546 h 441907"/>
                  <a:gd name="connsiteX97" fmla="*/ 96117 w 395083"/>
                  <a:gd name="connsiteY97" fmla="*/ 290640 h 441907"/>
                  <a:gd name="connsiteX98" fmla="*/ 106875 w 395083"/>
                  <a:gd name="connsiteY98" fmla="*/ 295780 h 441907"/>
                  <a:gd name="connsiteX99" fmla="*/ 115632 w 395083"/>
                  <a:gd name="connsiteY99" fmla="*/ 303491 h 441907"/>
                  <a:gd name="connsiteX100" fmla="*/ 122296 w 395083"/>
                  <a:gd name="connsiteY100" fmla="*/ 317866 h 441907"/>
                  <a:gd name="connsiteX101" fmla="*/ 121249 w 395083"/>
                  <a:gd name="connsiteY101" fmla="*/ 327671 h 441907"/>
                  <a:gd name="connsiteX102" fmla="*/ 124391 w 395083"/>
                  <a:gd name="connsiteY102" fmla="*/ 335858 h 441907"/>
                  <a:gd name="connsiteX103" fmla="*/ 125914 w 395083"/>
                  <a:gd name="connsiteY103" fmla="*/ 345092 h 441907"/>
                  <a:gd name="connsiteX104" fmla="*/ 127437 w 395083"/>
                  <a:gd name="connsiteY104" fmla="*/ 351756 h 441907"/>
                  <a:gd name="connsiteX105" fmla="*/ 128960 w 395083"/>
                  <a:gd name="connsiteY105" fmla="*/ 358420 h 441907"/>
                  <a:gd name="connsiteX106" fmla="*/ 137242 w 395083"/>
                  <a:gd name="connsiteY106" fmla="*/ 363560 h 441907"/>
                  <a:gd name="connsiteX107" fmla="*/ 137242 w 395083"/>
                  <a:gd name="connsiteY107" fmla="*/ 371747 h 441907"/>
                  <a:gd name="connsiteX108" fmla="*/ 133625 w 395083"/>
                  <a:gd name="connsiteY108" fmla="*/ 379934 h 441907"/>
                  <a:gd name="connsiteX109" fmla="*/ 132102 w 395083"/>
                  <a:gd name="connsiteY109" fmla="*/ 388692 h 441907"/>
                  <a:gd name="connsiteX110" fmla="*/ 134672 w 395083"/>
                  <a:gd name="connsiteY110" fmla="*/ 398973 h 441907"/>
                  <a:gd name="connsiteX111" fmla="*/ 138289 w 395083"/>
                  <a:gd name="connsiteY111" fmla="*/ 406684 h 441907"/>
                  <a:gd name="connsiteX112" fmla="*/ 142954 w 395083"/>
                  <a:gd name="connsiteY112" fmla="*/ 421535 h 441907"/>
                  <a:gd name="connsiteX113" fmla="*/ 158376 w 395083"/>
                  <a:gd name="connsiteY113" fmla="*/ 427723 h 441907"/>
                  <a:gd name="connsiteX114" fmla="*/ 169133 w 395083"/>
                  <a:gd name="connsiteY114" fmla="*/ 430293 h 441907"/>
                  <a:gd name="connsiteX115" fmla="*/ 172179 w 395083"/>
                  <a:gd name="connsiteY115" fmla="*/ 438004 h 441907"/>
                  <a:gd name="connsiteX116" fmla="*/ 174464 w 395083"/>
                  <a:gd name="connsiteY116" fmla="*/ 441907 h 441907"/>
                  <a:gd name="connsiteX117" fmla="*/ 381517 w 395083"/>
                  <a:gd name="connsiteY117" fmla="*/ 429627 h 441907"/>
                  <a:gd name="connsiteX118" fmla="*/ 378946 w 395083"/>
                  <a:gd name="connsiteY118" fmla="*/ 421249 h 441907"/>
                  <a:gd name="connsiteX119" fmla="*/ 379993 w 395083"/>
                  <a:gd name="connsiteY119" fmla="*/ 407160 h 441907"/>
                  <a:gd name="connsiteX120" fmla="*/ 376186 w 395083"/>
                  <a:gd name="connsiteY120" fmla="*/ 394309 h 441907"/>
                  <a:gd name="connsiteX121" fmla="*/ 374091 w 395083"/>
                  <a:gd name="connsiteY121" fmla="*/ 387074 h 441907"/>
                  <a:gd name="connsiteX122" fmla="*/ 369998 w 395083"/>
                  <a:gd name="connsiteY122" fmla="*/ 378125 h 441907"/>
                  <a:gd name="connsiteX123" fmla="*/ 370760 w 395083"/>
                  <a:gd name="connsiteY123" fmla="*/ 369177 h 441907"/>
                  <a:gd name="connsiteX124" fmla="*/ 368665 w 395083"/>
                  <a:gd name="connsiteY124" fmla="*/ 358896 h 441907"/>
                  <a:gd name="connsiteX125" fmla="*/ 367618 w 395083"/>
                  <a:gd name="connsiteY125" fmla="*/ 348329 h 441907"/>
                  <a:gd name="connsiteX126" fmla="*/ 371236 w 395083"/>
                  <a:gd name="connsiteY126" fmla="*/ 336524 h 441907"/>
                  <a:gd name="connsiteX127" fmla="*/ 373330 w 395083"/>
                  <a:gd name="connsiteY127" fmla="*/ 329289 h 441907"/>
                  <a:gd name="connsiteX128" fmla="*/ 373330 w 395083"/>
                  <a:gd name="connsiteY128" fmla="*/ 320531 h 441907"/>
                  <a:gd name="connsiteX129" fmla="*/ 377709 w 395083"/>
                  <a:gd name="connsiteY129" fmla="*/ 309964 h 441907"/>
                  <a:gd name="connsiteX130" fmla="*/ 376186 w 395083"/>
                  <a:gd name="connsiteY130" fmla="*/ 297113 h 441907"/>
                  <a:gd name="connsiteX131" fmla="*/ 375139 w 395083"/>
                  <a:gd name="connsiteY131" fmla="*/ 283500 h 441907"/>
                  <a:gd name="connsiteX132" fmla="*/ 378185 w 395083"/>
                  <a:gd name="connsiteY132" fmla="*/ 269601 h 441907"/>
                  <a:gd name="connsiteX133" fmla="*/ 385896 w 395083"/>
                  <a:gd name="connsiteY133" fmla="*/ 262366 h 441907"/>
                  <a:gd name="connsiteX134" fmla="*/ 386372 w 395083"/>
                  <a:gd name="connsiteY134" fmla="*/ 251038 h 441907"/>
                  <a:gd name="connsiteX135" fmla="*/ 383802 w 395083"/>
                  <a:gd name="connsiteY135" fmla="*/ 237710 h 441907"/>
                  <a:gd name="connsiteX136" fmla="*/ 385325 w 395083"/>
                  <a:gd name="connsiteY136" fmla="*/ 228952 h 441907"/>
                  <a:gd name="connsiteX137" fmla="*/ 387133 w 395083"/>
                  <a:gd name="connsiteY137" fmla="*/ 220956 h 441907"/>
                  <a:gd name="connsiteX138" fmla="*/ 393511 w 395083"/>
                  <a:gd name="connsiteY138" fmla="*/ 206200 h 44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395083" h="441907">
                    <a:moveTo>
                      <a:pt x="393511" y="206200"/>
                    </a:moveTo>
                    <a:cubicBezTo>
                      <a:pt x="394749" y="201059"/>
                      <a:pt x="396082" y="195633"/>
                      <a:pt x="393987" y="195633"/>
                    </a:cubicBezTo>
                    <a:cubicBezTo>
                      <a:pt x="391893" y="195633"/>
                      <a:pt x="389894" y="193349"/>
                      <a:pt x="387800" y="191825"/>
                    </a:cubicBezTo>
                    <a:cubicBezTo>
                      <a:pt x="385705" y="190302"/>
                      <a:pt x="384753" y="188493"/>
                      <a:pt x="383897" y="191064"/>
                    </a:cubicBezTo>
                    <a:cubicBezTo>
                      <a:pt x="383135" y="193634"/>
                      <a:pt x="379518" y="194872"/>
                      <a:pt x="377994" y="194110"/>
                    </a:cubicBezTo>
                    <a:cubicBezTo>
                      <a:pt x="376471" y="193349"/>
                      <a:pt x="374377" y="193539"/>
                      <a:pt x="372568" y="196966"/>
                    </a:cubicBezTo>
                    <a:cubicBezTo>
                      <a:pt x="370760" y="200298"/>
                      <a:pt x="368189" y="205153"/>
                      <a:pt x="367713" y="209532"/>
                    </a:cubicBezTo>
                    <a:cubicBezTo>
                      <a:pt x="367237" y="213911"/>
                      <a:pt x="364857" y="214958"/>
                      <a:pt x="361811" y="215720"/>
                    </a:cubicBezTo>
                    <a:cubicBezTo>
                      <a:pt x="358765" y="216481"/>
                      <a:pt x="356670" y="219337"/>
                      <a:pt x="355909" y="222193"/>
                    </a:cubicBezTo>
                    <a:cubicBezTo>
                      <a:pt x="355147" y="224954"/>
                      <a:pt x="352577" y="229333"/>
                      <a:pt x="349721" y="227810"/>
                    </a:cubicBezTo>
                    <a:cubicBezTo>
                      <a:pt x="346865" y="226287"/>
                      <a:pt x="348674" y="221432"/>
                      <a:pt x="348674" y="216767"/>
                    </a:cubicBezTo>
                    <a:cubicBezTo>
                      <a:pt x="348674" y="212102"/>
                      <a:pt x="348960" y="209818"/>
                      <a:pt x="350197" y="206962"/>
                    </a:cubicBezTo>
                    <a:cubicBezTo>
                      <a:pt x="351434" y="204106"/>
                      <a:pt x="352767" y="200298"/>
                      <a:pt x="355052" y="196966"/>
                    </a:cubicBezTo>
                    <a:cubicBezTo>
                      <a:pt x="357337" y="193634"/>
                      <a:pt x="358384" y="191064"/>
                      <a:pt x="357813" y="188208"/>
                    </a:cubicBezTo>
                    <a:cubicBezTo>
                      <a:pt x="357337" y="185352"/>
                      <a:pt x="361906" y="182782"/>
                      <a:pt x="366000" y="181830"/>
                    </a:cubicBezTo>
                    <a:cubicBezTo>
                      <a:pt x="369427" y="180973"/>
                      <a:pt x="370855" y="175737"/>
                      <a:pt x="371521" y="171739"/>
                    </a:cubicBezTo>
                    <a:cubicBezTo>
                      <a:pt x="370093" y="170501"/>
                      <a:pt x="368856" y="168978"/>
                      <a:pt x="368856" y="167455"/>
                    </a:cubicBezTo>
                    <a:cubicBezTo>
                      <a:pt x="368856" y="164028"/>
                      <a:pt x="368189" y="161934"/>
                      <a:pt x="364096" y="159173"/>
                    </a:cubicBezTo>
                    <a:cubicBezTo>
                      <a:pt x="360002" y="156412"/>
                      <a:pt x="364096" y="154413"/>
                      <a:pt x="366190" y="149558"/>
                    </a:cubicBezTo>
                    <a:cubicBezTo>
                      <a:pt x="368284" y="144798"/>
                      <a:pt x="368951" y="142038"/>
                      <a:pt x="365524" y="140610"/>
                    </a:cubicBezTo>
                    <a:cubicBezTo>
                      <a:pt x="362097" y="139277"/>
                      <a:pt x="361430" y="142704"/>
                      <a:pt x="356575" y="143370"/>
                    </a:cubicBezTo>
                    <a:cubicBezTo>
                      <a:pt x="351815" y="144037"/>
                      <a:pt x="351815" y="142704"/>
                      <a:pt x="352482" y="139277"/>
                    </a:cubicBezTo>
                    <a:cubicBezTo>
                      <a:pt x="353148" y="135850"/>
                      <a:pt x="351815" y="134422"/>
                      <a:pt x="353814" y="132423"/>
                    </a:cubicBezTo>
                    <a:cubicBezTo>
                      <a:pt x="355909" y="130328"/>
                      <a:pt x="356575" y="126901"/>
                      <a:pt x="354481" y="124236"/>
                    </a:cubicBezTo>
                    <a:cubicBezTo>
                      <a:pt x="352386" y="121475"/>
                      <a:pt x="356575" y="120809"/>
                      <a:pt x="354481" y="118048"/>
                    </a:cubicBezTo>
                    <a:cubicBezTo>
                      <a:pt x="352386" y="115287"/>
                      <a:pt x="351720" y="115287"/>
                      <a:pt x="355147" y="113955"/>
                    </a:cubicBezTo>
                    <a:cubicBezTo>
                      <a:pt x="358574" y="112622"/>
                      <a:pt x="353719" y="109195"/>
                      <a:pt x="349626" y="105768"/>
                    </a:cubicBezTo>
                    <a:cubicBezTo>
                      <a:pt x="345532" y="102341"/>
                      <a:pt x="345532" y="105768"/>
                      <a:pt x="342105" y="104435"/>
                    </a:cubicBezTo>
                    <a:cubicBezTo>
                      <a:pt x="338678" y="103102"/>
                      <a:pt x="338012" y="101008"/>
                      <a:pt x="334585" y="102341"/>
                    </a:cubicBezTo>
                    <a:cubicBezTo>
                      <a:pt x="331158" y="103673"/>
                      <a:pt x="329825" y="99580"/>
                      <a:pt x="331824" y="97581"/>
                    </a:cubicBezTo>
                    <a:cubicBezTo>
                      <a:pt x="333823" y="95486"/>
                      <a:pt x="333823" y="93487"/>
                      <a:pt x="331158" y="91393"/>
                    </a:cubicBezTo>
                    <a:cubicBezTo>
                      <a:pt x="328397" y="89299"/>
                      <a:pt x="327731" y="86633"/>
                      <a:pt x="322304" y="85871"/>
                    </a:cubicBezTo>
                    <a:cubicBezTo>
                      <a:pt x="316783" y="85205"/>
                      <a:pt x="315450" y="83777"/>
                      <a:pt x="312023" y="83777"/>
                    </a:cubicBezTo>
                    <a:cubicBezTo>
                      <a:pt x="308596" y="83777"/>
                      <a:pt x="307263" y="84444"/>
                      <a:pt x="304503" y="83111"/>
                    </a:cubicBezTo>
                    <a:cubicBezTo>
                      <a:pt x="301742" y="81778"/>
                      <a:pt x="297648" y="81112"/>
                      <a:pt x="296316" y="83777"/>
                    </a:cubicBezTo>
                    <a:cubicBezTo>
                      <a:pt x="294983" y="86538"/>
                      <a:pt x="291556" y="84444"/>
                      <a:pt x="288129" y="83111"/>
                    </a:cubicBezTo>
                    <a:cubicBezTo>
                      <a:pt x="284702" y="81778"/>
                      <a:pt x="281941" y="81778"/>
                      <a:pt x="276515" y="79017"/>
                    </a:cubicBezTo>
                    <a:cubicBezTo>
                      <a:pt x="270993" y="76257"/>
                      <a:pt x="264139" y="72830"/>
                      <a:pt x="258047" y="72163"/>
                    </a:cubicBezTo>
                    <a:cubicBezTo>
                      <a:pt x="251859" y="71497"/>
                      <a:pt x="197787" y="59883"/>
                      <a:pt x="191600" y="58455"/>
                    </a:cubicBezTo>
                    <a:cubicBezTo>
                      <a:pt x="185412" y="57122"/>
                      <a:pt x="185412" y="51601"/>
                      <a:pt x="185412" y="47507"/>
                    </a:cubicBezTo>
                    <a:cubicBezTo>
                      <a:pt x="185412" y="43414"/>
                      <a:pt x="182651" y="41320"/>
                      <a:pt x="179224" y="40653"/>
                    </a:cubicBezTo>
                    <a:cubicBezTo>
                      <a:pt x="175797" y="39987"/>
                      <a:pt x="175797" y="36560"/>
                      <a:pt x="171703" y="37226"/>
                    </a:cubicBezTo>
                    <a:cubicBezTo>
                      <a:pt x="169609" y="37607"/>
                      <a:pt x="168562" y="36465"/>
                      <a:pt x="167515" y="34656"/>
                    </a:cubicBezTo>
                    <a:cubicBezTo>
                      <a:pt x="166182" y="35322"/>
                      <a:pt x="164849" y="35798"/>
                      <a:pt x="163707" y="35608"/>
                    </a:cubicBezTo>
                    <a:cubicBezTo>
                      <a:pt x="160661" y="35132"/>
                      <a:pt x="152188" y="31705"/>
                      <a:pt x="149618" y="29706"/>
                    </a:cubicBezTo>
                    <a:cubicBezTo>
                      <a:pt x="147048" y="27611"/>
                      <a:pt x="144763" y="26850"/>
                      <a:pt x="143239" y="28944"/>
                    </a:cubicBezTo>
                    <a:cubicBezTo>
                      <a:pt x="141716" y="30943"/>
                      <a:pt x="136290" y="34846"/>
                      <a:pt x="133244" y="35893"/>
                    </a:cubicBezTo>
                    <a:cubicBezTo>
                      <a:pt x="130198" y="36941"/>
                      <a:pt x="129151" y="35417"/>
                      <a:pt x="130198" y="33799"/>
                    </a:cubicBezTo>
                    <a:cubicBezTo>
                      <a:pt x="131245" y="32276"/>
                      <a:pt x="131435" y="29420"/>
                      <a:pt x="133815" y="26850"/>
                    </a:cubicBezTo>
                    <a:cubicBezTo>
                      <a:pt x="136100" y="24279"/>
                      <a:pt x="135053" y="23994"/>
                      <a:pt x="133244" y="20662"/>
                    </a:cubicBezTo>
                    <a:cubicBezTo>
                      <a:pt x="131435" y="17330"/>
                      <a:pt x="137337" y="13713"/>
                      <a:pt x="139432" y="10095"/>
                    </a:cubicBezTo>
                    <a:cubicBezTo>
                      <a:pt x="141526" y="6478"/>
                      <a:pt x="139717" y="1623"/>
                      <a:pt x="136385" y="385"/>
                    </a:cubicBezTo>
                    <a:cubicBezTo>
                      <a:pt x="133054" y="-948"/>
                      <a:pt x="132577" y="1623"/>
                      <a:pt x="130198" y="1432"/>
                    </a:cubicBezTo>
                    <a:cubicBezTo>
                      <a:pt x="127913" y="1147"/>
                      <a:pt x="124010" y="4764"/>
                      <a:pt x="122772" y="7906"/>
                    </a:cubicBezTo>
                    <a:cubicBezTo>
                      <a:pt x="121535" y="10952"/>
                      <a:pt x="114585" y="11237"/>
                      <a:pt x="111254" y="10952"/>
                    </a:cubicBezTo>
                    <a:cubicBezTo>
                      <a:pt x="107922" y="10666"/>
                      <a:pt x="100687" y="15331"/>
                      <a:pt x="98402" y="17901"/>
                    </a:cubicBezTo>
                    <a:cubicBezTo>
                      <a:pt x="96117" y="20471"/>
                      <a:pt x="92214" y="21519"/>
                      <a:pt x="89453" y="21804"/>
                    </a:cubicBezTo>
                    <a:cubicBezTo>
                      <a:pt x="86598" y="22090"/>
                      <a:pt x="80981" y="23803"/>
                      <a:pt x="77935" y="25898"/>
                    </a:cubicBezTo>
                    <a:cubicBezTo>
                      <a:pt x="74888" y="27992"/>
                      <a:pt x="71556" y="29230"/>
                      <a:pt x="69748" y="28182"/>
                    </a:cubicBezTo>
                    <a:cubicBezTo>
                      <a:pt x="67939" y="27135"/>
                      <a:pt x="64131" y="28658"/>
                      <a:pt x="60514" y="29230"/>
                    </a:cubicBezTo>
                    <a:cubicBezTo>
                      <a:pt x="56896" y="29706"/>
                      <a:pt x="52803" y="26945"/>
                      <a:pt x="50994" y="23042"/>
                    </a:cubicBezTo>
                    <a:cubicBezTo>
                      <a:pt x="46710" y="24851"/>
                      <a:pt x="43854" y="26374"/>
                      <a:pt x="43854" y="29230"/>
                    </a:cubicBezTo>
                    <a:cubicBezTo>
                      <a:pt x="43854" y="32847"/>
                      <a:pt x="49471" y="32847"/>
                      <a:pt x="43854" y="32847"/>
                    </a:cubicBezTo>
                    <a:cubicBezTo>
                      <a:pt x="38238" y="32847"/>
                      <a:pt x="38238" y="32847"/>
                      <a:pt x="38238" y="32847"/>
                    </a:cubicBezTo>
                    <a:lnTo>
                      <a:pt x="40808" y="91964"/>
                    </a:lnTo>
                    <a:cubicBezTo>
                      <a:pt x="40808" y="91964"/>
                      <a:pt x="37191" y="91964"/>
                      <a:pt x="36714" y="95011"/>
                    </a:cubicBezTo>
                    <a:cubicBezTo>
                      <a:pt x="36239" y="98057"/>
                      <a:pt x="34620" y="96058"/>
                      <a:pt x="32621" y="96534"/>
                    </a:cubicBezTo>
                    <a:cubicBezTo>
                      <a:pt x="30527" y="97010"/>
                      <a:pt x="31574" y="98628"/>
                      <a:pt x="30527" y="100151"/>
                    </a:cubicBezTo>
                    <a:cubicBezTo>
                      <a:pt x="29480" y="101674"/>
                      <a:pt x="26433" y="101198"/>
                      <a:pt x="24339" y="101674"/>
                    </a:cubicBezTo>
                    <a:cubicBezTo>
                      <a:pt x="22245" y="102150"/>
                      <a:pt x="20246" y="103197"/>
                      <a:pt x="17675" y="105768"/>
                    </a:cubicBezTo>
                    <a:cubicBezTo>
                      <a:pt x="15105" y="108338"/>
                      <a:pt x="12535" y="109861"/>
                      <a:pt x="11011" y="114526"/>
                    </a:cubicBezTo>
                    <a:cubicBezTo>
                      <a:pt x="9488" y="119190"/>
                      <a:pt x="8917" y="121761"/>
                      <a:pt x="6347" y="124331"/>
                    </a:cubicBezTo>
                    <a:cubicBezTo>
                      <a:pt x="3776" y="126901"/>
                      <a:pt x="1682" y="127949"/>
                      <a:pt x="1682" y="127949"/>
                    </a:cubicBezTo>
                    <a:cubicBezTo>
                      <a:pt x="1682" y="127949"/>
                      <a:pt x="635" y="134136"/>
                      <a:pt x="159" y="137183"/>
                    </a:cubicBezTo>
                    <a:cubicBezTo>
                      <a:pt x="-317" y="140229"/>
                      <a:pt x="159" y="144418"/>
                      <a:pt x="3205" y="143370"/>
                    </a:cubicBezTo>
                    <a:cubicBezTo>
                      <a:pt x="6252" y="142323"/>
                      <a:pt x="8822" y="142894"/>
                      <a:pt x="9869" y="145465"/>
                    </a:cubicBezTo>
                    <a:cubicBezTo>
                      <a:pt x="10916" y="148035"/>
                      <a:pt x="11868" y="151081"/>
                      <a:pt x="14534" y="152129"/>
                    </a:cubicBezTo>
                    <a:cubicBezTo>
                      <a:pt x="17104" y="153176"/>
                      <a:pt x="18151" y="155746"/>
                      <a:pt x="17104" y="157745"/>
                    </a:cubicBezTo>
                    <a:cubicBezTo>
                      <a:pt x="16057" y="159839"/>
                      <a:pt x="14534" y="160886"/>
                      <a:pt x="14534" y="163362"/>
                    </a:cubicBezTo>
                    <a:cubicBezTo>
                      <a:pt x="14534" y="165837"/>
                      <a:pt x="13011" y="166979"/>
                      <a:pt x="11487" y="168978"/>
                    </a:cubicBezTo>
                    <a:cubicBezTo>
                      <a:pt x="9964" y="171073"/>
                      <a:pt x="11011" y="172596"/>
                      <a:pt x="10440" y="176213"/>
                    </a:cubicBezTo>
                    <a:cubicBezTo>
                      <a:pt x="9964" y="179831"/>
                      <a:pt x="10916" y="184400"/>
                      <a:pt x="9964" y="186971"/>
                    </a:cubicBezTo>
                    <a:cubicBezTo>
                      <a:pt x="8917" y="189541"/>
                      <a:pt x="7394" y="189541"/>
                      <a:pt x="8441" y="192111"/>
                    </a:cubicBezTo>
                    <a:cubicBezTo>
                      <a:pt x="9488" y="194681"/>
                      <a:pt x="9964" y="197252"/>
                      <a:pt x="9964" y="200298"/>
                    </a:cubicBezTo>
                    <a:cubicBezTo>
                      <a:pt x="9964" y="203344"/>
                      <a:pt x="12535" y="205439"/>
                      <a:pt x="11487" y="208009"/>
                    </a:cubicBezTo>
                    <a:cubicBezTo>
                      <a:pt x="10440" y="210579"/>
                      <a:pt x="11011" y="210103"/>
                      <a:pt x="10440" y="214673"/>
                    </a:cubicBezTo>
                    <a:cubicBezTo>
                      <a:pt x="9964" y="219337"/>
                      <a:pt x="8917" y="222860"/>
                      <a:pt x="9964" y="224954"/>
                    </a:cubicBezTo>
                    <a:cubicBezTo>
                      <a:pt x="11011" y="227048"/>
                      <a:pt x="15581" y="228571"/>
                      <a:pt x="17104" y="232189"/>
                    </a:cubicBezTo>
                    <a:cubicBezTo>
                      <a:pt x="18627" y="235806"/>
                      <a:pt x="22720" y="238377"/>
                      <a:pt x="25291" y="240376"/>
                    </a:cubicBezTo>
                    <a:cubicBezTo>
                      <a:pt x="27861" y="242470"/>
                      <a:pt x="31955" y="242946"/>
                      <a:pt x="36048" y="242470"/>
                    </a:cubicBezTo>
                    <a:cubicBezTo>
                      <a:pt x="40142" y="241899"/>
                      <a:pt x="44235" y="242946"/>
                      <a:pt x="44806" y="246088"/>
                    </a:cubicBezTo>
                    <a:cubicBezTo>
                      <a:pt x="45282" y="249134"/>
                      <a:pt x="46900" y="252751"/>
                      <a:pt x="50423" y="253227"/>
                    </a:cubicBezTo>
                    <a:cubicBezTo>
                      <a:pt x="54040" y="253703"/>
                      <a:pt x="61180" y="257892"/>
                      <a:pt x="64322" y="258844"/>
                    </a:cubicBezTo>
                    <a:cubicBezTo>
                      <a:pt x="67463" y="259891"/>
                      <a:pt x="72033" y="261890"/>
                      <a:pt x="72604" y="265032"/>
                    </a:cubicBezTo>
                    <a:cubicBezTo>
                      <a:pt x="73080" y="268078"/>
                      <a:pt x="74603" y="270172"/>
                      <a:pt x="74603" y="273219"/>
                    </a:cubicBezTo>
                    <a:cubicBezTo>
                      <a:pt x="74603" y="276265"/>
                      <a:pt x="76697" y="276836"/>
                      <a:pt x="79743" y="278835"/>
                    </a:cubicBezTo>
                    <a:cubicBezTo>
                      <a:pt x="82790" y="280930"/>
                      <a:pt x="87454" y="284452"/>
                      <a:pt x="88978" y="286546"/>
                    </a:cubicBezTo>
                    <a:cubicBezTo>
                      <a:pt x="90501" y="288640"/>
                      <a:pt x="93547" y="290164"/>
                      <a:pt x="96117" y="290640"/>
                    </a:cubicBezTo>
                    <a:cubicBezTo>
                      <a:pt x="98687" y="291211"/>
                      <a:pt x="104875" y="294257"/>
                      <a:pt x="106875" y="295780"/>
                    </a:cubicBezTo>
                    <a:cubicBezTo>
                      <a:pt x="108874" y="297303"/>
                      <a:pt x="113062" y="300349"/>
                      <a:pt x="115632" y="303491"/>
                    </a:cubicBezTo>
                    <a:cubicBezTo>
                      <a:pt x="118203" y="306538"/>
                      <a:pt x="122296" y="314820"/>
                      <a:pt x="122296" y="317866"/>
                    </a:cubicBezTo>
                    <a:cubicBezTo>
                      <a:pt x="122296" y="320912"/>
                      <a:pt x="119250" y="324054"/>
                      <a:pt x="121249" y="327671"/>
                    </a:cubicBezTo>
                    <a:cubicBezTo>
                      <a:pt x="123343" y="331288"/>
                      <a:pt x="124391" y="332812"/>
                      <a:pt x="124391" y="335858"/>
                    </a:cubicBezTo>
                    <a:cubicBezTo>
                      <a:pt x="124391" y="338904"/>
                      <a:pt x="125438" y="341475"/>
                      <a:pt x="125914" y="345092"/>
                    </a:cubicBezTo>
                    <a:cubicBezTo>
                      <a:pt x="126390" y="348710"/>
                      <a:pt x="125914" y="349757"/>
                      <a:pt x="127437" y="351756"/>
                    </a:cubicBezTo>
                    <a:cubicBezTo>
                      <a:pt x="128960" y="353755"/>
                      <a:pt x="126390" y="356896"/>
                      <a:pt x="128960" y="358420"/>
                    </a:cubicBezTo>
                    <a:cubicBezTo>
                      <a:pt x="131530" y="359943"/>
                      <a:pt x="135148" y="360990"/>
                      <a:pt x="137242" y="363560"/>
                    </a:cubicBezTo>
                    <a:cubicBezTo>
                      <a:pt x="139241" y="366130"/>
                      <a:pt x="138765" y="368701"/>
                      <a:pt x="137242" y="371747"/>
                    </a:cubicBezTo>
                    <a:cubicBezTo>
                      <a:pt x="135719" y="374793"/>
                      <a:pt x="135148" y="377364"/>
                      <a:pt x="133625" y="379934"/>
                    </a:cubicBezTo>
                    <a:cubicBezTo>
                      <a:pt x="132102" y="382504"/>
                      <a:pt x="131054" y="385075"/>
                      <a:pt x="132102" y="388692"/>
                    </a:cubicBezTo>
                    <a:cubicBezTo>
                      <a:pt x="133149" y="392309"/>
                      <a:pt x="133625" y="395927"/>
                      <a:pt x="134672" y="398973"/>
                    </a:cubicBezTo>
                    <a:cubicBezTo>
                      <a:pt x="135719" y="402020"/>
                      <a:pt x="136195" y="403638"/>
                      <a:pt x="138289" y="406684"/>
                    </a:cubicBezTo>
                    <a:cubicBezTo>
                      <a:pt x="140384" y="409731"/>
                      <a:pt x="138765" y="418013"/>
                      <a:pt x="142954" y="421535"/>
                    </a:cubicBezTo>
                    <a:cubicBezTo>
                      <a:pt x="147048" y="425152"/>
                      <a:pt x="152188" y="427151"/>
                      <a:pt x="158376" y="427723"/>
                    </a:cubicBezTo>
                    <a:cubicBezTo>
                      <a:pt x="164564" y="428199"/>
                      <a:pt x="168086" y="425152"/>
                      <a:pt x="169133" y="430293"/>
                    </a:cubicBezTo>
                    <a:cubicBezTo>
                      <a:pt x="170180" y="435434"/>
                      <a:pt x="169133" y="434387"/>
                      <a:pt x="172179" y="438004"/>
                    </a:cubicBezTo>
                    <a:cubicBezTo>
                      <a:pt x="173607" y="439622"/>
                      <a:pt x="174274" y="440955"/>
                      <a:pt x="174464" y="441907"/>
                    </a:cubicBezTo>
                    <a:lnTo>
                      <a:pt x="381517" y="429627"/>
                    </a:lnTo>
                    <a:cubicBezTo>
                      <a:pt x="381041" y="426485"/>
                      <a:pt x="379708" y="423725"/>
                      <a:pt x="378946" y="421249"/>
                    </a:cubicBezTo>
                    <a:cubicBezTo>
                      <a:pt x="377899" y="417917"/>
                      <a:pt x="379232" y="412015"/>
                      <a:pt x="379993" y="407160"/>
                    </a:cubicBezTo>
                    <a:cubicBezTo>
                      <a:pt x="380755" y="402305"/>
                      <a:pt x="378946" y="397926"/>
                      <a:pt x="376186" y="394309"/>
                    </a:cubicBezTo>
                    <a:cubicBezTo>
                      <a:pt x="373330" y="390691"/>
                      <a:pt x="374091" y="390215"/>
                      <a:pt x="374091" y="387074"/>
                    </a:cubicBezTo>
                    <a:cubicBezTo>
                      <a:pt x="374091" y="383932"/>
                      <a:pt x="372283" y="380695"/>
                      <a:pt x="369998" y="378125"/>
                    </a:cubicBezTo>
                    <a:cubicBezTo>
                      <a:pt x="367713" y="375555"/>
                      <a:pt x="369712" y="372985"/>
                      <a:pt x="370760" y="369177"/>
                    </a:cubicBezTo>
                    <a:cubicBezTo>
                      <a:pt x="371807" y="365274"/>
                      <a:pt x="370474" y="362513"/>
                      <a:pt x="368665" y="358896"/>
                    </a:cubicBezTo>
                    <a:cubicBezTo>
                      <a:pt x="366857" y="355278"/>
                      <a:pt x="367428" y="351946"/>
                      <a:pt x="367618" y="348329"/>
                    </a:cubicBezTo>
                    <a:cubicBezTo>
                      <a:pt x="367904" y="344711"/>
                      <a:pt x="368094" y="341189"/>
                      <a:pt x="371236" y="336524"/>
                    </a:cubicBezTo>
                    <a:cubicBezTo>
                      <a:pt x="372759" y="334240"/>
                      <a:pt x="374091" y="332907"/>
                      <a:pt x="373330" y="329289"/>
                    </a:cubicBezTo>
                    <a:cubicBezTo>
                      <a:pt x="372568" y="325672"/>
                      <a:pt x="372568" y="323863"/>
                      <a:pt x="373330" y="320531"/>
                    </a:cubicBezTo>
                    <a:cubicBezTo>
                      <a:pt x="374091" y="317199"/>
                      <a:pt x="376947" y="314915"/>
                      <a:pt x="377709" y="309964"/>
                    </a:cubicBezTo>
                    <a:cubicBezTo>
                      <a:pt x="378471" y="305109"/>
                      <a:pt x="377423" y="301016"/>
                      <a:pt x="376186" y="297113"/>
                    </a:cubicBezTo>
                    <a:cubicBezTo>
                      <a:pt x="374853" y="293305"/>
                      <a:pt x="374853" y="287593"/>
                      <a:pt x="375139" y="283500"/>
                    </a:cubicBezTo>
                    <a:cubicBezTo>
                      <a:pt x="375424" y="279406"/>
                      <a:pt x="378185" y="272933"/>
                      <a:pt x="378185" y="269601"/>
                    </a:cubicBezTo>
                    <a:cubicBezTo>
                      <a:pt x="378185" y="266269"/>
                      <a:pt x="382564" y="265508"/>
                      <a:pt x="385896" y="262366"/>
                    </a:cubicBezTo>
                    <a:cubicBezTo>
                      <a:pt x="389228" y="259320"/>
                      <a:pt x="387990" y="253894"/>
                      <a:pt x="386372" y="251038"/>
                    </a:cubicBezTo>
                    <a:cubicBezTo>
                      <a:pt x="384849" y="248182"/>
                      <a:pt x="383325" y="241042"/>
                      <a:pt x="383802" y="237710"/>
                    </a:cubicBezTo>
                    <a:cubicBezTo>
                      <a:pt x="384277" y="234378"/>
                      <a:pt x="385896" y="232094"/>
                      <a:pt x="385325" y="228952"/>
                    </a:cubicBezTo>
                    <a:cubicBezTo>
                      <a:pt x="384849" y="225906"/>
                      <a:pt x="385801" y="223526"/>
                      <a:pt x="387133" y="220956"/>
                    </a:cubicBezTo>
                    <a:cubicBezTo>
                      <a:pt x="388371" y="218861"/>
                      <a:pt x="392179" y="211341"/>
                      <a:pt x="393511" y="206200"/>
                    </a:cubicBezTo>
                    <a:close/>
                  </a:path>
                </a:pathLst>
              </a:custGeom>
              <a:grpFill/>
              <a:ln w="4754" cap="flat">
                <a:solidFill>
                  <a:srgbClr val="FFFFFF"/>
                </a:solidFill>
                <a:prstDash val="solid"/>
                <a:miter/>
              </a:ln>
            </p:spPr>
            <p:txBody>
              <a:bodyPr rtlCol="0" anchor="ctr"/>
              <a:lstStyle/>
              <a:p>
                <a:endParaRPr lang="en-US"/>
              </a:p>
            </p:txBody>
          </p:sp>
        </p:grpSp>
        <p:grpSp>
          <p:nvGrpSpPr>
            <p:cNvPr id="65" name="Graphic 13">
              <a:extLst>
                <a:ext uri="{FF2B5EF4-FFF2-40B4-BE49-F238E27FC236}">
                  <a16:creationId xmlns:a16="http://schemas.microsoft.com/office/drawing/2014/main" id="{8EFE9AF2-13F7-C220-91D5-056FEDF3D4A9}"/>
                </a:ext>
              </a:extLst>
            </p:cNvPr>
            <p:cNvGrpSpPr/>
            <p:nvPr userDrawn="1"/>
          </p:nvGrpSpPr>
          <p:grpSpPr>
            <a:xfrm>
              <a:off x="4994185" y="1804809"/>
              <a:ext cx="1139716" cy="1065464"/>
              <a:chOff x="6029267" y="3798362"/>
              <a:chExt cx="600294" cy="561185"/>
            </a:xfrm>
            <a:solidFill>
              <a:schemeClr val="accent2"/>
            </a:solidFill>
          </p:grpSpPr>
          <p:sp>
            <p:nvSpPr>
              <p:cNvPr id="66" name="Graphic 13">
                <a:extLst>
                  <a:ext uri="{FF2B5EF4-FFF2-40B4-BE49-F238E27FC236}">
                    <a16:creationId xmlns:a16="http://schemas.microsoft.com/office/drawing/2014/main" id="{B73CFC93-87E9-933C-DE4E-4C123AA1E08B}"/>
                  </a:ext>
                </a:extLst>
              </p:cNvPr>
              <p:cNvSpPr/>
              <p:nvPr/>
            </p:nvSpPr>
            <p:spPr>
              <a:xfrm>
                <a:off x="6485925" y="3903610"/>
                <a:ext cx="29389" cy="17944"/>
              </a:xfrm>
              <a:custGeom>
                <a:avLst/>
                <a:gdLst>
                  <a:gd name="connsiteX0" fmla="*/ 0 w 29389"/>
                  <a:gd name="connsiteY0" fmla="*/ 13558 h 17944"/>
                  <a:gd name="connsiteX1" fmla="*/ 5902 w 29389"/>
                  <a:gd name="connsiteY1" fmla="*/ 17366 h 17944"/>
                  <a:gd name="connsiteX2" fmla="*/ 14660 w 29389"/>
                  <a:gd name="connsiteY2" fmla="*/ 16318 h 17944"/>
                  <a:gd name="connsiteX3" fmla="*/ 19515 w 29389"/>
                  <a:gd name="connsiteY3" fmla="*/ 16604 h 17944"/>
                  <a:gd name="connsiteX4" fmla="*/ 26941 w 29389"/>
                  <a:gd name="connsiteY4" fmla="*/ 17937 h 17944"/>
                  <a:gd name="connsiteX5" fmla="*/ 27988 w 29389"/>
                  <a:gd name="connsiteY5" fmla="*/ 12320 h 17944"/>
                  <a:gd name="connsiteX6" fmla="*/ 28273 w 29389"/>
                  <a:gd name="connsiteY6" fmla="*/ 7179 h 17944"/>
                  <a:gd name="connsiteX7" fmla="*/ 21324 w 29389"/>
                  <a:gd name="connsiteY7" fmla="*/ 3562 h 17944"/>
                  <a:gd name="connsiteX8" fmla="*/ 11805 w 29389"/>
                  <a:gd name="connsiteY8" fmla="*/ 516 h 17944"/>
                  <a:gd name="connsiteX9" fmla="*/ 11805 w 29389"/>
                  <a:gd name="connsiteY9" fmla="*/ 4609 h 17944"/>
                  <a:gd name="connsiteX10" fmla="*/ 9520 w 29389"/>
                  <a:gd name="connsiteY10" fmla="*/ 8988 h 17944"/>
                  <a:gd name="connsiteX11" fmla="*/ 2285 w 29389"/>
                  <a:gd name="connsiteY11" fmla="*/ 10511 h 17944"/>
                  <a:gd name="connsiteX12" fmla="*/ 0 w 29389"/>
                  <a:gd name="connsiteY12" fmla="*/ 13558 h 17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389" h="17944">
                    <a:moveTo>
                      <a:pt x="0" y="13558"/>
                    </a:moveTo>
                    <a:cubicBezTo>
                      <a:pt x="476" y="16413"/>
                      <a:pt x="2856" y="16890"/>
                      <a:pt x="5902" y="17366"/>
                    </a:cubicBezTo>
                    <a:cubicBezTo>
                      <a:pt x="8949" y="17842"/>
                      <a:pt x="12566" y="18413"/>
                      <a:pt x="14660" y="16318"/>
                    </a:cubicBezTo>
                    <a:cubicBezTo>
                      <a:pt x="16755" y="14224"/>
                      <a:pt x="17231" y="15081"/>
                      <a:pt x="19515" y="16604"/>
                    </a:cubicBezTo>
                    <a:cubicBezTo>
                      <a:pt x="21800" y="18127"/>
                      <a:pt x="26941" y="17937"/>
                      <a:pt x="26941" y="17937"/>
                    </a:cubicBezTo>
                    <a:cubicBezTo>
                      <a:pt x="26941" y="17937"/>
                      <a:pt x="27226" y="13843"/>
                      <a:pt x="27988" y="12320"/>
                    </a:cubicBezTo>
                    <a:cubicBezTo>
                      <a:pt x="28750" y="10797"/>
                      <a:pt x="30558" y="6418"/>
                      <a:pt x="28273" y="7179"/>
                    </a:cubicBezTo>
                    <a:cubicBezTo>
                      <a:pt x="25989" y="7941"/>
                      <a:pt x="24656" y="6704"/>
                      <a:pt x="21324" y="3562"/>
                    </a:cubicBezTo>
                    <a:cubicBezTo>
                      <a:pt x="17992" y="516"/>
                      <a:pt x="14946" y="-817"/>
                      <a:pt x="11805" y="516"/>
                    </a:cubicBezTo>
                    <a:cubicBezTo>
                      <a:pt x="8758" y="1753"/>
                      <a:pt x="9710" y="1753"/>
                      <a:pt x="11805" y="4609"/>
                    </a:cubicBezTo>
                    <a:cubicBezTo>
                      <a:pt x="13899" y="7465"/>
                      <a:pt x="12852" y="8417"/>
                      <a:pt x="9520" y="8988"/>
                    </a:cubicBezTo>
                    <a:cubicBezTo>
                      <a:pt x="6188" y="9464"/>
                      <a:pt x="3332" y="8703"/>
                      <a:pt x="2285" y="10511"/>
                    </a:cubicBezTo>
                    <a:cubicBezTo>
                      <a:pt x="1333" y="12320"/>
                      <a:pt x="0" y="13558"/>
                      <a:pt x="0" y="13558"/>
                    </a:cubicBezTo>
                    <a:close/>
                  </a:path>
                </a:pathLst>
              </a:custGeom>
              <a:grpFill/>
              <a:ln w="4754" cap="flat">
                <a:solidFill>
                  <a:srgbClr val="FFFFFF"/>
                </a:solidFill>
                <a:prstDash val="solid"/>
                <a:miter/>
              </a:ln>
            </p:spPr>
            <p:txBody>
              <a:bodyPr rtlCol="0" anchor="ctr"/>
              <a:lstStyle/>
              <a:p>
                <a:endParaRPr lang="en-US"/>
              </a:p>
            </p:txBody>
          </p:sp>
          <p:sp>
            <p:nvSpPr>
              <p:cNvPr id="67" name="Graphic 13">
                <a:extLst>
                  <a:ext uri="{FF2B5EF4-FFF2-40B4-BE49-F238E27FC236}">
                    <a16:creationId xmlns:a16="http://schemas.microsoft.com/office/drawing/2014/main" id="{8BDA0CAC-2597-E462-143F-F366158F74E8}"/>
                  </a:ext>
                </a:extLst>
              </p:cNvPr>
              <p:cNvSpPr/>
              <p:nvPr/>
            </p:nvSpPr>
            <p:spPr>
              <a:xfrm>
                <a:off x="6284448" y="3881814"/>
                <a:ext cx="6241" cy="9207"/>
              </a:xfrm>
              <a:custGeom>
                <a:avLst/>
                <a:gdLst>
                  <a:gd name="connsiteX0" fmla="*/ 1564 w 6241"/>
                  <a:gd name="connsiteY0" fmla="*/ 131 h 9207"/>
                  <a:gd name="connsiteX1" fmla="*/ 6229 w 6241"/>
                  <a:gd name="connsiteY1" fmla="*/ 3463 h 9207"/>
                  <a:gd name="connsiteX2" fmla="*/ 2612 w 6241"/>
                  <a:gd name="connsiteY2" fmla="*/ 8318 h 9207"/>
                  <a:gd name="connsiteX3" fmla="*/ 1564 w 6241"/>
                  <a:gd name="connsiteY3" fmla="*/ 131 h 9207"/>
                </a:gdLst>
                <a:ahLst/>
                <a:cxnLst>
                  <a:cxn ang="0">
                    <a:pos x="connsiteX0" y="connsiteY0"/>
                  </a:cxn>
                  <a:cxn ang="0">
                    <a:pos x="connsiteX1" y="connsiteY1"/>
                  </a:cxn>
                  <a:cxn ang="0">
                    <a:pos x="connsiteX2" y="connsiteY2"/>
                  </a:cxn>
                  <a:cxn ang="0">
                    <a:pos x="connsiteX3" y="connsiteY3"/>
                  </a:cxn>
                </a:cxnLst>
                <a:rect l="l" t="t" r="r" b="b"/>
                <a:pathLst>
                  <a:path w="6241" h="9207">
                    <a:moveTo>
                      <a:pt x="1564" y="131"/>
                    </a:moveTo>
                    <a:cubicBezTo>
                      <a:pt x="4420" y="-345"/>
                      <a:pt x="6419" y="416"/>
                      <a:pt x="6229" y="3463"/>
                    </a:cubicBezTo>
                    <a:cubicBezTo>
                      <a:pt x="5943" y="6509"/>
                      <a:pt x="5182" y="11173"/>
                      <a:pt x="2612" y="8318"/>
                    </a:cubicBezTo>
                    <a:cubicBezTo>
                      <a:pt x="41" y="5557"/>
                      <a:pt x="-1196" y="702"/>
                      <a:pt x="1564" y="131"/>
                    </a:cubicBezTo>
                    <a:close/>
                  </a:path>
                </a:pathLst>
              </a:custGeom>
              <a:grpFill/>
              <a:ln w="4754" cap="flat">
                <a:solidFill>
                  <a:srgbClr val="FFFFFF"/>
                </a:solidFill>
                <a:prstDash val="solid"/>
                <a:miter/>
              </a:ln>
            </p:spPr>
            <p:txBody>
              <a:bodyPr rtlCol="0" anchor="ctr"/>
              <a:lstStyle/>
              <a:p>
                <a:endParaRPr lang="en-US"/>
              </a:p>
            </p:txBody>
          </p:sp>
          <p:sp>
            <p:nvSpPr>
              <p:cNvPr id="68" name="Graphic 13">
                <a:extLst>
                  <a:ext uri="{FF2B5EF4-FFF2-40B4-BE49-F238E27FC236}">
                    <a16:creationId xmlns:a16="http://schemas.microsoft.com/office/drawing/2014/main" id="{8AFE818F-3272-FD52-75A0-50B8D610A9DF}"/>
                  </a:ext>
                </a:extLst>
              </p:cNvPr>
              <p:cNvSpPr/>
              <p:nvPr/>
            </p:nvSpPr>
            <p:spPr>
              <a:xfrm>
                <a:off x="6441136" y="3941984"/>
                <a:ext cx="14877" cy="8400"/>
              </a:xfrm>
              <a:custGeom>
                <a:avLst/>
                <a:gdLst>
                  <a:gd name="connsiteX0" fmla="*/ 1855 w 14877"/>
                  <a:gd name="connsiteY0" fmla="*/ 411 h 8400"/>
                  <a:gd name="connsiteX1" fmla="*/ 11089 w 14877"/>
                  <a:gd name="connsiteY1" fmla="*/ 411 h 8400"/>
                  <a:gd name="connsiteX2" fmla="*/ 13945 w 14877"/>
                  <a:gd name="connsiteY2" fmla="*/ 4790 h 8400"/>
                  <a:gd name="connsiteX3" fmla="*/ 7567 w 14877"/>
                  <a:gd name="connsiteY3" fmla="*/ 6599 h 8400"/>
                  <a:gd name="connsiteX4" fmla="*/ 3759 w 14877"/>
                  <a:gd name="connsiteY4" fmla="*/ 6313 h 8400"/>
                  <a:gd name="connsiteX5" fmla="*/ 1855 w 14877"/>
                  <a:gd name="connsiteY5" fmla="*/ 411 h 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77" h="8400">
                    <a:moveTo>
                      <a:pt x="1855" y="411"/>
                    </a:moveTo>
                    <a:cubicBezTo>
                      <a:pt x="5472" y="126"/>
                      <a:pt x="8328" y="-350"/>
                      <a:pt x="11089" y="411"/>
                    </a:cubicBezTo>
                    <a:cubicBezTo>
                      <a:pt x="13945" y="1173"/>
                      <a:pt x="16230" y="1649"/>
                      <a:pt x="13945" y="4790"/>
                    </a:cubicBezTo>
                    <a:cubicBezTo>
                      <a:pt x="11660" y="7837"/>
                      <a:pt x="8804" y="4790"/>
                      <a:pt x="7567" y="6599"/>
                    </a:cubicBezTo>
                    <a:cubicBezTo>
                      <a:pt x="6329" y="8408"/>
                      <a:pt x="6044" y="9645"/>
                      <a:pt x="3759" y="6313"/>
                    </a:cubicBezTo>
                    <a:cubicBezTo>
                      <a:pt x="1379" y="2982"/>
                      <a:pt x="-2239" y="697"/>
                      <a:pt x="1855" y="411"/>
                    </a:cubicBezTo>
                    <a:close/>
                  </a:path>
                </a:pathLst>
              </a:custGeom>
              <a:grpFill/>
              <a:ln w="4754" cap="flat">
                <a:solidFill>
                  <a:srgbClr val="FFFFFF"/>
                </a:solidFill>
                <a:prstDash val="solid"/>
                <a:miter/>
              </a:ln>
            </p:spPr>
            <p:txBody>
              <a:bodyPr rtlCol="0" anchor="ctr"/>
              <a:lstStyle/>
              <a:p>
                <a:endParaRPr lang="en-US"/>
              </a:p>
            </p:txBody>
          </p:sp>
          <p:sp>
            <p:nvSpPr>
              <p:cNvPr id="69" name="Graphic 13">
                <a:extLst>
                  <a:ext uri="{FF2B5EF4-FFF2-40B4-BE49-F238E27FC236}">
                    <a16:creationId xmlns:a16="http://schemas.microsoft.com/office/drawing/2014/main" id="{4EF477E8-634B-D811-044A-1973FB6C6FF2}"/>
                  </a:ext>
                </a:extLst>
              </p:cNvPr>
              <p:cNvSpPr/>
              <p:nvPr/>
            </p:nvSpPr>
            <p:spPr>
              <a:xfrm>
                <a:off x="6368659" y="3954040"/>
                <a:ext cx="9633" cy="18649"/>
              </a:xfrm>
              <a:custGeom>
                <a:avLst/>
                <a:gdLst>
                  <a:gd name="connsiteX0" fmla="*/ 4458 w 9633"/>
                  <a:gd name="connsiteY0" fmla="*/ 636 h 18649"/>
                  <a:gd name="connsiteX1" fmla="*/ 1888 w 9633"/>
                  <a:gd name="connsiteY1" fmla="*/ 6252 h 18649"/>
                  <a:gd name="connsiteX2" fmla="*/ 365 w 9633"/>
                  <a:gd name="connsiteY2" fmla="*/ 13963 h 18649"/>
                  <a:gd name="connsiteX3" fmla="*/ 2650 w 9633"/>
                  <a:gd name="connsiteY3" fmla="*/ 18628 h 18649"/>
                  <a:gd name="connsiteX4" fmla="*/ 8837 w 9633"/>
                  <a:gd name="connsiteY4" fmla="*/ 14820 h 18649"/>
                  <a:gd name="connsiteX5" fmla="*/ 8837 w 9633"/>
                  <a:gd name="connsiteY5" fmla="*/ 7871 h 18649"/>
                  <a:gd name="connsiteX6" fmla="*/ 7790 w 9633"/>
                  <a:gd name="connsiteY6" fmla="*/ 1207 h 18649"/>
                  <a:gd name="connsiteX7" fmla="*/ 4458 w 9633"/>
                  <a:gd name="connsiteY7" fmla="*/ 636 h 18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33" h="18649">
                    <a:moveTo>
                      <a:pt x="4458" y="636"/>
                    </a:moveTo>
                    <a:cubicBezTo>
                      <a:pt x="2650" y="1778"/>
                      <a:pt x="3411" y="3777"/>
                      <a:pt x="1888" y="6252"/>
                    </a:cubicBezTo>
                    <a:cubicBezTo>
                      <a:pt x="365" y="8822"/>
                      <a:pt x="841" y="11869"/>
                      <a:pt x="365" y="13963"/>
                    </a:cubicBezTo>
                    <a:cubicBezTo>
                      <a:pt x="-111" y="16057"/>
                      <a:pt x="-682" y="18342"/>
                      <a:pt x="2650" y="18628"/>
                    </a:cubicBezTo>
                    <a:cubicBezTo>
                      <a:pt x="5981" y="18914"/>
                      <a:pt x="7314" y="16343"/>
                      <a:pt x="8837" y="14820"/>
                    </a:cubicBezTo>
                    <a:cubicBezTo>
                      <a:pt x="10361" y="13297"/>
                      <a:pt x="9313" y="10155"/>
                      <a:pt x="8837" y="7871"/>
                    </a:cubicBezTo>
                    <a:cubicBezTo>
                      <a:pt x="8361" y="5586"/>
                      <a:pt x="8837" y="2444"/>
                      <a:pt x="7790" y="1207"/>
                    </a:cubicBezTo>
                    <a:cubicBezTo>
                      <a:pt x="6838" y="-126"/>
                      <a:pt x="5981" y="-412"/>
                      <a:pt x="4458" y="636"/>
                    </a:cubicBezTo>
                    <a:close/>
                  </a:path>
                </a:pathLst>
              </a:custGeom>
              <a:grpFill/>
              <a:ln w="4754" cap="flat">
                <a:solidFill>
                  <a:srgbClr val="FFFFFF"/>
                </a:solidFill>
                <a:prstDash val="solid"/>
                <a:miter/>
              </a:ln>
            </p:spPr>
            <p:txBody>
              <a:bodyPr rtlCol="0" anchor="ctr"/>
              <a:lstStyle/>
              <a:p>
                <a:endParaRPr lang="en-US"/>
              </a:p>
            </p:txBody>
          </p:sp>
          <p:sp>
            <p:nvSpPr>
              <p:cNvPr id="70" name="Graphic 13">
                <a:extLst>
                  <a:ext uri="{FF2B5EF4-FFF2-40B4-BE49-F238E27FC236}">
                    <a16:creationId xmlns:a16="http://schemas.microsoft.com/office/drawing/2014/main" id="{4DBE3B5C-8CB6-7626-68B1-672ADE83C41D}"/>
                  </a:ext>
                </a:extLst>
              </p:cNvPr>
              <p:cNvSpPr/>
              <p:nvPr/>
            </p:nvSpPr>
            <p:spPr>
              <a:xfrm>
                <a:off x="6343852" y="4017037"/>
                <a:ext cx="5550" cy="7784"/>
              </a:xfrm>
              <a:custGeom>
                <a:avLst/>
                <a:gdLst>
                  <a:gd name="connsiteX0" fmla="*/ 2325 w 5550"/>
                  <a:gd name="connsiteY0" fmla="*/ 88 h 7784"/>
                  <a:gd name="connsiteX1" fmla="*/ 516 w 5550"/>
                  <a:gd name="connsiteY1" fmla="*/ 4943 h 7784"/>
                  <a:gd name="connsiteX2" fmla="*/ 4895 w 5550"/>
                  <a:gd name="connsiteY2" fmla="*/ 6466 h 7784"/>
                  <a:gd name="connsiteX3" fmla="*/ 2325 w 5550"/>
                  <a:gd name="connsiteY3" fmla="*/ 88 h 7784"/>
                </a:gdLst>
                <a:ahLst/>
                <a:cxnLst>
                  <a:cxn ang="0">
                    <a:pos x="connsiteX0" y="connsiteY0"/>
                  </a:cxn>
                  <a:cxn ang="0">
                    <a:pos x="connsiteX1" y="connsiteY1"/>
                  </a:cxn>
                  <a:cxn ang="0">
                    <a:pos x="connsiteX2" y="connsiteY2"/>
                  </a:cxn>
                  <a:cxn ang="0">
                    <a:pos x="connsiteX3" y="connsiteY3"/>
                  </a:cxn>
                </a:cxnLst>
                <a:rect l="l" t="t" r="r" b="b"/>
                <a:pathLst>
                  <a:path w="5550" h="7784">
                    <a:moveTo>
                      <a:pt x="2325" y="88"/>
                    </a:moveTo>
                    <a:cubicBezTo>
                      <a:pt x="420" y="849"/>
                      <a:pt x="-722" y="2943"/>
                      <a:pt x="516" y="4943"/>
                    </a:cubicBezTo>
                    <a:cubicBezTo>
                      <a:pt x="1849" y="6942"/>
                      <a:pt x="3086" y="9322"/>
                      <a:pt x="4895" y="6466"/>
                    </a:cubicBezTo>
                    <a:cubicBezTo>
                      <a:pt x="6703" y="3705"/>
                      <a:pt x="4419" y="-674"/>
                      <a:pt x="2325" y="88"/>
                    </a:cubicBezTo>
                    <a:close/>
                  </a:path>
                </a:pathLst>
              </a:custGeom>
              <a:grpFill/>
              <a:ln w="4754" cap="flat">
                <a:solidFill>
                  <a:srgbClr val="FFFFFF"/>
                </a:solidFill>
                <a:prstDash val="solid"/>
                <a:miter/>
              </a:ln>
            </p:spPr>
            <p:txBody>
              <a:bodyPr rtlCol="0" anchor="ctr"/>
              <a:lstStyle/>
              <a:p>
                <a:endParaRPr lang="en-US"/>
              </a:p>
            </p:txBody>
          </p:sp>
          <p:sp>
            <p:nvSpPr>
              <p:cNvPr id="71" name="Graphic 13">
                <a:extLst>
                  <a:ext uri="{FF2B5EF4-FFF2-40B4-BE49-F238E27FC236}">
                    <a16:creationId xmlns:a16="http://schemas.microsoft.com/office/drawing/2014/main" id="{CFD4D522-3A84-6AFE-D6D4-38AC87DFF57F}"/>
                  </a:ext>
                </a:extLst>
              </p:cNvPr>
              <p:cNvSpPr/>
              <p:nvPr/>
            </p:nvSpPr>
            <p:spPr>
              <a:xfrm>
                <a:off x="6338411" y="4028643"/>
                <a:ext cx="4098" cy="5439"/>
              </a:xfrm>
              <a:custGeom>
                <a:avLst/>
                <a:gdLst>
                  <a:gd name="connsiteX0" fmla="*/ 2339 w 4098"/>
                  <a:gd name="connsiteY0" fmla="*/ 0 h 5439"/>
                  <a:gd name="connsiteX1" fmla="*/ 54 w 4098"/>
                  <a:gd name="connsiteY1" fmla="*/ 3618 h 5439"/>
                  <a:gd name="connsiteX2" fmla="*/ 3672 w 4098"/>
                  <a:gd name="connsiteY2" fmla="*/ 3903 h 5439"/>
                  <a:gd name="connsiteX3" fmla="*/ 2339 w 4098"/>
                  <a:gd name="connsiteY3" fmla="*/ 0 h 5439"/>
                </a:gdLst>
                <a:ahLst/>
                <a:cxnLst>
                  <a:cxn ang="0">
                    <a:pos x="connsiteX0" y="connsiteY0"/>
                  </a:cxn>
                  <a:cxn ang="0">
                    <a:pos x="connsiteX1" y="connsiteY1"/>
                  </a:cxn>
                  <a:cxn ang="0">
                    <a:pos x="connsiteX2" y="connsiteY2"/>
                  </a:cxn>
                  <a:cxn ang="0">
                    <a:pos x="connsiteX3" y="connsiteY3"/>
                  </a:cxn>
                </a:cxnLst>
                <a:rect l="l" t="t" r="r" b="b"/>
                <a:pathLst>
                  <a:path w="4098" h="5439">
                    <a:moveTo>
                      <a:pt x="2339" y="0"/>
                    </a:moveTo>
                    <a:cubicBezTo>
                      <a:pt x="625" y="0"/>
                      <a:pt x="-231" y="1809"/>
                      <a:pt x="54" y="3618"/>
                    </a:cubicBezTo>
                    <a:cubicBezTo>
                      <a:pt x="340" y="5426"/>
                      <a:pt x="2624" y="6474"/>
                      <a:pt x="3672" y="3903"/>
                    </a:cubicBezTo>
                    <a:cubicBezTo>
                      <a:pt x="4719" y="1333"/>
                      <a:pt x="3672" y="0"/>
                      <a:pt x="2339" y="0"/>
                    </a:cubicBezTo>
                    <a:close/>
                  </a:path>
                </a:pathLst>
              </a:custGeom>
              <a:grpFill/>
              <a:ln w="4754" cap="flat">
                <a:solidFill>
                  <a:srgbClr val="FFFFFF"/>
                </a:solidFill>
                <a:prstDash val="solid"/>
                <a:miter/>
              </a:ln>
            </p:spPr>
            <p:txBody>
              <a:bodyPr rtlCol="0" anchor="ctr"/>
              <a:lstStyle/>
              <a:p>
                <a:endParaRPr lang="en-US"/>
              </a:p>
            </p:txBody>
          </p:sp>
          <p:sp>
            <p:nvSpPr>
              <p:cNvPr id="72" name="Graphic 13">
                <a:extLst>
                  <a:ext uri="{FF2B5EF4-FFF2-40B4-BE49-F238E27FC236}">
                    <a16:creationId xmlns:a16="http://schemas.microsoft.com/office/drawing/2014/main" id="{172F6D39-9DD6-E1BE-15D7-0CA7FF96753C}"/>
                  </a:ext>
                </a:extLst>
              </p:cNvPr>
              <p:cNvSpPr/>
              <p:nvPr/>
            </p:nvSpPr>
            <p:spPr>
              <a:xfrm>
                <a:off x="6029267" y="3798362"/>
                <a:ext cx="600294" cy="561185"/>
              </a:xfrm>
              <a:custGeom>
                <a:avLst/>
                <a:gdLst>
                  <a:gd name="connsiteX0" fmla="*/ 204768 w 600294"/>
                  <a:gd name="connsiteY0" fmla="*/ 238468 h 561185"/>
                  <a:gd name="connsiteX1" fmla="*/ 204768 w 600294"/>
                  <a:gd name="connsiteY1" fmla="*/ 238468 h 561185"/>
                  <a:gd name="connsiteX2" fmla="*/ 204673 w 600294"/>
                  <a:gd name="connsiteY2" fmla="*/ 238849 h 561185"/>
                  <a:gd name="connsiteX3" fmla="*/ 204768 w 600294"/>
                  <a:gd name="connsiteY3" fmla="*/ 238468 h 561185"/>
                  <a:gd name="connsiteX4" fmla="*/ 204673 w 600294"/>
                  <a:gd name="connsiteY4" fmla="*/ 238849 h 561185"/>
                  <a:gd name="connsiteX5" fmla="*/ 203150 w 600294"/>
                  <a:gd name="connsiteY5" fmla="*/ 244371 h 561185"/>
                  <a:gd name="connsiteX6" fmla="*/ 204673 w 600294"/>
                  <a:gd name="connsiteY6" fmla="*/ 238849 h 561185"/>
                  <a:gd name="connsiteX7" fmla="*/ 599263 w 600294"/>
                  <a:gd name="connsiteY7" fmla="*/ 408109 h 561185"/>
                  <a:gd name="connsiteX8" fmla="*/ 599739 w 600294"/>
                  <a:gd name="connsiteY8" fmla="*/ 399922 h 561185"/>
                  <a:gd name="connsiteX9" fmla="*/ 590029 w 600294"/>
                  <a:gd name="connsiteY9" fmla="*/ 383738 h 561185"/>
                  <a:gd name="connsiteX10" fmla="*/ 585650 w 600294"/>
                  <a:gd name="connsiteY10" fmla="*/ 363462 h 561185"/>
                  <a:gd name="connsiteX11" fmla="*/ 579462 w 600294"/>
                  <a:gd name="connsiteY11" fmla="*/ 346231 h 561185"/>
                  <a:gd name="connsiteX12" fmla="*/ 575369 w 600294"/>
                  <a:gd name="connsiteY12" fmla="*/ 332332 h 561185"/>
                  <a:gd name="connsiteX13" fmla="*/ 571275 w 600294"/>
                  <a:gd name="connsiteY13" fmla="*/ 319195 h 561185"/>
                  <a:gd name="connsiteX14" fmla="*/ 562327 w 600294"/>
                  <a:gd name="connsiteY14" fmla="*/ 307105 h 561185"/>
                  <a:gd name="connsiteX15" fmla="*/ 554330 w 600294"/>
                  <a:gd name="connsiteY15" fmla="*/ 303297 h 561185"/>
                  <a:gd name="connsiteX16" fmla="*/ 548714 w 600294"/>
                  <a:gd name="connsiteY16" fmla="*/ 300727 h 561185"/>
                  <a:gd name="connsiteX17" fmla="*/ 542240 w 600294"/>
                  <a:gd name="connsiteY17" fmla="*/ 305868 h 561185"/>
                  <a:gd name="connsiteX18" fmla="*/ 537575 w 600294"/>
                  <a:gd name="connsiteY18" fmla="*/ 308914 h 561185"/>
                  <a:gd name="connsiteX19" fmla="*/ 529579 w 600294"/>
                  <a:gd name="connsiteY19" fmla="*/ 311770 h 561185"/>
                  <a:gd name="connsiteX20" fmla="*/ 525200 w 600294"/>
                  <a:gd name="connsiteY20" fmla="*/ 317387 h 561185"/>
                  <a:gd name="connsiteX21" fmla="*/ 522630 w 600294"/>
                  <a:gd name="connsiteY21" fmla="*/ 324050 h 561185"/>
                  <a:gd name="connsiteX22" fmla="*/ 518536 w 600294"/>
                  <a:gd name="connsiteY22" fmla="*/ 331000 h 561185"/>
                  <a:gd name="connsiteX23" fmla="*/ 514919 w 600294"/>
                  <a:gd name="connsiteY23" fmla="*/ 339186 h 561185"/>
                  <a:gd name="connsiteX24" fmla="*/ 508731 w 600294"/>
                  <a:gd name="connsiteY24" fmla="*/ 344327 h 561185"/>
                  <a:gd name="connsiteX25" fmla="*/ 502067 w 600294"/>
                  <a:gd name="connsiteY25" fmla="*/ 352799 h 561185"/>
                  <a:gd name="connsiteX26" fmla="*/ 493309 w 600294"/>
                  <a:gd name="connsiteY26" fmla="*/ 353085 h 561185"/>
                  <a:gd name="connsiteX27" fmla="*/ 486645 w 600294"/>
                  <a:gd name="connsiteY27" fmla="*/ 353371 h 561185"/>
                  <a:gd name="connsiteX28" fmla="*/ 481029 w 600294"/>
                  <a:gd name="connsiteY28" fmla="*/ 344898 h 561185"/>
                  <a:gd name="connsiteX29" fmla="*/ 480743 w 600294"/>
                  <a:gd name="connsiteY29" fmla="*/ 329762 h 561185"/>
                  <a:gd name="connsiteX30" fmla="*/ 483028 w 600294"/>
                  <a:gd name="connsiteY30" fmla="*/ 319005 h 561185"/>
                  <a:gd name="connsiteX31" fmla="*/ 490263 w 600294"/>
                  <a:gd name="connsiteY31" fmla="*/ 314435 h 561185"/>
                  <a:gd name="connsiteX32" fmla="*/ 494928 w 600294"/>
                  <a:gd name="connsiteY32" fmla="*/ 314150 h 561185"/>
                  <a:gd name="connsiteX33" fmla="*/ 499021 w 600294"/>
                  <a:gd name="connsiteY33" fmla="*/ 307772 h 561185"/>
                  <a:gd name="connsiteX34" fmla="*/ 502353 w 600294"/>
                  <a:gd name="connsiteY34" fmla="*/ 295681 h 561185"/>
                  <a:gd name="connsiteX35" fmla="*/ 504447 w 600294"/>
                  <a:gd name="connsiteY35" fmla="*/ 285876 h 561185"/>
                  <a:gd name="connsiteX36" fmla="*/ 508255 w 600294"/>
                  <a:gd name="connsiteY36" fmla="*/ 286924 h 561185"/>
                  <a:gd name="connsiteX37" fmla="*/ 511396 w 600294"/>
                  <a:gd name="connsiteY37" fmla="*/ 281497 h 561185"/>
                  <a:gd name="connsiteX38" fmla="*/ 515014 w 600294"/>
                  <a:gd name="connsiteY38" fmla="*/ 278641 h 561185"/>
                  <a:gd name="connsiteX39" fmla="*/ 515014 w 600294"/>
                  <a:gd name="connsiteY39" fmla="*/ 266837 h 561185"/>
                  <a:gd name="connsiteX40" fmla="*/ 514252 w 600294"/>
                  <a:gd name="connsiteY40" fmla="*/ 252653 h 561185"/>
                  <a:gd name="connsiteX41" fmla="*/ 516251 w 600294"/>
                  <a:gd name="connsiteY41" fmla="*/ 243419 h 561185"/>
                  <a:gd name="connsiteX42" fmla="*/ 513967 w 600294"/>
                  <a:gd name="connsiteY42" fmla="*/ 235137 h 561185"/>
                  <a:gd name="connsiteX43" fmla="*/ 512920 w 600294"/>
                  <a:gd name="connsiteY43" fmla="*/ 229234 h 561185"/>
                  <a:gd name="connsiteX44" fmla="*/ 510635 w 600294"/>
                  <a:gd name="connsiteY44" fmla="*/ 223332 h 561185"/>
                  <a:gd name="connsiteX45" fmla="*/ 503971 w 600294"/>
                  <a:gd name="connsiteY45" fmla="*/ 220476 h 561185"/>
                  <a:gd name="connsiteX46" fmla="*/ 498354 w 600294"/>
                  <a:gd name="connsiteY46" fmla="*/ 212480 h 561185"/>
                  <a:gd name="connsiteX47" fmla="*/ 501211 w 600294"/>
                  <a:gd name="connsiteY47" fmla="*/ 205531 h 561185"/>
                  <a:gd name="connsiteX48" fmla="*/ 507113 w 600294"/>
                  <a:gd name="connsiteY48" fmla="*/ 207815 h 561185"/>
                  <a:gd name="connsiteX49" fmla="*/ 509968 w 600294"/>
                  <a:gd name="connsiteY49" fmla="*/ 202389 h 561185"/>
                  <a:gd name="connsiteX50" fmla="*/ 505875 w 600294"/>
                  <a:gd name="connsiteY50" fmla="*/ 196772 h 561185"/>
                  <a:gd name="connsiteX51" fmla="*/ 499497 w 600294"/>
                  <a:gd name="connsiteY51" fmla="*/ 189537 h 561185"/>
                  <a:gd name="connsiteX52" fmla="*/ 501591 w 600294"/>
                  <a:gd name="connsiteY52" fmla="*/ 186681 h 561185"/>
                  <a:gd name="connsiteX53" fmla="*/ 497212 w 600294"/>
                  <a:gd name="connsiteY53" fmla="*/ 182017 h 561185"/>
                  <a:gd name="connsiteX54" fmla="*/ 490834 w 600294"/>
                  <a:gd name="connsiteY54" fmla="*/ 178971 h 561185"/>
                  <a:gd name="connsiteX55" fmla="*/ 482076 w 600294"/>
                  <a:gd name="connsiteY55" fmla="*/ 177447 h 561185"/>
                  <a:gd name="connsiteX56" fmla="*/ 471795 w 600294"/>
                  <a:gd name="connsiteY56" fmla="*/ 175639 h 561185"/>
                  <a:gd name="connsiteX57" fmla="*/ 463037 w 600294"/>
                  <a:gd name="connsiteY57" fmla="*/ 171260 h 561185"/>
                  <a:gd name="connsiteX58" fmla="*/ 451232 w 600294"/>
                  <a:gd name="connsiteY58" fmla="*/ 169927 h 561185"/>
                  <a:gd name="connsiteX59" fmla="*/ 445330 w 600294"/>
                  <a:gd name="connsiteY59" fmla="*/ 165833 h 561185"/>
                  <a:gd name="connsiteX60" fmla="*/ 437905 w 600294"/>
                  <a:gd name="connsiteY60" fmla="*/ 157361 h 561185"/>
                  <a:gd name="connsiteX61" fmla="*/ 425529 w 600294"/>
                  <a:gd name="connsiteY61" fmla="*/ 156885 h 561185"/>
                  <a:gd name="connsiteX62" fmla="*/ 415248 w 600294"/>
                  <a:gd name="connsiteY62" fmla="*/ 154315 h 561185"/>
                  <a:gd name="connsiteX63" fmla="*/ 401349 w 600294"/>
                  <a:gd name="connsiteY63" fmla="*/ 148413 h 561185"/>
                  <a:gd name="connsiteX64" fmla="*/ 393162 w 600294"/>
                  <a:gd name="connsiteY64" fmla="*/ 151744 h 561185"/>
                  <a:gd name="connsiteX65" fmla="*/ 387260 w 600294"/>
                  <a:gd name="connsiteY65" fmla="*/ 151744 h 561185"/>
                  <a:gd name="connsiteX66" fmla="*/ 384214 w 600294"/>
                  <a:gd name="connsiteY66" fmla="*/ 158694 h 561185"/>
                  <a:gd name="connsiteX67" fmla="*/ 378026 w 600294"/>
                  <a:gd name="connsiteY67" fmla="*/ 165643 h 561185"/>
                  <a:gd name="connsiteX68" fmla="*/ 377740 w 600294"/>
                  <a:gd name="connsiteY68" fmla="*/ 177733 h 561185"/>
                  <a:gd name="connsiteX69" fmla="*/ 386213 w 600294"/>
                  <a:gd name="connsiteY69" fmla="*/ 183635 h 561185"/>
                  <a:gd name="connsiteX70" fmla="*/ 391829 w 600294"/>
                  <a:gd name="connsiteY70" fmla="*/ 186205 h 561185"/>
                  <a:gd name="connsiteX71" fmla="*/ 383357 w 600294"/>
                  <a:gd name="connsiteY71" fmla="*/ 190585 h 561185"/>
                  <a:gd name="connsiteX72" fmla="*/ 374313 w 600294"/>
                  <a:gd name="connsiteY72" fmla="*/ 191917 h 561185"/>
                  <a:gd name="connsiteX73" fmla="*/ 363556 w 600294"/>
                  <a:gd name="connsiteY73" fmla="*/ 199342 h 561185"/>
                  <a:gd name="connsiteX74" fmla="*/ 362033 w 600294"/>
                  <a:gd name="connsiteY74" fmla="*/ 211147 h 561185"/>
                  <a:gd name="connsiteX75" fmla="*/ 362795 w 600294"/>
                  <a:gd name="connsiteY75" fmla="*/ 226854 h 561185"/>
                  <a:gd name="connsiteX76" fmla="*/ 365936 w 600294"/>
                  <a:gd name="connsiteY76" fmla="*/ 236089 h 561185"/>
                  <a:gd name="connsiteX77" fmla="*/ 365936 w 600294"/>
                  <a:gd name="connsiteY77" fmla="*/ 222951 h 561185"/>
                  <a:gd name="connsiteX78" fmla="*/ 369553 w 600294"/>
                  <a:gd name="connsiteY78" fmla="*/ 227045 h 561185"/>
                  <a:gd name="connsiteX79" fmla="*/ 371552 w 600294"/>
                  <a:gd name="connsiteY79" fmla="*/ 240943 h 561185"/>
                  <a:gd name="connsiteX80" fmla="*/ 367649 w 600294"/>
                  <a:gd name="connsiteY80" fmla="*/ 239896 h 561185"/>
                  <a:gd name="connsiteX81" fmla="*/ 368411 w 600294"/>
                  <a:gd name="connsiteY81" fmla="*/ 244751 h 561185"/>
                  <a:gd name="connsiteX82" fmla="*/ 365365 w 600294"/>
                  <a:gd name="connsiteY82" fmla="*/ 248083 h 561185"/>
                  <a:gd name="connsiteX83" fmla="*/ 362795 w 600294"/>
                  <a:gd name="connsiteY83" fmla="*/ 240943 h 561185"/>
                  <a:gd name="connsiteX84" fmla="*/ 359177 w 600294"/>
                  <a:gd name="connsiteY84" fmla="*/ 249416 h 561185"/>
                  <a:gd name="connsiteX85" fmla="*/ 349657 w 600294"/>
                  <a:gd name="connsiteY85" fmla="*/ 254842 h 561185"/>
                  <a:gd name="connsiteX86" fmla="*/ 346516 w 600294"/>
                  <a:gd name="connsiteY86" fmla="*/ 247607 h 561185"/>
                  <a:gd name="connsiteX87" fmla="*/ 346802 w 600294"/>
                  <a:gd name="connsiteY87" fmla="*/ 239896 h 561185"/>
                  <a:gd name="connsiteX88" fmla="*/ 344517 w 600294"/>
                  <a:gd name="connsiteY88" fmla="*/ 234470 h 561185"/>
                  <a:gd name="connsiteX89" fmla="*/ 347849 w 600294"/>
                  <a:gd name="connsiteY89" fmla="*/ 229044 h 561185"/>
                  <a:gd name="connsiteX90" fmla="*/ 346325 w 600294"/>
                  <a:gd name="connsiteY90" fmla="*/ 219048 h 561185"/>
                  <a:gd name="connsiteX91" fmla="*/ 350704 w 600294"/>
                  <a:gd name="connsiteY91" fmla="*/ 210861 h 561185"/>
                  <a:gd name="connsiteX92" fmla="*/ 346325 w 600294"/>
                  <a:gd name="connsiteY92" fmla="*/ 212670 h 561185"/>
                  <a:gd name="connsiteX93" fmla="*/ 342993 w 600294"/>
                  <a:gd name="connsiteY93" fmla="*/ 217525 h 561185"/>
                  <a:gd name="connsiteX94" fmla="*/ 339186 w 600294"/>
                  <a:gd name="connsiteY94" fmla="*/ 225427 h 561185"/>
                  <a:gd name="connsiteX95" fmla="*/ 336139 w 600294"/>
                  <a:gd name="connsiteY95" fmla="*/ 235422 h 561185"/>
                  <a:gd name="connsiteX96" fmla="*/ 329190 w 600294"/>
                  <a:gd name="connsiteY96" fmla="*/ 237707 h 561185"/>
                  <a:gd name="connsiteX97" fmla="*/ 324525 w 600294"/>
                  <a:gd name="connsiteY97" fmla="*/ 238183 h 561185"/>
                  <a:gd name="connsiteX98" fmla="*/ 325001 w 600294"/>
                  <a:gd name="connsiteY98" fmla="*/ 243323 h 561185"/>
                  <a:gd name="connsiteX99" fmla="*/ 326049 w 600294"/>
                  <a:gd name="connsiteY99" fmla="*/ 248464 h 561185"/>
                  <a:gd name="connsiteX100" fmla="*/ 321670 w 600294"/>
                  <a:gd name="connsiteY100" fmla="*/ 246655 h 561185"/>
                  <a:gd name="connsiteX101" fmla="*/ 317576 w 600294"/>
                  <a:gd name="connsiteY101" fmla="*/ 243323 h 561185"/>
                  <a:gd name="connsiteX102" fmla="*/ 317100 w 600294"/>
                  <a:gd name="connsiteY102" fmla="*/ 257984 h 561185"/>
                  <a:gd name="connsiteX103" fmla="*/ 307104 w 600294"/>
                  <a:gd name="connsiteY103" fmla="*/ 264171 h 561185"/>
                  <a:gd name="connsiteX104" fmla="*/ 308342 w 600294"/>
                  <a:gd name="connsiteY104" fmla="*/ 273405 h 561185"/>
                  <a:gd name="connsiteX105" fmla="*/ 308342 w 600294"/>
                  <a:gd name="connsiteY105" fmla="*/ 292159 h 561185"/>
                  <a:gd name="connsiteX106" fmla="*/ 304534 w 600294"/>
                  <a:gd name="connsiteY106" fmla="*/ 310437 h 561185"/>
                  <a:gd name="connsiteX107" fmla="*/ 295586 w 600294"/>
                  <a:gd name="connsiteY107" fmla="*/ 327668 h 561185"/>
                  <a:gd name="connsiteX108" fmla="*/ 296347 w 600294"/>
                  <a:gd name="connsiteY108" fmla="*/ 336902 h 561185"/>
                  <a:gd name="connsiteX109" fmla="*/ 301488 w 600294"/>
                  <a:gd name="connsiteY109" fmla="*/ 353371 h 561185"/>
                  <a:gd name="connsiteX110" fmla="*/ 296633 w 600294"/>
                  <a:gd name="connsiteY110" fmla="*/ 367460 h 561185"/>
                  <a:gd name="connsiteX111" fmla="*/ 297395 w 600294"/>
                  <a:gd name="connsiteY111" fmla="*/ 379550 h 561185"/>
                  <a:gd name="connsiteX112" fmla="*/ 302820 w 600294"/>
                  <a:gd name="connsiteY112" fmla="*/ 388784 h 561185"/>
                  <a:gd name="connsiteX113" fmla="*/ 307676 w 600294"/>
                  <a:gd name="connsiteY113" fmla="*/ 401350 h 561185"/>
                  <a:gd name="connsiteX114" fmla="*/ 322812 w 600294"/>
                  <a:gd name="connsiteY114" fmla="*/ 428862 h 561185"/>
                  <a:gd name="connsiteX115" fmla="*/ 327953 w 600294"/>
                  <a:gd name="connsiteY115" fmla="*/ 448853 h 561185"/>
                  <a:gd name="connsiteX116" fmla="*/ 329000 w 600294"/>
                  <a:gd name="connsiteY116" fmla="*/ 469891 h 561185"/>
                  <a:gd name="connsiteX117" fmla="*/ 327953 w 600294"/>
                  <a:gd name="connsiteY117" fmla="*/ 483505 h 561185"/>
                  <a:gd name="connsiteX118" fmla="*/ 325097 w 600294"/>
                  <a:gd name="connsiteY118" fmla="*/ 504067 h 561185"/>
                  <a:gd name="connsiteX119" fmla="*/ 316053 w 600294"/>
                  <a:gd name="connsiteY119" fmla="*/ 523868 h 561185"/>
                  <a:gd name="connsiteX120" fmla="*/ 310151 w 600294"/>
                  <a:gd name="connsiteY120" fmla="*/ 540527 h 561185"/>
                  <a:gd name="connsiteX121" fmla="*/ 302154 w 600294"/>
                  <a:gd name="connsiteY121" fmla="*/ 556425 h 561185"/>
                  <a:gd name="connsiteX122" fmla="*/ 297109 w 600294"/>
                  <a:gd name="connsiteY122" fmla="*/ 561185 h 561185"/>
                  <a:gd name="connsiteX123" fmla="*/ 441427 w 600294"/>
                  <a:gd name="connsiteY123" fmla="*/ 545478 h 561185"/>
                  <a:gd name="connsiteX124" fmla="*/ 442093 w 600294"/>
                  <a:gd name="connsiteY124" fmla="*/ 554426 h 561185"/>
                  <a:gd name="connsiteX125" fmla="*/ 539575 w 600294"/>
                  <a:gd name="connsiteY125" fmla="*/ 535863 h 561185"/>
                  <a:gd name="connsiteX126" fmla="*/ 541383 w 600294"/>
                  <a:gd name="connsiteY126" fmla="*/ 527485 h 561185"/>
                  <a:gd name="connsiteX127" fmla="*/ 546810 w 600294"/>
                  <a:gd name="connsiteY127" fmla="*/ 521298 h 561185"/>
                  <a:gd name="connsiteX128" fmla="*/ 550617 w 600294"/>
                  <a:gd name="connsiteY128" fmla="*/ 515871 h 561185"/>
                  <a:gd name="connsiteX129" fmla="*/ 553473 w 600294"/>
                  <a:gd name="connsiteY129" fmla="*/ 513872 h 561185"/>
                  <a:gd name="connsiteX130" fmla="*/ 555282 w 600294"/>
                  <a:gd name="connsiteY130" fmla="*/ 509493 h 561185"/>
                  <a:gd name="connsiteX131" fmla="*/ 557091 w 600294"/>
                  <a:gd name="connsiteY131" fmla="*/ 501782 h 561185"/>
                  <a:gd name="connsiteX132" fmla="*/ 560423 w 600294"/>
                  <a:gd name="connsiteY132" fmla="*/ 499783 h 561185"/>
                  <a:gd name="connsiteX133" fmla="*/ 559661 w 600294"/>
                  <a:gd name="connsiteY133" fmla="*/ 482553 h 561185"/>
                  <a:gd name="connsiteX134" fmla="*/ 570418 w 600294"/>
                  <a:gd name="connsiteY134" fmla="*/ 473318 h 561185"/>
                  <a:gd name="connsiteX135" fmla="*/ 574512 w 600294"/>
                  <a:gd name="connsiteY135" fmla="*/ 465132 h 561185"/>
                  <a:gd name="connsiteX136" fmla="*/ 574226 w 600294"/>
                  <a:gd name="connsiteY136" fmla="*/ 455326 h 561185"/>
                  <a:gd name="connsiteX137" fmla="*/ 576035 w 600294"/>
                  <a:gd name="connsiteY137" fmla="*/ 442189 h 561185"/>
                  <a:gd name="connsiteX138" fmla="*/ 581176 w 600294"/>
                  <a:gd name="connsiteY138" fmla="*/ 436763 h 561185"/>
                  <a:gd name="connsiteX139" fmla="*/ 588410 w 600294"/>
                  <a:gd name="connsiteY139" fmla="*/ 434669 h 561185"/>
                  <a:gd name="connsiteX140" fmla="*/ 593551 w 600294"/>
                  <a:gd name="connsiteY140" fmla="*/ 440856 h 561185"/>
                  <a:gd name="connsiteX141" fmla="*/ 594027 w 600294"/>
                  <a:gd name="connsiteY141" fmla="*/ 447044 h 561185"/>
                  <a:gd name="connsiteX142" fmla="*/ 598692 w 600294"/>
                  <a:gd name="connsiteY142" fmla="*/ 438572 h 561185"/>
                  <a:gd name="connsiteX143" fmla="*/ 599929 w 600294"/>
                  <a:gd name="connsiteY143" fmla="*/ 428576 h 561185"/>
                  <a:gd name="connsiteX144" fmla="*/ 598121 w 600294"/>
                  <a:gd name="connsiteY144" fmla="*/ 420104 h 561185"/>
                  <a:gd name="connsiteX145" fmla="*/ 599263 w 600294"/>
                  <a:gd name="connsiteY145" fmla="*/ 408109 h 561185"/>
                  <a:gd name="connsiteX146" fmla="*/ 311198 w 600294"/>
                  <a:gd name="connsiteY146" fmla="*/ 140892 h 561185"/>
                  <a:gd name="connsiteX147" fmla="*/ 317100 w 600294"/>
                  <a:gd name="connsiteY147" fmla="*/ 142130 h 561185"/>
                  <a:gd name="connsiteX148" fmla="*/ 319670 w 600294"/>
                  <a:gd name="connsiteY148" fmla="*/ 137274 h 561185"/>
                  <a:gd name="connsiteX149" fmla="*/ 328428 w 600294"/>
                  <a:gd name="connsiteY149" fmla="*/ 136227 h 561185"/>
                  <a:gd name="connsiteX150" fmla="*/ 334807 w 600294"/>
                  <a:gd name="connsiteY150" fmla="*/ 133371 h 561185"/>
                  <a:gd name="connsiteX151" fmla="*/ 340709 w 600294"/>
                  <a:gd name="connsiteY151" fmla="*/ 123852 h 561185"/>
                  <a:gd name="connsiteX152" fmla="*/ 348896 w 600294"/>
                  <a:gd name="connsiteY152" fmla="*/ 121281 h 561185"/>
                  <a:gd name="connsiteX153" fmla="*/ 361747 w 600294"/>
                  <a:gd name="connsiteY153" fmla="*/ 122805 h 561185"/>
                  <a:gd name="connsiteX154" fmla="*/ 378407 w 600294"/>
                  <a:gd name="connsiteY154" fmla="*/ 127184 h 561185"/>
                  <a:gd name="connsiteX155" fmla="*/ 386879 w 600294"/>
                  <a:gd name="connsiteY155" fmla="*/ 133847 h 561185"/>
                  <a:gd name="connsiteX156" fmla="*/ 396685 w 600294"/>
                  <a:gd name="connsiteY156" fmla="*/ 140511 h 561185"/>
                  <a:gd name="connsiteX157" fmla="*/ 397732 w 600294"/>
                  <a:gd name="connsiteY157" fmla="*/ 134894 h 561185"/>
                  <a:gd name="connsiteX158" fmla="*/ 399255 w 600294"/>
                  <a:gd name="connsiteY158" fmla="*/ 128231 h 561185"/>
                  <a:gd name="connsiteX159" fmla="*/ 400302 w 600294"/>
                  <a:gd name="connsiteY159" fmla="*/ 120805 h 561185"/>
                  <a:gd name="connsiteX160" fmla="*/ 406490 w 600294"/>
                  <a:gd name="connsiteY160" fmla="*/ 121091 h 561185"/>
                  <a:gd name="connsiteX161" fmla="*/ 410583 w 600294"/>
                  <a:gd name="connsiteY161" fmla="*/ 122900 h 561185"/>
                  <a:gd name="connsiteX162" fmla="*/ 413630 w 600294"/>
                  <a:gd name="connsiteY162" fmla="*/ 124708 h 561185"/>
                  <a:gd name="connsiteX163" fmla="*/ 419056 w 600294"/>
                  <a:gd name="connsiteY163" fmla="*/ 122900 h 561185"/>
                  <a:gd name="connsiteX164" fmla="*/ 425244 w 600294"/>
                  <a:gd name="connsiteY164" fmla="*/ 122614 h 561185"/>
                  <a:gd name="connsiteX165" fmla="*/ 433716 w 600294"/>
                  <a:gd name="connsiteY165" fmla="*/ 123376 h 561185"/>
                  <a:gd name="connsiteX166" fmla="*/ 442950 w 600294"/>
                  <a:gd name="connsiteY166" fmla="*/ 122900 h 561185"/>
                  <a:gd name="connsiteX167" fmla="*/ 451708 w 600294"/>
                  <a:gd name="connsiteY167" fmla="*/ 122138 h 561185"/>
                  <a:gd name="connsiteX168" fmla="*/ 450946 w 600294"/>
                  <a:gd name="connsiteY168" fmla="*/ 117759 h 561185"/>
                  <a:gd name="connsiteX169" fmla="*/ 444759 w 600294"/>
                  <a:gd name="connsiteY169" fmla="*/ 113380 h 561185"/>
                  <a:gd name="connsiteX170" fmla="*/ 443426 w 600294"/>
                  <a:gd name="connsiteY170" fmla="*/ 107192 h 561185"/>
                  <a:gd name="connsiteX171" fmla="*/ 438761 w 600294"/>
                  <a:gd name="connsiteY171" fmla="*/ 104622 h 561185"/>
                  <a:gd name="connsiteX172" fmla="*/ 431050 w 600294"/>
                  <a:gd name="connsiteY172" fmla="*/ 104622 h 561185"/>
                  <a:gd name="connsiteX173" fmla="*/ 428766 w 600294"/>
                  <a:gd name="connsiteY173" fmla="*/ 99196 h 561185"/>
                  <a:gd name="connsiteX174" fmla="*/ 434953 w 600294"/>
                  <a:gd name="connsiteY174" fmla="*/ 97673 h 561185"/>
                  <a:gd name="connsiteX175" fmla="*/ 434478 w 600294"/>
                  <a:gd name="connsiteY175" fmla="*/ 87867 h 561185"/>
                  <a:gd name="connsiteX176" fmla="*/ 433145 w 600294"/>
                  <a:gd name="connsiteY176" fmla="*/ 78919 h 561185"/>
                  <a:gd name="connsiteX177" fmla="*/ 432859 w 600294"/>
                  <a:gd name="connsiteY177" fmla="*/ 68352 h 561185"/>
                  <a:gd name="connsiteX178" fmla="*/ 425910 w 600294"/>
                  <a:gd name="connsiteY178" fmla="*/ 68638 h 561185"/>
                  <a:gd name="connsiteX179" fmla="*/ 422007 w 600294"/>
                  <a:gd name="connsiteY179" fmla="*/ 72731 h 561185"/>
                  <a:gd name="connsiteX180" fmla="*/ 414772 w 600294"/>
                  <a:gd name="connsiteY180" fmla="*/ 71684 h 561185"/>
                  <a:gd name="connsiteX181" fmla="*/ 407061 w 600294"/>
                  <a:gd name="connsiteY181" fmla="*/ 80442 h 561185"/>
                  <a:gd name="connsiteX182" fmla="*/ 400873 w 600294"/>
                  <a:gd name="connsiteY182" fmla="*/ 81775 h 561185"/>
                  <a:gd name="connsiteX183" fmla="*/ 396018 w 600294"/>
                  <a:gd name="connsiteY183" fmla="*/ 76349 h 561185"/>
                  <a:gd name="connsiteX184" fmla="*/ 387260 w 600294"/>
                  <a:gd name="connsiteY184" fmla="*/ 81775 h 561185"/>
                  <a:gd name="connsiteX185" fmla="*/ 379549 w 600294"/>
                  <a:gd name="connsiteY185" fmla="*/ 79681 h 561185"/>
                  <a:gd name="connsiteX186" fmla="*/ 373647 w 600294"/>
                  <a:gd name="connsiteY186" fmla="*/ 80156 h 561185"/>
                  <a:gd name="connsiteX187" fmla="*/ 369268 w 600294"/>
                  <a:gd name="connsiteY187" fmla="*/ 76253 h 561185"/>
                  <a:gd name="connsiteX188" fmla="*/ 368982 w 600294"/>
                  <a:gd name="connsiteY188" fmla="*/ 65496 h 561185"/>
                  <a:gd name="connsiteX189" fmla="*/ 371552 w 600294"/>
                  <a:gd name="connsiteY189" fmla="*/ 52644 h 561185"/>
                  <a:gd name="connsiteX190" fmla="*/ 365650 w 600294"/>
                  <a:gd name="connsiteY190" fmla="*/ 52359 h 561185"/>
                  <a:gd name="connsiteX191" fmla="*/ 352799 w 600294"/>
                  <a:gd name="connsiteY191" fmla="*/ 54168 h 561185"/>
                  <a:gd name="connsiteX192" fmla="*/ 338139 w 600294"/>
                  <a:gd name="connsiteY192" fmla="*/ 63402 h 561185"/>
                  <a:gd name="connsiteX193" fmla="*/ 316529 w 600294"/>
                  <a:gd name="connsiteY193" fmla="*/ 65210 h 561185"/>
                  <a:gd name="connsiteX194" fmla="*/ 304153 w 600294"/>
                  <a:gd name="connsiteY194" fmla="*/ 67305 h 561185"/>
                  <a:gd name="connsiteX195" fmla="*/ 295681 w 600294"/>
                  <a:gd name="connsiteY195" fmla="*/ 69304 h 561185"/>
                  <a:gd name="connsiteX196" fmla="*/ 289017 w 600294"/>
                  <a:gd name="connsiteY196" fmla="*/ 71398 h 561185"/>
                  <a:gd name="connsiteX197" fmla="*/ 280545 w 600294"/>
                  <a:gd name="connsiteY197" fmla="*/ 79109 h 561185"/>
                  <a:gd name="connsiteX198" fmla="*/ 270549 w 600294"/>
                  <a:gd name="connsiteY198" fmla="*/ 85487 h 561185"/>
                  <a:gd name="connsiteX199" fmla="*/ 264647 w 600294"/>
                  <a:gd name="connsiteY199" fmla="*/ 93198 h 561185"/>
                  <a:gd name="connsiteX200" fmla="*/ 259506 w 600294"/>
                  <a:gd name="connsiteY200" fmla="*/ 98339 h 561185"/>
                  <a:gd name="connsiteX201" fmla="*/ 253318 w 600294"/>
                  <a:gd name="connsiteY201" fmla="*/ 93198 h 561185"/>
                  <a:gd name="connsiteX202" fmla="*/ 248654 w 600294"/>
                  <a:gd name="connsiteY202" fmla="*/ 96816 h 561185"/>
                  <a:gd name="connsiteX203" fmla="*/ 240467 w 600294"/>
                  <a:gd name="connsiteY203" fmla="*/ 95293 h 561185"/>
                  <a:gd name="connsiteX204" fmla="*/ 235612 w 600294"/>
                  <a:gd name="connsiteY204" fmla="*/ 89390 h 561185"/>
                  <a:gd name="connsiteX205" fmla="*/ 227901 w 600294"/>
                  <a:gd name="connsiteY205" fmla="*/ 93198 h 561185"/>
                  <a:gd name="connsiteX206" fmla="*/ 212289 w 600294"/>
                  <a:gd name="connsiteY206" fmla="*/ 94246 h 561185"/>
                  <a:gd name="connsiteX207" fmla="*/ 209147 w 600294"/>
                  <a:gd name="connsiteY207" fmla="*/ 87011 h 561185"/>
                  <a:gd name="connsiteX208" fmla="*/ 203721 w 600294"/>
                  <a:gd name="connsiteY208" fmla="*/ 82917 h 561185"/>
                  <a:gd name="connsiteX209" fmla="*/ 192678 w 600294"/>
                  <a:gd name="connsiteY209" fmla="*/ 69780 h 561185"/>
                  <a:gd name="connsiteX210" fmla="*/ 183920 w 600294"/>
                  <a:gd name="connsiteY210" fmla="*/ 63116 h 561185"/>
                  <a:gd name="connsiteX211" fmla="*/ 178494 w 600294"/>
                  <a:gd name="connsiteY211" fmla="*/ 59023 h 561185"/>
                  <a:gd name="connsiteX212" fmla="*/ 172306 w 600294"/>
                  <a:gd name="connsiteY212" fmla="*/ 57976 h 561185"/>
                  <a:gd name="connsiteX213" fmla="*/ 163548 w 600294"/>
                  <a:gd name="connsiteY213" fmla="*/ 57500 h 561185"/>
                  <a:gd name="connsiteX214" fmla="*/ 151743 w 600294"/>
                  <a:gd name="connsiteY214" fmla="*/ 59499 h 561185"/>
                  <a:gd name="connsiteX215" fmla="*/ 147079 w 600294"/>
                  <a:gd name="connsiteY215" fmla="*/ 62355 h 561185"/>
                  <a:gd name="connsiteX216" fmla="*/ 152981 w 600294"/>
                  <a:gd name="connsiteY216" fmla="*/ 53406 h 561185"/>
                  <a:gd name="connsiteX217" fmla="*/ 146317 w 600294"/>
                  <a:gd name="connsiteY217" fmla="*/ 57785 h 561185"/>
                  <a:gd name="connsiteX218" fmla="*/ 138321 w 600294"/>
                  <a:gd name="connsiteY218" fmla="*/ 62926 h 561185"/>
                  <a:gd name="connsiteX219" fmla="*/ 133466 w 600294"/>
                  <a:gd name="connsiteY219" fmla="*/ 73683 h 561185"/>
                  <a:gd name="connsiteX220" fmla="*/ 130610 w 600294"/>
                  <a:gd name="connsiteY220" fmla="*/ 71113 h 561185"/>
                  <a:gd name="connsiteX221" fmla="*/ 131086 w 600294"/>
                  <a:gd name="connsiteY221" fmla="*/ 61117 h 561185"/>
                  <a:gd name="connsiteX222" fmla="*/ 133180 w 600294"/>
                  <a:gd name="connsiteY222" fmla="*/ 52073 h 561185"/>
                  <a:gd name="connsiteX223" fmla="*/ 137559 w 600294"/>
                  <a:gd name="connsiteY223" fmla="*/ 47218 h 561185"/>
                  <a:gd name="connsiteX224" fmla="*/ 141938 w 600294"/>
                  <a:gd name="connsiteY224" fmla="*/ 36937 h 561185"/>
                  <a:gd name="connsiteX225" fmla="*/ 144794 w 600294"/>
                  <a:gd name="connsiteY225" fmla="*/ 31511 h 561185"/>
                  <a:gd name="connsiteX226" fmla="*/ 150411 w 600294"/>
                  <a:gd name="connsiteY226" fmla="*/ 25894 h 561185"/>
                  <a:gd name="connsiteX227" fmla="*/ 160216 w 600294"/>
                  <a:gd name="connsiteY227" fmla="*/ 16375 h 561185"/>
                  <a:gd name="connsiteX228" fmla="*/ 162501 w 600294"/>
                  <a:gd name="connsiteY228" fmla="*/ 10187 h 561185"/>
                  <a:gd name="connsiteX229" fmla="*/ 172211 w 600294"/>
                  <a:gd name="connsiteY229" fmla="*/ 7902 h 561185"/>
                  <a:gd name="connsiteX230" fmla="*/ 178875 w 600294"/>
                  <a:gd name="connsiteY230" fmla="*/ 5046 h 561185"/>
                  <a:gd name="connsiteX231" fmla="*/ 171164 w 600294"/>
                  <a:gd name="connsiteY231" fmla="*/ 191 h 561185"/>
                  <a:gd name="connsiteX232" fmla="*/ 151839 w 600294"/>
                  <a:gd name="connsiteY232" fmla="*/ 477 h 561185"/>
                  <a:gd name="connsiteX233" fmla="*/ 136988 w 600294"/>
                  <a:gd name="connsiteY233" fmla="*/ 9711 h 561185"/>
                  <a:gd name="connsiteX234" fmla="*/ 128230 w 600294"/>
                  <a:gd name="connsiteY234" fmla="*/ 18469 h 561185"/>
                  <a:gd name="connsiteX235" fmla="*/ 116426 w 600294"/>
                  <a:gd name="connsiteY235" fmla="*/ 29226 h 561185"/>
                  <a:gd name="connsiteX236" fmla="*/ 106620 w 600294"/>
                  <a:gd name="connsiteY236" fmla="*/ 38175 h 561185"/>
                  <a:gd name="connsiteX237" fmla="*/ 98909 w 600294"/>
                  <a:gd name="connsiteY237" fmla="*/ 47694 h 561185"/>
                  <a:gd name="connsiteX238" fmla="*/ 89675 w 600294"/>
                  <a:gd name="connsiteY238" fmla="*/ 54073 h 561185"/>
                  <a:gd name="connsiteX239" fmla="*/ 81679 w 600294"/>
                  <a:gd name="connsiteY239" fmla="*/ 58452 h 561185"/>
                  <a:gd name="connsiteX240" fmla="*/ 69874 w 600294"/>
                  <a:gd name="connsiteY240" fmla="*/ 69494 h 561185"/>
                  <a:gd name="connsiteX241" fmla="*/ 46266 w 600294"/>
                  <a:gd name="connsiteY241" fmla="*/ 73588 h 561185"/>
                  <a:gd name="connsiteX242" fmla="*/ 32653 w 600294"/>
                  <a:gd name="connsiteY242" fmla="*/ 83298 h 561185"/>
                  <a:gd name="connsiteX243" fmla="*/ 20087 w 600294"/>
                  <a:gd name="connsiteY243" fmla="*/ 92817 h 561185"/>
                  <a:gd name="connsiteX244" fmla="*/ 6188 w 600294"/>
                  <a:gd name="connsiteY244" fmla="*/ 98244 h 561185"/>
                  <a:gd name="connsiteX245" fmla="*/ 0 w 600294"/>
                  <a:gd name="connsiteY245" fmla="*/ 101100 h 561185"/>
                  <a:gd name="connsiteX246" fmla="*/ 0 w 600294"/>
                  <a:gd name="connsiteY246" fmla="*/ 101100 h 561185"/>
                  <a:gd name="connsiteX247" fmla="*/ 4189 w 600294"/>
                  <a:gd name="connsiteY247" fmla="*/ 103670 h 561185"/>
                  <a:gd name="connsiteX248" fmla="*/ 11709 w 600294"/>
                  <a:gd name="connsiteY248" fmla="*/ 107097 h 561185"/>
                  <a:gd name="connsiteX249" fmla="*/ 17897 w 600294"/>
                  <a:gd name="connsiteY249" fmla="*/ 113951 h 561185"/>
                  <a:gd name="connsiteX250" fmla="*/ 24085 w 600294"/>
                  <a:gd name="connsiteY250" fmla="*/ 124899 h 561185"/>
                  <a:gd name="connsiteX251" fmla="*/ 90532 w 600294"/>
                  <a:gd name="connsiteY251" fmla="*/ 138607 h 561185"/>
                  <a:gd name="connsiteX252" fmla="*/ 109000 w 600294"/>
                  <a:gd name="connsiteY252" fmla="*/ 145461 h 561185"/>
                  <a:gd name="connsiteX253" fmla="*/ 120614 w 600294"/>
                  <a:gd name="connsiteY253" fmla="*/ 149555 h 561185"/>
                  <a:gd name="connsiteX254" fmla="*/ 128801 w 600294"/>
                  <a:gd name="connsiteY254" fmla="*/ 150221 h 561185"/>
                  <a:gd name="connsiteX255" fmla="*/ 136988 w 600294"/>
                  <a:gd name="connsiteY255" fmla="*/ 149555 h 561185"/>
                  <a:gd name="connsiteX256" fmla="*/ 144509 w 600294"/>
                  <a:gd name="connsiteY256" fmla="*/ 150221 h 561185"/>
                  <a:gd name="connsiteX257" fmla="*/ 154790 w 600294"/>
                  <a:gd name="connsiteY257" fmla="*/ 152315 h 561185"/>
                  <a:gd name="connsiteX258" fmla="*/ 163643 w 600294"/>
                  <a:gd name="connsiteY258" fmla="*/ 157837 h 561185"/>
                  <a:gd name="connsiteX259" fmla="*/ 164309 w 600294"/>
                  <a:gd name="connsiteY259" fmla="*/ 164025 h 561185"/>
                  <a:gd name="connsiteX260" fmla="*/ 167070 w 600294"/>
                  <a:gd name="connsiteY260" fmla="*/ 168784 h 561185"/>
                  <a:gd name="connsiteX261" fmla="*/ 174591 w 600294"/>
                  <a:gd name="connsiteY261" fmla="*/ 170879 h 561185"/>
                  <a:gd name="connsiteX262" fmla="*/ 182111 w 600294"/>
                  <a:gd name="connsiteY262" fmla="*/ 172212 h 561185"/>
                  <a:gd name="connsiteX263" fmla="*/ 187633 w 600294"/>
                  <a:gd name="connsiteY263" fmla="*/ 180398 h 561185"/>
                  <a:gd name="connsiteX264" fmla="*/ 186966 w 600294"/>
                  <a:gd name="connsiteY264" fmla="*/ 184492 h 561185"/>
                  <a:gd name="connsiteX265" fmla="*/ 186966 w 600294"/>
                  <a:gd name="connsiteY265" fmla="*/ 190680 h 561185"/>
                  <a:gd name="connsiteX266" fmla="*/ 186300 w 600294"/>
                  <a:gd name="connsiteY266" fmla="*/ 198867 h 561185"/>
                  <a:gd name="connsiteX267" fmla="*/ 184967 w 600294"/>
                  <a:gd name="connsiteY267" fmla="*/ 205721 h 561185"/>
                  <a:gd name="connsiteX268" fmla="*/ 189061 w 600294"/>
                  <a:gd name="connsiteY268" fmla="*/ 209814 h 561185"/>
                  <a:gd name="connsiteX269" fmla="*/ 198009 w 600294"/>
                  <a:gd name="connsiteY269" fmla="*/ 207053 h 561185"/>
                  <a:gd name="connsiteX270" fmla="*/ 198675 w 600294"/>
                  <a:gd name="connsiteY270" fmla="*/ 216002 h 561185"/>
                  <a:gd name="connsiteX271" fmla="*/ 196581 w 600294"/>
                  <a:gd name="connsiteY271" fmla="*/ 225617 h 561185"/>
                  <a:gd name="connsiteX272" fmla="*/ 201341 w 600294"/>
                  <a:gd name="connsiteY272" fmla="*/ 233899 h 561185"/>
                  <a:gd name="connsiteX273" fmla="*/ 204007 w 600294"/>
                  <a:gd name="connsiteY273" fmla="*/ 238183 h 561185"/>
                  <a:gd name="connsiteX274" fmla="*/ 204387 w 600294"/>
                  <a:gd name="connsiteY274" fmla="*/ 235993 h 561185"/>
                  <a:gd name="connsiteX275" fmla="*/ 203150 w 600294"/>
                  <a:gd name="connsiteY275" fmla="*/ 226474 h 561185"/>
                  <a:gd name="connsiteX276" fmla="*/ 202674 w 600294"/>
                  <a:gd name="connsiteY276" fmla="*/ 222570 h 561185"/>
                  <a:gd name="connsiteX277" fmla="*/ 208861 w 600294"/>
                  <a:gd name="connsiteY277" fmla="*/ 223047 h 561185"/>
                  <a:gd name="connsiteX278" fmla="*/ 214478 w 600294"/>
                  <a:gd name="connsiteY278" fmla="*/ 214574 h 561185"/>
                  <a:gd name="connsiteX279" fmla="*/ 217334 w 600294"/>
                  <a:gd name="connsiteY279" fmla="*/ 205626 h 561185"/>
                  <a:gd name="connsiteX280" fmla="*/ 220952 w 600294"/>
                  <a:gd name="connsiteY280" fmla="*/ 199247 h 561185"/>
                  <a:gd name="connsiteX281" fmla="*/ 226378 w 600294"/>
                  <a:gd name="connsiteY281" fmla="*/ 185158 h 561185"/>
                  <a:gd name="connsiteX282" fmla="*/ 232851 w 600294"/>
                  <a:gd name="connsiteY282" fmla="*/ 175163 h 561185"/>
                  <a:gd name="connsiteX283" fmla="*/ 237992 w 600294"/>
                  <a:gd name="connsiteY283" fmla="*/ 168023 h 561185"/>
                  <a:gd name="connsiteX284" fmla="*/ 239515 w 600294"/>
                  <a:gd name="connsiteY284" fmla="*/ 155457 h 561185"/>
                  <a:gd name="connsiteX285" fmla="*/ 245131 w 600294"/>
                  <a:gd name="connsiteY285" fmla="*/ 151364 h 561185"/>
                  <a:gd name="connsiteX286" fmla="*/ 242085 w 600294"/>
                  <a:gd name="connsiteY286" fmla="*/ 157551 h 561185"/>
                  <a:gd name="connsiteX287" fmla="*/ 244180 w 600294"/>
                  <a:gd name="connsiteY287" fmla="*/ 170403 h 561185"/>
                  <a:gd name="connsiteX288" fmla="*/ 248273 w 600294"/>
                  <a:gd name="connsiteY288" fmla="*/ 170879 h 561185"/>
                  <a:gd name="connsiteX289" fmla="*/ 254461 w 600294"/>
                  <a:gd name="connsiteY289" fmla="*/ 164500 h 561185"/>
                  <a:gd name="connsiteX290" fmla="*/ 256555 w 600294"/>
                  <a:gd name="connsiteY290" fmla="*/ 156504 h 561185"/>
                  <a:gd name="connsiteX291" fmla="*/ 260648 w 600294"/>
                  <a:gd name="connsiteY291" fmla="*/ 154695 h 561185"/>
                  <a:gd name="connsiteX292" fmla="*/ 266551 w 600294"/>
                  <a:gd name="connsiteY292" fmla="*/ 153458 h 561185"/>
                  <a:gd name="connsiteX293" fmla="*/ 272167 w 600294"/>
                  <a:gd name="connsiteY293" fmla="*/ 149364 h 561185"/>
                  <a:gd name="connsiteX294" fmla="*/ 272167 w 600294"/>
                  <a:gd name="connsiteY294" fmla="*/ 156314 h 561185"/>
                  <a:gd name="connsiteX295" fmla="*/ 267788 w 600294"/>
                  <a:gd name="connsiteY295" fmla="*/ 162216 h 561185"/>
                  <a:gd name="connsiteX296" fmla="*/ 263885 w 600294"/>
                  <a:gd name="connsiteY296" fmla="*/ 170212 h 561185"/>
                  <a:gd name="connsiteX297" fmla="*/ 266456 w 600294"/>
                  <a:gd name="connsiteY297" fmla="*/ 176876 h 561185"/>
                  <a:gd name="connsiteX298" fmla="*/ 270073 w 600294"/>
                  <a:gd name="connsiteY298" fmla="*/ 175829 h 561185"/>
                  <a:gd name="connsiteX299" fmla="*/ 271406 w 600294"/>
                  <a:gd name="connsiteY299" fmla="*/ 170403 h 561185"/>
                  <a:gd name="connsiteX300" fmla="*/ 277308 w 600294"/>
                  <a:gd name="connsiteY300" fmla="*/ 163453 h 561185"/>
                  <a:gd name="connsiteX301" fmla="*/ 283972 w 600294"/>
                  <a:gd name="connsiteY301" fmla="*/ 158789 h 561185"/>
                  <a:gd name="connsiteX302" fmla="*/ 287875 w 600294"/>
                  <a:gd name="connsiteY302" fmla="*/ 153934 h 561185"/>
                  <a:gd name="connsiteX303" fmla="*/ 290159 w 600294"/>
                  <a:gd name="connsiteY303" fmla="*/ 142891 h 561185"/>
                  <a:gd name="connsiteX304" fmla="*/ 298632 w 600294"/>
                  <a:gd name="connsiteY304" fmla="*/ 140606 h 561185"/>
                  <a:gd name="connsiteX305" fmla="*/ 311198 w 600294"/>
                  <a:gd name="connsiteY305" fmla="*/ 140892 h 56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Lst>
                <a:rect l="l" t="t" r="r" b="b"/>
                <a:pathLst>
                  <a:path w="600294" h="561185">
                    <a:moveTo>
                      <a:pt x="204768" y="238468"/>
                    </a:moveTo>
                    <a:lnTo>
                      <a:pt x="204768" y="238468"/>
                    </a:lnTo>
                    <a:cubicBezTo>
                      <a:pt x="204768" y="238563"/>
                      <a:pt x="204673" y="238659"/>
                      <a:pt x="204673" y="238849"/>
                    </a:cubicBezTo>
                    <a:cubicBezTo>
                      <a:pt x="204673" y="238754"/>
                      <a:pt x="204768" y="238563"/>
                      <a:pt x="204768" y="238468"/>
                    </a:cubicBezTo>
                    <a:close/>
                    <a:moveTo>
                      <a:pt x="204673" y="238849"/>
                    </a:moveTo>
                    <a:cubicBezTo>
                      <a:pt x="204387" y="240658"/>
                      <a:pt x="203911" y="242657"/>
                      <a:pt x="203150" y="244371"/>
                    </a:cubicBezTo>
                    <a:cubicBezTo>
                      <a:pt x="203911" y="242562"/>
                      <a:pt x="204387" y="240658"/>
                      <a:pt x="204673" y="238849"/>
                    </a:cubicBezTo>
                    <a:close/>
                    <a:moveTo>
                      <a:pt x="599263" y="408109"/>
                    </a:moveTo>
                    <a:cubicBezTo>
                      <a:pt x="601262" y="405253"/>
                      <a:pt x="599739" y="399922"/>
                      <a:pt x="599739" y="399922"/>
                    </a:cubicBezTo>
                    <a:cubicBezTo>
                      <a:pt x="596121" y="398113"/>
                      <a:pt x="592314" y="389926"/>
                      <a:pt x="590029" y="383738"/>
                    </a:cubicBezTo>
                    <a:cubicBezTo>
                      <a:pt x="587744" y="377551"/>
                      <a:pt x="585936" y="369078"/>
                      <a:pt x="585650" y="363462"/>
                    </a:cubicBezTo>
                    <a:cubicBezTo>
                      <a:pt x="585364" y="357845"/>
                      <a:pt x="581842" y="350896"/>
                      <a:pt x="579462" y="346231"/>
                    </a:cubicBezTo>
                    <a:cubicBezTo>
                      <a:pt x="577177" y="341566"/>
                      <a:pt x="575369" y="336426"/>
                      <a:pt x="575369" y="332332"/>
                    </a:cubicBezTo>
                    <a:cubicBezTo>
                      <a:pt x="575369" y="328239"/>
                      <a:pt x="573369" y="322813"/>
                      <a:pt x="571275" y="319195"/>
                    </a:cubicBezTo>
                    <a:cubicBezTo>
                      <a:pt x="569276" y="315578"/>
                      <a:pt x="564897" y="309485"/>
                      <a:pt x="562327" y="307105"/>
                    </a:cubicBezTo>
                    <a:cubicBezTo>
                      <a:pt x="559756" y="304821"/>
                      <a:pt x="556900" y="303012"/>
                      <a:pt x="554330" y="303297"/>
                    </a:cubicBezTo>
                    <a:cubicBezTo>
                      <a:pt x="551760" y="303583"/>
                      <a:pt x="551284" y="300727"/>
                      <a:pt x="548714" y="300727"/>
                    </a:cubicBezTo>
                    <a:cubicBezTo>
                      <a:pt x="546143" y="300727"/>
                      <a:pt x="543573" y="303012"/>
                      <a:pt x="542240" y="305868"/>
                    </a:cubicBezTo>
                    <a:cubicBezTo>
                      <a:pt x="541003" y="308628"/>
                      <a:pt x="540717" y="309200"/>
                      <a:pt x="537575" y="308914"/>
                    </a:cubicBezTo>
                    <a:cubicBezTo>
                      <a:pt x="534529" y="308628"/>
                      <a:pt x="535005" y="311199"/>
                      <a:pt x="529579" y="311770"/>
                    </a:cubicBezTo>
                    <a:cubicBezTo>
                      <a:pt x="524248" y="312246"/>
                      <a:pt x="527294" y="315102"/>
                      <a:pt x="525200" y="317387"/>
                    </a:cubicBezTo>
                    <a:cubicBezTo>
                      <a:pt x="523106" y="319671"/>
                      <a:pt x="524153" y="321480"/>
                      <a:pt x="522630" y="324050"/>
                    </a:cubicBezTo>
                    <a:cubicBezTo>
                      <a:pt x="521107" y="326620"/>
                      <a:pt x="520345" y="328905"/>
                      <a:pt x="518536" y="331000"/>
                    </a:cubicBezTo>
                    <a:cubicBezTo>
                      <a:pt x="516727" y="332999"/>
                      <a:pt x="516251" y="335379"/>
                      <a:pt x="514919" y="339186"/>
                    </a:cubicBezTo>
                    <a:cubicBezTo>
                      <a:pt x="513681" y="342994"/>
                      <a:pt x="510254" y="341281"/>
                      <a:pt x="508731" y="344327"/>
                    </a:cubicBezTo>
                    <a:cubicBezTo>
                      <a:pt x="507208" y="347373"/>
                      <a:pt x="504352" y="353276"/>
                      <a:pt x="502067" y="352799"/>
                    </a:cubicBezTo>
                    <a:cubicBezTo>
                      <a:pt x="499782" y="352324"/>
                      <a:pt x="495879" y="353085"/>
                      <a:pt x="493309" y="353085"/>
                    </a:cubicBezTo>
                    <a:cubicBezTo>
                      <a:pt x="490739" y="353085"/>
                      <a:pt x="487121" y="355179"/>
                      <a:pt x="486645" y="353371"/>
                    </a:cubicBezTo>
                    <a:cubicBezTo>
                      <a:pt x="486169" y="351562"/>
                      <a:pt x="483314" y="348706"/>
                      <a:pt x="481029" y="344898"/>
                    </a:cubicBezTo>
                    <a:cubicBezTo>
                      <a:pt x="478744" y="341090"/>
                      <a:pt x="480743" y="334903"/>
                      <a:pt x="480743" y="329762"/>
                    </a:cubicBezTo>
                    <a:cubicBezTo>
                      <a:pt x="480743" y="324621"/>
                      <a:pt x="481219" y="322813"/>
                      <a:pt x="483028" y="319005"/>
                    </a:cubicBezTo>
                    <a:cubicBezTo>
                      <a:pt x="484837" y="315197"/>
                      <a:pt x="487883" y="314435"/>
                      <a:pt x="490263" y="314435"/>
                    </a:cubicBezTo>
                    <a:cubicBezTo>
                      <a:pt x="492643" y="314435"/>
                      <a:pt x="494642" y="315958"/>
                      <a:pt x="494928" y="314150"/>
                    </a:cubicBezTo>
                    <a:cubicBezTo>
                      <a:pt x="495213" y="312341"/>
                      <a:pt x="495689" y="310532"/>
                      <a:pt x="499021" y="307772"/>
                    </a:cubicBezTo>
                    <a:cubicBezTo>
                      <a:pt x="502353" y="304916"/>
                      <a:pt x="502353" y="300061"/>
                      <a:pt x="502353" y="295681"/>
                    </a:cubicBezTo>
                    <a:cubicBezTo>
                      <a:pt x="502353" y="291302"/>
                      <a:pt x="502829" y="288732"/>
                      <a:pt x="504447" y="285876"/>
                    </a:cubicBezTo>
                    <a:cubicBezTo>
                      <a:pt x="505970" y="283020"/>
                      <a:pt x="507493" y="283020"/>
                      <a:pt x="508255" y="286924"/>
                    </a:cubicBezTo>
                    <a:cubicBezTo>
                      <a:pt x="509016" y="290731"/>
                      <a:pt x="510540" y="284353"/>
                      <a:pt x="511396" y="281497"/>
                    </a:cubicBezTo>
                    <a:cubicBezTo>
                      <a:pt x="512158" y="278641"/>
                      <a:pt x="512634" y="277594"/>
                      <a:pt x="515014" y="278641"/>
                    </a:cubicBezTo>
                    <a:cubicBezTo>
                      <a:pt x="517299" y="279688"/>
                      <a:pt x="515299" y="272739"/>
                      <a:pt x="515014" y="266837"/>
                    </a:cubicBezTo>
                    <a:cubicBezTo>
                      <a:pt x="514728" y="260935"/>
                      <a:pt x="514538" y="256080"/>
                      <a:pt x="514252" y="252653"/>
                    </a:cubicBezTo>
                    <a:cubicBezTo>
                      <a:pt x="513967" y="249321"/>
                      <a:pt x="516061" y="247512"/>
                      <a:pt x="516251" y="243419"/>
                    </a:cubicBezTo>
                    <a:cubicBezTo>
                      <a:pt x="516537" y="239325"/>
                      <a:pt x="514443" y="238278"/>
                      <a:pt x="513967" y="235137"/>
                    </a:cubicBezTo>
                    <a:cubicBezTo>
                      <a:pt x="513491" y="232090"/>
                      <a:pt x="514443" y="230758"/>
                      <a:pt x="512920" y="229234"/>
                    </a:cubicBezTo>
                    <a:cubicBezTo>
                      <a:pt x="511396" y="227711"/>
                      <a:pt x="511396" y="225902"/>
                      <a:pt x="510635" y="223332"/>
                    </a:cubicBezTo>
                    <a:cubicBezTo>
                      <a:pt x="509873" y="220762"/>
                      <a:pt x="507303" y="222285"/>
                      <a:pt x="503971" y="220476"/>
                    </a:cubicBezTo>
                    <a:cubicBezTo>
                      <a:pt x="500639" y="218667"/>
                      <a:pt x="499307" y="216859"/>
                      <a:pt x="498354" y="212480"/>
                    </a:cubicBezTo>
                    <a:cubicBezTo>
                      <a:pt x="497307" y="208101"/>
                      <a:pt x="498640" y="207625"/>
                      <a:pt x="501211" y="205531"/>
                    </a:cubicBezTo>
                    <a:cubicBezTo>
                      <a:pt x="503781" y="203436"/>
                      <a:pt x="504542" y="205816"/>
                      <a:pt x="507113" y="207815"/>
                    </a:cubicBezTo>
                    <a:cubicBezTo>
                      <a:pt x="509683" y="209909"/>
                      <a:pt x="508921" y="205531"/>
                      <a:pt x="509968" y="202389"/>
                    </a:cubicBezTo>
                    <a:cubicBezTo>
                      <a:pt x="511016" y="199247"/>
                      <a:pt x="508160" y="198295"/>
                      <a:pt x="505875" y="196772"/>
                    </a:cubicBezTo>
                    <a:cubicBezTo>
                      <a:pt x="503590" y="195249"/>
                      <a:pt x="502067" y="192393"/>
                      <a:pt x="499497" y="189537"/>
                    </a:cubicBezTo>
                    <a:cubicBezTo>
                      <a:pt x="496927" y="186681"/>
                      <a:pt x="501591" y="188205"/>
                      <a:pt x="501591" y="186681"/>
                    </a:cubicBezTo>
                    <a:cubicBezTo>
                      <a:pt x="501591" y="185158"/>
                      <a:pt x="501115" y="184111"/>
                      <a:pt x="497212" y="182017"/>
                    </a:cubicBezTo>
                    <a:cubicBezTo>
                      <a:pt x="493404" y="179923"/>
                      <a:pt x="492833" y="178685"/>
                      <a:pt x="490834" y="178971"/>
                    </a:cubicBezTo>
                    <a:cubicBezTo>
                      <a:pt x="488740" y="179256"/>
                      <a:pt x="484361" y="179256"/>
                      <a:pt x="482076" y="177447"/>
                    </a:cubicBezTo>
                    <a:cubicBezTo>
                      <a:pt x="479791" y="175639"/>
                      <a:pt x="475698" y="174592"/>
                      <a:pt x="471795" y="175639"/>
                    </a:cubicBezTo>
                    <a:cubicBezTo>
                      <a:pt x="467892" y="176686"/>
                      <a:pt x="465607" y="174592"/>
                      <a:pt x="463037" y="171260"/>
                    </a:cubicBezTo>
                    <a:cubicBezTo>
                      <a:pt x="460466" y="167928"/>
                      <a:pt x="455040" y="169451"/>
                      <a:pt x="451232" y="169927"/>
                    </a:cubicBezTo>
                    <a:cubicBezTo>
                      <a:pt x="447329" y="170403"/>
                      <a:pt x="445615" y="168404"/>
                      <a:pt x="445330" y="165833"/>
                    </a:cubicBezTo>
                    <a:cubicBezTo>
                      <a:pt x="445044" y="163263"/>
                      <a:pt x="440951" y="159646"/>
                      <a:pt x="437905" y="157361"/>
                    </a:cubicBezTo>
                    <a:cubicBezTo>
                      <a:pt x="434858" y="155076"/>
                      <a:pt x="429718" y="155838"/>
                      <a:pt x="425529" y="156885"/>
                    </a:cubicBezTo>
                    <a:cubicBezTo>
                      <a:pt x="421436" y="157932"/>
                      <a:pt x="418294" y="157361"/>
                      <a:pt x="415248" y="154315"/>
                    </a:cubicBezTo>
                    <a:cubicBezTo>
                      <a:pt x="412202" y="151268"/>
                      <a:pt x="404491" y="149935"/>
                      <a:pt x="401349" y="148413"/>
                    </a:cubicBezTo>
                    <a:cubicBezTo>
                      <a:pt x="398303" y="146889"/>
                      <a:pt x="395161" y="148888"/>
                      <a:pt x="393162" y="151744"/>
                    </a:cubicBezTo>
                    <a:cubicBezTo>
                      <a:pt x="391068" y="154600"/>
                      <a:pt x="389355" y="153839"/>
                      <a:pt x="387260" y="151744"/>
                    </a:cubicBezTo>
                    <a:cubicBezTo>
                      <a:pt x="385166" y="149745"/>
                      <a:pt x="383928" y="155362"/>
                      <a:pt x="384214" y="158694"/>
                    </a:cubicBezTo>
                    <a:cubicBezTo>
                      <a:pt x="384499" y="162026"/>
                      <a:pt x="381358" y="162787"/>
                      <a:pt x="378026" y="165643"/>
                    </a:cubicBezTo>
                    <a:cubicBezTo>
                      <a:pt x="374694" y="168499"/>
                      <a:pt x="375932" y="173354"/>
                      <a:pt x="377740" y="177733"/>
                    </a:cubicBezTo>
                    <a:cubicBezTo>
                      <a:pt x="379549" y="182112"/>
                      <a:pt x="383166" y="183921"/>
                      <a:pt x="386213" y="183635"/>
                    </a:cubicBezTo>
                    <a:cubicBezTo>
                      <a:pt x="389355" y="183350"/>
                      <a:pt x="392686" y="184111"/>
                      <a:pt x="391829" y="186205"/>
                    </a:cubicBezTo>
                    <a:cubicBezTo>
                      <a:pt x="391068" y="188300"/>
                      <a:pt x="386975" y="190299"/>
                      <a:pt x="383357" y="190585"/>
                    </a:cubicBezTo>
                    <a:cubicBezTo>
                      <a:pt x="379740" y="190870"/>
                      <a:pt x="376122" y="189537"/>
                      <a:pt x="374313" y="191917"/>
                    </a:cubicBezTo>
                    <a:cubicBezTo>
                      <a:pt x="372505" y="194202"/>
                      <a:pt x="366602" y="196772"/>
                      <a:pt x="363556" y="199342"/>
                    </a:cubicBezTo>
                    <a:cubicBezTo>
                      <a:pt x="360415" y="201913"/>
                      <a:pt x="361462" y="207815"/>
                      <a:pt x="362033" y="211147"/>
                    </a:cubicBezTo>
                    <a:cubicBezTo>
                      <a:pt x="362509" y="214479"/>
                      <a:pt x="362795" y="222666"/>
                      <a:pt x="362795" y="226854"/>
                    </a:cubicBezTo>
                    <a:cubicBezTo>
                      <a:pt x="362795" y="230948"/>
                      <a:pt x="363556" y="236374"/>
                      <a:pt x="365936" y="236089"/>
                    </a:cubicBezTo>
                    <a:cubicBezTo>
                      <a:pt x="368221" y="235803"/>
                      <a:pt x="366221" y="226569"/>
                      <a:pt x="365936" y="222951"/>
                    </a:cubicBezTo>
                    <a:cubicBezTo>
                      <a:pt x="365650" y="219334"/>
                      <a:pt x="368030" y="223713"/>
                      <a:pt x="369553" y="227045"/>
                    </a:cubicBezTo>
                    <a:cubicBezTo>
                      <a:pt x="371077" y="230377"/>
                      <a:pt x="371552" y="236850"/>
                      <a:pt x="371552" y="240943"/>
                    </a:cubicBezTo>
                    <a:cubicBezTo>
                      <a:pt x="371552" y="245037"/>
                      <a:pt x="369553" y="240658"/>
                      <a:pt x="367649" y="239896"/>
                    </a:cubicBezTo>
                    <a:cubicBezTo>
                      <a:pt x="365841" y="239135"/>
                      <a:pt x="367174" y="242181"/>
                      <a:pt x="368411" y="244751"/>
                    </a:cubicBezTo>
                    <a:cubicBezTo>
                      <a:pt x="369649" y="247322"/>
                      <a:pt x="367649" y="248083"/>
                      <a:pt x="365365" y="248083"/>
                    </a:cubicBezTo>
                    <a:cubicBezTo>
                      <a:pt x="363080" y="248083"/>
                      <a:pt x="363556" y="243228"/>
                      <a:pt x="362795" y="240943"/>
                    </a:cubicBezTo>
                    <a:cubicBezTo>
                      <a:pt x="362033" y="238659"/>
                      <a:pt x="360986" y="244275"/>
                      <a:pt x="359177" y="249416"/>
                    </a:cubicBezTo>
                    <a:cubicBezTo>
                      <a:pt x="357368" y="254557"/>
                      <a:pt x="352513" y="255033"/>
                      <a:pt x="349657" y="254842"/>
                    </a:cubicBezTo>
                    <a:cubicBezTo>
                      <a:pt x="346802" y="254557"/>
                      <a:pt x="347563" y="251225"/>
                      <a:pt x="346516" y="247607"/>
                    </a:cubicBezTo>
                    <a:cubicBezTo>
                      <a:pt x="345469" y="243990"/>
                      <a:pt x="345469" y="243990"/>
                      <a:pt x="346802" y="239896"/>
                    </a:cubicBezTo>
                    <a:cubicBezTo>
                      <a:pt x="348134" y="235803"/>
                      <a:pt x="346802" y="235517"/>
                      <a:pt x="344517" y="234470"/>
                    </a:cubicBezTo>
                    <a:cubicBezTo>
                      <a:pt x="342232" y="233423"/>
                      <a:pt x="345564" y="232185"/>
                      <a:pt x="347849" y="229044"/>
                    </a:cubicBezTo>
                    <a:cubicBezTo>
                      <a:pt x="350133" y="225998"/>
                      <a:pt x="347087" y="222095"/>
                      <a:pt x="346325" y="219048"/>
                    </a:cubicBezTo>
                    <a:cubicBezTo>
                      <a:pt x="345564" y="216002"/>
                      <a:pt x="350133" y="213908"/>
                      <a:pt x="350704" y="210861"/>
                    </a:cubicBezTo>
                    <a:cubicBezTo>
                      <a:pt x="351181" y="207815"/>
                      <a:pt x="348420" y="211909"/>
                      <a:pt x="346325" y="212670"/>
                    </a:cubicBezTo>
                    <a:cubicBezTo>
                      <a:pt x="344231" y="213432"/>
                      <a:pt x="343755" y="214193"/>
                      <a:pt x="342993" y="217525"/>
                    </a:cubicBezTo>
                    <a:cubicBezTo>
                      <a:pt x="342232" y="220857"/>
                      <a:pt x="341756" y="223903"/>
                      <a:pt x="339186" y="225427"/>
                    </a:cubicBezTo>
                    <a:cubicBezTo>
                      <a:pt x="336615" y="226950"/>
                      <a:pt x="337663" y="232661"/>
                      <a:pt x="336139" y="235422"/>
                    </a:cubicBezTo>
                    <a:cubicBezTo>
                      <a:pt x="334616" y="238278"/>
                      <a:pt x="331284" y="240087"/>
                      <a:pt x="329190" y="237707"/>
                    </a:cubicBezTo>
                    <a:cubicBezTo>
                      <a:pt x="327191" y="235422"/>
                      <a:pt x="326334" y="235898"/>
                      <a:pt x="324525" y="238183"/>
                    </a:cubicBezTo>
                    <a:cubicBezTo>
                      <a:pt x="322717" y="240468"/>
                      <a:pt x="323288" y="242276"/>
                      <a:pt x="325001" y="243323"/>
                    </a:cubicBezTo>
                    <a:cubicBezTo>
                      <a:pt x="326810" y="244371"/>
                      <a:pt x="327286" y="246655"/>
                      <a:pt x="326049" y="248464"/>
                    </a:cubicBezTo>
                    <a:cubicBezTo>
                      <a:pt x="324811" y="250273"/>
                      <a:pt x="322145" y="248940"/>
                      <a:pt x="321670" y="246655"/>
                    </a:cubicBezTo>
                    <a:cubicBezTo>
                      <a:pt x="321194" y="244371"/>
                      <a:pt x="320146" y="243038"/>
                      <a:pt x="317576" y="243323"/>
                    </a:cubicBezTo>
                    <a:cubicBezTo>
                      <a:pt x="315006" y="243609"/>
                      <a:pt x="317100" y="252843"/>
                      <a:pt x="317100" y="257984"/>
                    </a:cubicBezTo>
                    <a:cubicBezTo>
                      <a:pt x="317100" y="263124"/>
                      <a:pt x="310912" y="262077"/>
                      <a:pt x="307104" y="264171"/>
                    </a:cubicBezTo>
                    <a:cubicBezTo>
                      <a:pt x="303297" y="266171"/>
                      <a:pt x="305867" y="270074"/>
                      <a:pt x="308342" y="273405"/>
                    </a:cubicBezTo>
                    <a:cubicBezTo>
                      <a:pt x="310912" y="276737"/>
                      <a:pt x="308818" y="285210"/>
                      <a:pt x="308342" y="292159"/>
                    </a:cubicBezTo>
                    <a:cubicBezTo>
                      <a:pt x="307866" y="299109"/>
                      <a:pt x="306057" y="304440"/>
                      <a:pt x="304534" y="310437"/>
                    </a:cubicBezTo>
                    <a:cubicBezTo>
                      <a:pt x="303011" y="316339"/>
                      <a:pt x="299108" y="324336"/>
                      <a:pt x="295586" y="327668"/>
                    </a:cubicBezTo>
                    <a:cubicBezTo>
                      <a:pt x="291968" y="331000"/>
                      <a:pt x="293491" y="332808"/>
                      <a:pt x="296347" y="336902"/>
                    </a:cubicBezTo>
                    <a:cubicBezTo>
                      <a:pt x="299203" y="340995"/>
                      <a:pt x="301202" y="347468"/>
                      <a:pt x="301488" y="353371"/>
                    </a:cubicBezTo>
                    <a:cubicBezTo>
                      <a:pt x="301773" y="359273"/>
                      <a:pt x="299394" y="363938"/>
                      <a:pt x="296633" y="367460"/>
                    </a:cubicBezTo>
                    <a:cubicBezTo>
                      <a:pt x="293777" y="371077"/>
                      <a:pt x="295110" y="375647"/>
                      <a:pt x="297395" y="379550"/>
                    </a:cubicBezTo>
                    <a:cubicBezTo>
                      <a:pt x="299679" y="383453"/>
                      <a:pt x="302249" y="385452"/>
                      <a:pt x="302820" y="388784"/>
                    </a:cubicBezTo>
                    <a:cubicBezTo>
                      <a:pt x="303297" y="392116"/>
                      <a:pt x="304058" y="394686"/>
                      <a:pt x="307676" y="401350"/>
                    </a:cubicBezTo>
                    <a:cubicBezTo>
                      <a:pt x="311293" y="408014"/>
                      <a:pt x="320813" y="426291"/>
                      <a:pt x="322812" y="428862"/>
                    </a:cubicBezTo>
                    <a:cubicBezTo>
                      <a:pt x="324906" y="431432"/>
                      <a:pt x="325858" y="442951"/>
                      <a:pt x="327953" y="448853"/>
                    </a:cubicBezTo>
                    <a:cubicBezTo>
                      <a:pt x="330047" y="454755"/>
                      <a:pt x="329761" y="467321"/>
                      <a:pt x="329000" y="469891"/>
                    </a:cubicBezTo>
                    <a:cubicBezTo>
                      <a:pt x="328238" y="472462"/>
                      <a:pt x="327477" y="478935"/>
                      <a:pt x="327953" y="483505"/>
                    </a:cubicBezTo>
                    <a:cubicBezTo>
                      <a:pt x="328428" y="488074"/>
                      <a:pt x="326144" y="498641"/>
                      <a:pt x="325097" y="504067"/>
                    </a:cubicBezTo>
                    <a:cubicBezTo>
                      <a:pt x="324049" y="509493"/>
                      <a:pt x="318909" y="519203"/>
                      <a:pt x="316053" y="523868"/>
                    </a:cubicBezTo>
                    <a:cubicBezTo>
                      <a:pt x="313197" y="528533"/>
                      <a:pt x="311198" y="532816"/>
                      <a:pt x="310151" y="540527"/>
                    </a:cubicBezTo>
                    <a:cubicBezTo>
                      <a:pt x="309104" y="548238"/>
                      <a:pt x="306533" y="551570"/>
                      <a:pt x="302154" y="556425"/>
                    </a:cubicBezTo>
                    <a:cubicBezTo>
                      <a:pt x="300821" y="557853"/>
                      <a:pt x="299013" y="559567"/>
                      <a:pt x="297109" y="561185"/>
                    </a:cubicBezTo>
                    <a:lnTo>
                      <a:pt x="441427" y="545478"/>
                    </a:lnTo>
                    <a:lnTo>
                      <a:pt x="442093" y="554426"/>
                    </a:lnTo>
                    <a:lnTo>
                      <a:pt x="539575" y="535863"/>
                    </a:lnTo>
                    <a:cubicBezTo>
                      <a:pt x="539765" y="533578"/>
                      <a:pt x="540527" y="530532"/>
                      <a:pt x="541383" y="527485"/>
                    </a:cubicBezTo>
                    <a:cubicBezTo>
                      <a:pt x="542621" y="522821"/>
                      <a:pt x="544715" y="522821"/>
                      <a:pt x="546810" y="521298"/>
                    </a:cubicBezTo>
                    <a:cubicBezTo>
                      <a:pt x="548904" y="519774"/>
                      <a:pt x="549094" y="517680"/>
                      <a:pt x="550617" y="515871"/>
                    </a:cubicBezTo>
                    <a:cubicBezTo>
                      <a:pt x="552141" y="514063"/>
                      <a:pt x="553473" y="516442"/>
                      <a:pt x="553473" y="513872"/>
                    </a:cubicBezTo>
                    <a:cubicBezTo>
                      <a:pt x="553473" y="511302"/>
                      <a:pt x="553949" y="511016"/>
                      <a:pt x="555282" y="509493"/>
                    </a:cubicBezTo>
                    <a:cubicBezTo>
                      <a:pt x="556520" y="507970"/>
                      <a:pt x="556805" y="504638"/>
                      <a:pt x="557091" y="501782"/>
                    </a:cubicBezTo>
                    <a:cubicBezTo>
                      <a:pt x="557377" y="498926"/>
                      <a:pt x="560423" y="499783"/>
                      <a:pt x="560423" y="499783"/>
                    </a:cubicBezTo>
                    <a:cubicBezTo>
                      <a:pt x="560423" y="499783"/>
                      <a:pt x="559947" y="486456"/>
                      <a:pt x="559661" y="482553"/>
                    </a:cubicBezTo>
                    <a:cubicBezTo>
                      <a:pt x="559376" y="478745"/>
                      <a:pt x="566039" y="475413"/>
                      <a:pt x="570418" y="473318"/>
                    </a:cubicBezTo>
                    <a:cubicBezTo>
                      <a:pt x="574797" y="471224"/>
                      <a:pt x="573750" y="469511"/>
                      <a:pt x="574512" y="465132"/>
                    </a:cubicBezTo>
                    <a:cubicBezTo>
                      <a:pt x="575274" y="460753"/>
                      <a:pt x="573750" y="459991"/>
                      <a:pt x="574226" y="455326"/>
                    </a:cubicBezTo>
                    <a:cubicBezTo>
                      <a:pt x="574702" y="450662"/>
                      <a:pt x="576035" y="445045"/>
                      <a:pt x="576035" y="442189"/>
                    </a:cubicBezTo>
                    <a:cubicBezTo>
                      <a:pt x="576035" y="439333"/>
                      <a:pt x="578796" y="438572"/>
                      <a:pt x="581176" y="436763"/>
                    </a:cubicBezTo>
                    <a:cubicBezTo>
                      <a:pt x="583460" y="434954"/>
                      <a:pt x="585269" y="434669"/>
                      <a:pt x="588410" y="434669"/>
                    </a:cubicBezTo>
                    <a:cubicBezTo>
                      <a:pt x="591457" y="434669"/>
                      <a:pt x="592790" y="437715"/>
                      <a:pt x="593551" y="440856"/>
                    </a:cubicBezTo>
                    <a:cubicBezTo>
                      <a:pt x="594313" y="443903"/>
                      <a:pt x="594027" y="447044"/>
                      <a:pt x="594027" y="447044"/>
                    </a:cubicBezTo>
                    <a:cubicBezTo>
                      <a:pt x="594027" y="447044"/>
                      <a:pt x="598882" y="441904"/>
                      <a:pt x="598692" y="438572"/>
                    </a:cubicBezTo>
                    <a:cubicBezTo>
                      <a:pt x="598406" y="435240"/>
                      <a:pt x="599453" y="432194"/>
                      <a:pt x="599929" y="428576"/>
                    </a:cubicBezTo>
                    <a:cubicBezTo>
                      <a:pt x="600501" y="424959"/>
                      <a:pt x="598882" y="423150"/>
                      <a:pt x="598121" y="420104"/>
                    </a:cubicBezTo>
                    <a:cubicBezTo>
                      <a:pt x="597169" y="417343"/>
                      <a:pt x="597169" y="410965"/>
                      <a:pt x="599263" y="408109"/>
                    </a:cubicBezTo>
                    <a:close/>
                    <a:moveTo>
                      <a:pt x="311198" y="140892"/>
                    </a:moveTo>
                    <a:cubicBezTo>
                      <a:pt x="315006" y="143177"/>
                      <a:pt x="317862" y="144509"/>
                      <a:pt x="317100" y="142130"/>
                    </a:cubicBezTo>
                    <a:cubicBezTo>
                      <a:pt x="316339" y="139845"/>
                      <a:pt x="316814" y="139083"/>
                      <a:pt x="319670" y="137274"/>
                    </a:cubicBezTo>
                    <a:cubicBezTo>
                      <a:pt x="322526" y="135466"/>
                      <a:pt x="324811" y="135751"/>
                      <a:pt x="328428" y="136227"/>
                    </a:cubicBezTo>
                    <a:cubicBezTo>
                      <a:pt x="332046" y="136703"/>
                      <a:pt x="333569" y="136513"/>
                      <a:pt x="334807" y="133371"/>
                    </a:cubicBezTo>
                    <a:cubicBezTo>
                      <a:pt x="336044" y="130325"/>
                      <a:pt x="338710" y="127184"/>
                      <a:pt x="340709" y="123852"/>
                    </a:cubicBezTo>
                    <a:cubicBezTo>
                      <a:pt x="342708" y="120520"/>
                      <a:pt x="346135" y="121757"/>
                      <a:pt x="348896" y="121281"/>
                    </a:cubicBezTo>
                    <a:cubicBezTo>
                      <a:pt x="351752" y="120805"/>
                      <a:pt x="358130" y="121567"/>
                      <a:pt x="361747" y="122805"/>
                    </a:cubicBezTo>
                    <a:cubicBezTo>
                      <a:pt x="365365" y="124042"/>
                      <a:pt x="374884" y="126136"/>
                      <a:pt x="378407" y="127184"/>
                    </a:cubicBezTo>
                    <a:cubicBezTo>
                      <a:pt x="382024" y="128231"/>
                      <a:pt x="384595" y="133657"/>
                      <a:pt x="386879" y="133847"/>
                    </a:cubicBezTo>
                    <a:cubicBezTo>
                      <a:pt x="389164" y="134133"/>
                      <a:pt x="392781" y="137941"/>
                      <a:pt x="396685" y="140511"/>
                    </a:cubicBezTo>
                    <a:cubicBezTo>
                      <a:pt x="400492" y="143081"/>
                      <a:pt x="399255" y="137179"/>
                      <a:pt x="397732" y="134894"/>
                    </a:cubicBezTo>
                    <a:cubicBezTo>
                      <a:pt x="396208" y="132610"/>
                      <a:pt x="398493" y="130991"/>
                      <a:pt x="399255" y="128231"/>
                    </a:cubicBezTo>
                    <a:cubicBezTo>
                      <a:pt x="400016" y="125375"/>
                      <a:pt x="400302" y="124899"/>
                      <a:pt x="400302" y="120805"/>
                    </a:cubicBezTo>
                    <a:cubicBezTo>
                      <a:pt x="400302" y="116712"/>
                      <a:pt x="404110" y="120044"/>
                      <a:pt x="406490" y="121091"/>
                    </a:cubicBezTo>
                    <a:cubicBezTo>
                      <a:pt x="408774" y="122138"/>
                      <a:pt x="409536" y="120329"/>
                      <a:pt x="410583" y="122900"/>
                    </a:cubicBezTo>
                    <a:cubicBezTo>
                      <a:pt x="411630" y="125470"/>
                      <a:pt x="412392" y="127279"/>
                      <a:pt x="413630" y="124708"/>
                    </a:cubicBezTo>
                    <a:cubicBezTo>
                      <a:pt x="414867" y="122138"/>
                      <a:pt x="417247" y="120901"/>
                      <a:pt x="419056" y="122900"/>
                    </a:cubicBezTo>
                    <a:cubicBezTo>
                      <a:pt x="420865" y="124899"/>
                      <a:pt x="422673" y="123947"/>
                      <a:pt x="425244" y="122614"/>
                    </a:cubicBezTo>
                    <a:cubicBezTo>
                      <a:pt x="427814" y="121376"/>
                      <a:pt x="430860" y="124613"/>
                      <a:pt x="433716" y="123376"/>
                    </a:cubicBezTo>
                    <a:cubicBezTo>
                      <a:pt x="436572" y="122043"/>
                      <a:pt x="439333" y="121281"/>
                      <a:pt x="442950" y="122900"/>
                    </a:cubicBezTo>
                    <a:cubicBezTo>
                      <a:pt x="446567" y="124423"/>
                      <a:pt x="447615" y="124423"/>
                      <a:pt x="451708" y="122138"/>
                    </a:cubicBezTo>
                    <a:cubicBezTo>
                      <a:pt x="455802" y="119854"/>
                      <a:pt x="453993" y="118521"/>
                      <a:pt x="450946" y="117759"/>
                    </a:cubicBezTo>
                    <a:cubicBezTo>
                      <a:pt x="447900" y="116997"/>
                      <a:pt x="447615" y="115189"/>
                      <a:pt x="444759" y="113380"/>
                    </a:cubicBezTo>
                    <a:cubicBezTo>
                      <a:pt x="441903" y="111571"/>
                      <a:pt x="442189" y="110048"/>
                      <a:pt x="443426" y="107192"/>
                    </a:cubicBezTo>
                    <a:cubicBezTo>
                      <a:pt x="444759" y="104336"/>
                      <a:pt x="440094" y="106716"/>
                      <a:pt x="438761" y="104622"/>
                    </a:cubicBezTo>
                    <a:cubicBezTo>
                      <a:pt x="437524" y="102528"/>
                      <a:pt x="433906" y="103099"/>
                      <a:pt x="431050" y="104622"/>
                    </a:cubicBezTo>
                    <a:cubicBezTo>
                      <a:pt x="428195" y="106145"/>
                      <a:pt x="427433" y="101576"/>
                      <a:pt x="428766" y="99196"/>
                    </a:cubicBezTo>
                    <a:cubicBezTo>
                      <a:pt x="430099" y="96911"/>
                      <a:pt x="431812" y="96340"/>
                      <a:pt x="434953" y="97673"/>
                    </a:cubicBezTo>
                    <a:cubicBezTo>
                      <a:pt x="438095" y="99005"/>
                      <a:pt x="435715" y="91485"/>
                      <a:pt x="434478" y="87867"/>
                    </a:cubicBezTo>
                    <a:cubicBezTo>
                      <a:pt x="433145" y="84250"/>
                      <a:pt x="432669" y="82251"/>
                      <a:pt x="433145" y="78919"/>
                    </a:cubicBezTo>
                    <a:cubicBezTo>
                      <a:pt x="433621" y="75587"/>
                      <a:pt x="434668" y="69685"/>
                      <a:pt x="432859" y="68352"/>
                    </a:cubicBezTo>
                    <a:cubicBezTo>
                      <a:pt x="431050" y="67115"/>
                      <a:pt x="427433" y="66543"/>
                      <a:pt x="425910" y="68638"/>
                    </a:cubicBezTo>
                    <a:cubicBezTo>
                      <a:pt x="424387" y="70732"/>
                      <a:pt x="424101" y="73017"/>
                      <a:pt x="422007" y="72731"/>
                    </a:cubicBezTo>
                    <a:cubicBezTo>
                      <a:pt x="420008" y="72445"/>
                      <a:pt x="418389" y="70732"/>
                      <a:pt x="414772" y="71684"/>
                    </a:cubicBezTo>
                    <a:cubicBezTo>
                      <a:pt x="411154" y="72731"/>
                      <a:pt x="408394" y="77872"/>
                      <a:pt x="407061" y="80442"/>
                    </a:cubicBezTo>
                    <a:cubicBezTo>
                      <a:pt x="405728" y="83012"/>
                      <a:pt x="400873" y="83488"/>
                      <a:pt x="400873" y="81775"/>
                    </a:cubicBezTo>
                    <a:cubicBezTo>
                      <a:pt x="400873" y="79966"/>
                      <a:pt x="399350" y="76634"/>
                      <a:pt x="396018" y="76349"/>
                    </a:cubicBezTo>
                    <a:cubicBezTo>
                      <a:pt x="392686" y="76063"/>
                      <a:pt x="390592" y="79204"/>
                      <a:pt x="387260" y="81775"/>
                    </a:cubicBezTo>
                    <a:cubicBezTo>
                      <a:pt x="383928" y="84345"/>
                      <a:pt x="382405" y="80728"/>
                      <a:pt x="379549" y="79681"/>
                    </a:cubicBezTo>
                    <a:cubicBezTo>
                      <a:pt x="376693" y="78633"/>
                      <a:pt x="376503" y="79395"/>
                      <a:pt x="373647" y="80156"/>
                    </a:cubicBezTo>
                    <a:cubicBezTo>
                      <a:pt x="370791" y="80918"/>
                      <a:pt x="368982" y="77872"/>
                      <a:pt x="369268" y="76253"/>
                    </a:cubicBezTo>
                    <a:cubicBezTo>
                      <a:pt x="369553" y="74730"/>
                      <a:pt x="369553" y="68828"/>
                      <a:pt x="368982" y="65496"/>
                    </a:cubicBezTo>
                    <a:cubicBezTo>
                      <a:pt x="368506" y="62164"/>
                      <a:pt x="369268" y="56738"/>
                      <a:pt x="371552" y="52644"/>
                    </a:cubicBezTo>
                    <a:cubicBezTo>
                      <a:pt x="373837" y="48551"/>
                      <a:pt x="370029" y="51407"/>
                      <a:pt x="365650" y="52359"/>
                    </a:cubicBezTo>
                    <a:cubicBezTo>
                      <a:pt x="361271" y="53406"/>
                      <a:pt x="356131" y="51312"/>
                      <a:pt x="352799" y="54168"/>
                    </a:cubicBezTo>
                    <a:cubicBezTo>
                      <a:pt x="349467" y="57024"/>
                      <a:pt x="341280" y="61593"/>
                      <a:pt x="338139" y="63402"/>
                    </a:cubicBezTo>
                    <a:cubicBezTo>
                      <a:pt x="334997" y="65210"/>
                      <a:pt x="321194" y="65972"/>
                      <a:pt x="316529" y="65210"/>
                    </a:cubicBezTo>
                    <a:cubicBezTo>
                      <a:pt x="311864" y="64449"/>
                      <a:pt x="307009" y="65972"/>
                      <a:pt x="304153" y="67305"/>
                    </a:cubicBezTo>
                    <a:cubicBezTo>
                      <a:pt x="301298" y="68542"/>
                      <a:pt x="297966" y="70161"/>
                      <a:pt x="295681" y="69304"/>
                    </a:cubicBezTo>
                    <a:cubicBezTo>
                      <a:pt x="293396" y="68542"/>
                      <a:pt x="291016" y="68542"/>
                      <a:pt x="289017" y="71398"/>
                    </a:cubicBezTo>
                    <a:cubicBezTo>
                      <a:pt x="287018" y="74254"/>
                      <a:pt x="284162" y="75968"/>
                      <a:pt x="280545" y="79109"/>
                    </a:cubicBezTo>
                    <a:cubicBezTo>
                      <a:pt x="276927" y="82155"/>
                      <a:pt x="272548" y="83203"/>
                      <a:pt x="270549" y="85487"/>
                    </a:cubicBezTo>
                    <a:cubicBezTo>
                      <a:pt x="268455" y="87772"/>
                      <a:pt x="265408" y="90914"/>
                      <a:pt x="264647" y="93198"/>
                    </a:cubicBezTo>
                    <a:cubicBezTo>
                      <a:pt x="263885" y="95483"/>
                      <a:pt x="261029" y="99386"/>
                      <a:pt x="259506" y="98339"/>
                    </a:cubicBezTo>
                    <a:cubicBezTo>
                      <a:pt x="257983" y="97292"/>
                      <a:pt x="255698" y="95293"/>
                      <a:pt x="253318" y="93198"/>
                    </a:cubicBezTo>
                    <a:cubicBezTo>
                      <a:pt x="251033" y="91199"/>
                      <a:pt x="248939" y="94246"/>
                      <a:pt x="248654" y="96816"/>
                    </a:cubicBezTo>
                    <a:cubicBezTo>
                      <a:pt x="248368" y="99386"/>
                      <a:pt x="243513" y="96816"/>
                      <a:pt x="240467" y="95293"/>
                    </a:cubicBezTo>
                    <a:cubicBezTo>
                      <a:pt x="237420" y="93769"/>
                      <a:pt x="238182" y="90914"/>
                      <a:pt x="235612" y="89390"/>
                    </a:cubicBezTo>
                    <a:cubicBezTo>
                      <a:pt x="233041" y="87867"/>
                      <a:pt x="230471" y="91199"/>
                      <a:pt x="227901" y="93198"/>
                    </a:cubicBezTo>
                    <a:cubicBezTo>
                      <a:pt x="225331" y="95293"/>
                      <a:pt x="216572" y="95007"/>
                      <a:pt x="212289" y="94246"/>
                    </a:cubicBezTo>
                    <a:cubicBezTo>
                      <a:pt x="207909" y="93484"/>
                      <a:pt x="208386" y="89866"/>
                      <a:pt x="209147" y="87011"/>
                    </a:cubicBezTo>
                    <a:cubicBezTo>
                      <a:pt x="209909" y="84155"/>
                      <a:pt x="206291" y="83679"/>
                      <a:pt x="203721" y="82917"/>
                    </a:cubicBezTo>
                    <a:cubicBezTo>
                      <a:pt x="201151" y="82155"/>
                      <a:pt x="194963" y="74445"/>
                      <a:pt x="192678" y="69780"/>
                    </a:cubicBezTo>
                    <a:cubicBezTo>
                      <a:pt x="190393" y="65115"/>
                      <a:pt x="186300" y="62640"/>
                      <a:pt x="183920" y="63116"/>
                    </a:cubicBezTo>
                    <a:cubicBezTo>
                      <a:pt x="181635" y="63687"/>
                      <a:pt x="181350" y="61117"/>
                      <a:pt x="178494" y="59023"/>
                    </a:cubicBezTo>
                    <a:cubicBezTo>
                      <a:pt x="175638" y="56928"/>
                      <a:pt x="174115" y="59023"/>
                      <a:pt x="172306" y="57976"/>
                    </a:cubicBezTo>
                    <a:cubicBezTo>
                      <a:pt x="170497" y="56928"/>
                      <a:pt x="167927" y="56738"/>
                      <a:pt x="163548" y="57500"/>
                    </a:cubicBezTo>
                    <a:cubicBezTo>
                      <a:pt x="159169" y="58261"/>
                      <a:pt x="155361" y="56453"/>
                      <a:pt x="151743" y="59499"/>
                    </a:cubicBezTo>
                    <a:cubicBezTo>
                      <a:pt x="148126" y="62640"/>
                      <a:pt x="146317" y="65401"/>
                      <a:pt x="147079" y="62355"/>
                    </a:cubicBezTo>
                    <a:cubicBezTo>
                      <a:pt x="147840" y="59308"/>
                      <a:pt x="150411" y="56738"/>
                      <a:pt x="152981" y="53406"/>
                    </a:cubicBezTo>
                    <a:cubicBezTo>
                      <a:pt x="155551" y="50074"/>
                      <a:pt x="149078" y="53882"/>
                      <a:pt x="146317" y="57785"/>
                    </a:cubicBezTo>
                    <a:cubicBezTo>
                      <a:pt x="143461" y="61593"/>
                      <a:pt x="140701" y="63211"/>
                      <a:pt x="138321" y="62926"/>
                    </a:cubicBezTo>
                    <a:cubicBezTo>
                      <a:pt x="136036" y="62640"/>
                      <a:pt x="135751" y="68828"/>
                      <a:pt x="133466" y="73683"/>
                    </a:cubicBezTo>
                    <a:cubicBezTo>
                      <a:pt x="131181" y="78538"/>
                      <a:pt x="130895" y="73398"/>
                      <a:pt x="130610" y="71113"/>
                    </a:cubicBezTo>
                    <a:cubicBezTo>
                      <a:pt x="130324" y="68828"/>
                      <a:pt x="130134" y="63402"/>
                      <a:pt x="131086" y="61117"/>
                    </a:cubicBezTo>
                    <a:cubicBezTo>
                      <a:pt x="132133" y="58832"/>
                      <a:pt x="133180" y="52073"/>
                      <a:pt x="133180" y="52073"/>
                    </a:cubicBezTo>
                    <a:cubicBezTo>
                      <a:pt x="136036" y="52359"/>
                      <a:pt x="136226" y="50836"/>
                      <a:pt x="137559" y="47218"/>
                    </a:cubicBezTo>
                    <a:cubicBezTo>
                      <a:pt x="138797" y="43601"/>
                      <a:pt x="139844" y="39508"/>
                      <a:pt x="141938" y="36937"/>
                    </a:cubicBezTo>
                    <a:cubicBezTo>
                      <a:pt x="144033" y="34367"/>
                      <a:pt x="144223" y="34652"/>
                      <a:pt x="144794" y="31511"/>
                    </a:cubicBezTo>
                    <a:cubicBezTo>
                      <a:pt x="145270" y="28465"/>
                      <a:pt x="147365" y="27894"/>
                      <a:pt x="150411" y="25894"/>
                    </a:cubicBezTo>
                    <a:cubicBezTo>
                      <a:pt x="153457" y="23800"/>
                      <a:pt x="156599" y="19231"/>
                      <a:pt x="160216" y="16375"/>
                    </a:cubicBezTo>
                    <a:cubicBezTo>
                      <a:pt x="163834" y="13519"/>
                      <a:pt x="162501" y="11996"/>
                      <a:pt x="162501" y="10187"/>
                    </a:cubicBezTo>
                    <a:cubicBezTo>
                      <a:pt x="162501" y="8378"/>
                      <a:pt x="168879" y="8092"/>
                      <a:pt x="172211" y="7902"/>
                    </a:cubicBezTo>
                    <a:cubicBezTo>
                      <a:pt x="175543" y="7617"/>
                      <a:pt x="178875" y="6855"/>
                      <a:pt x="178875" y="5046"/>
                    </a:cubicBezTo>
                    <a:cubicBezTo>
                      <a:pt x="178875" y="3238"/>
                      <a:pt x="176780" y="-94"/>
                      <a:pt x="171164" y="191"/>
                    </a:cubicBezTo>
                    <a:cubicBezTo>
                      <a:pt x="165547" y="477"/>
                      <a:pt x="157551" y="-570"/>
                      <a:pt x="151839" y="477"/>
                    </a:cubicBezTo>
                    <a:cubicBezTo>
                      <a:pt x="146222" y="1524"/>
                      <a:pt x="140796" y="7712"/>
                      <a:pt x="136988" y="9711"/>
                    </a:cubicBezTo>
                    <a:cubicBezTo>
                      <a:pt x="133180" y="11805"/>
                      <a:pt x="129753" y="15328"/>
                      <a:pt x="128230" y="18469"/>
                    </a:cubicBezTo>
                    <a:cubicBezTo>
                      <a:pt x="126707" y="21515"/>
                      <a:pt x="120233" y="28465"/>
                      <a:pt x="116426" y="29226"/>
                    </a:cubicBezTo>
                    <a:cubicBezTo>
                      <a:pt x="112618" y="29988"/>
                      <a:pt x="109476" y="36651"/>
                      <a:pt x="106620" y="38175"/>
                    </a:cubicBezTo>
                    <a:cubicBezTo>
                      <a:pt x="103765" y="39698"/>
                      <a:pt x="99671" y="44077"/>
                      <a:pt x="98909" y="47694"/>
                    </a:cubicBezTo>
                    <a:cubicBezTo>
                      <a:pt x="98148" y="51312"/>
                      <a:pt x="93293" y="54358"/>
                      <a:pt x="89675" y="54073"/>
                    </a:cubicBezTo>
                    <a:cubicBezTo>
                      <a:pt x="86058" y="53787"/>
                      <a:pt x="83488" y="55405"/>
                      <a:pt x="81679" y="58452"/>
                    </a:cubicBezTo>
                    <a:cubicBezTo>
                      <a:pt x="79870" y="61498"/>
                      <a:pt x="73492" y="66924"/>
                      <a:pt x="69874" y="69494"/>
                    </a:cubicBezTo>
                    <a:cubicBezTo>
                      <a:pt x="66257" y="72065"/>
                      <a:pt x="52168" y="72826"/>
                      <a:pt x="46266" y="73588"/>
                    </a:cubicBezTo>
                    <a:cubicBezTo>
                      <a:pt x="40364" y="74349"/>
                      <a:pt x="35508" y="79490"/>
                      <a:pt x="32653" y="83298"/>
                    </a:cubicBezTo>
                    <a:cubicBezTo>
                      <a:pt x="29797" y="87106"/>
                      <a:pt x="25703" y="92246"/>
                      <a:pt x="20087" y="92817"/>
                    </a:cubicBezTo>
                    <a:cubicBezTo>
                      <a:pt x="14470" y="93294"/>
                      <a:pt x="9044" y="97673"/>
                      <a:pt x="6188" y="98244"/>
                    </a:cubicBezTo>
                    <a:cubicBezTo>
                      <a:pt x="4379" y="98529"/>
                      <a:pt x="2190" y="100148"/>
                      <a:pt x="0" y="101100"/>
                    </a:cubicBezTo>
                    <a:lnTo>
                      <a:pt x="0" y="101100"/>
                    </a:lnTo>
                    <a:cubicBezTo>
                      <a:pt x="1047" y="102908"/>
                      <a:pt x="2094" y="104051"/>
                      <a:pt x="4189" y="103670"/>
                    </a:cubicBezTo>
                    <a:cubicBezTo>
                      <a:pt x="8282" y="103004"/>
                      <a:pt x="8282" y="106431"/>
                      <a:pt x="11709" y="107097"/>
                    </a:cubicBezTo>
                    <a:cubicBezTo>
                      <a:pt x="15136" y="107763"/>
                      <a:pt x="17897" y="109858"/>
                      <a:pt x="17897" y="113951"/>
                    </a:cubicBezTo>
                    <a:cubicBezTo>
                      <a:pt x="17897" y="118045"/>
                      <a:pt x="17897" y="123566"/>
                      <a:pt x="24085" y="124899"/>
                    </a:cubicBezTo>
                    <a:cubicBezTo>
                      <a:pt x="30273" y="126232"/>
                      <a:pt x="84344" y="137941"/>
                      <a:pt x="90532" y="138607"/>
                    </a:cubicBezTo>
                    <a:cubicBezTo>
                      <a:pt x="96720" y="139273"/>
                      <a:pt x="103574" y="142701"/>
                      <a:pt x="109000" y="145461"/>
                    </a:cubicBezTo>
                    <a:cubicBezTo>
                      <a:pt x="114522" y="148222"/>
                      <a:pt x="117187" y="148222"/>
                      <a:pt x="120614" y="149555"/>
                    </a:cubicBezTo>
                    <a:cubicBezTo>
                      <a:pt x="124041" y="150887"/>
                      <a:pt x="127468" y="152982"/>
                      <a:pt x="128801" y="150221"/>
                    </a:cubicBezTo>
                    <a:cubicBezTo>
                      <a:pt x="130134" y="147461"/>
                      <a:pt x="134323" y="148127"/>
                      <a:pt x="136988" y="149555"/>
                    </a:cubicBezTo>
                    <a:cubicBezTo>
                      <a:pt x="139749" y="150887"/>
                      <a:pt x="141081" y="150221"/>
                      <a:pt x="144509" y="150221"/>
                    </a:cubicBezTo>
                    <a:cubicBezTo>
                      <a:pt x="147936" y="150221"/>
                      <a:pt x="149269" y="151554"/>
                      <a:pt x="154790" y="152315"/>
                    </a:cubicBezTo>
                    <a:cubicBezTo>
                      <a:pt x="160311" y="152982"/>
                      <a:pt x="160978" y="155743"/>
                      <a:pt x="163643" y="157837"/>
                    </a:cubicBezTo>
                    <a:cubicBezTo>
                      <a:pt x="166404" y="159931"/>
                      <a:pt x="166404" y="161930"/>
                      <a:pt x="164309" y="164025"/>
                    </a:cubicBezTo>
                    <a:cubicBezTo>
                      <a:pt x="162215" y="166024"/>
                      <a:pt x="163643" y="170212"/>
                      <a:pt x="167070" y="168784"/>
                    </a:cubicBezTo>
                    <a:cubicBezTo>
                      <a:pt x="170497" y="167452"/>
                      <a:pt x="171164" y="169451"/>
                      <a:pt x="174591" y="170879"/>
                    </a:cubicBezTo>
                    <a:cubicBezTo>
                      <a:pt x="178018" y="172212"/>
                      <a:pt x="178018" y="168784"/>
                      <a:pt x="182111" y="172212"/>
                    </a:cubicBezTo>
                    <a:cubicBezTo>
                      <a:pt x="186205" y="175639"/>
                      <a:pt x="191060" y="179066"/>
                      <a:pt x="187633" y="180398"/>
                    </a:cubicBezTo>
                    <a:cubicBezTo>
                      <a:pt x="184206" y="181731"/>
                      <a:pt x="184872" y="181731"/>
                      <a:pt x="186966" y="184492"/>
                    </a:cubicBezTo>
                    <a:cubicBezTo>
                      <a:pt x="189061" y="187253"/>
                      <a:pt x="184872" y="187919"/>
                      <a:pt x="186966" y="190680"/>
                    </a:cubicBezTo>
                    <a:cubicBezTo>
                      <a:pt x="189061" y="193440"/>
                      <a:pt x="188299" y="196868"/>
                      <a:pt x="186300" y="198867"/>
                    </a:cubicBezTo>
                    <a:cubicBezTo>
                      <a:pt x="184206" y="200866"/>
                      <a:pt x="185633" y="202294"/>
                      <a:pt x="184967" y="205721"/>
                    </a:cubicBezTo>
                    <a:cubicBezTo>
                      <a:pt x="184301" y="209148"/>
                      <a:pt x="184301" y="210481"/>
                      <a:pt x="189061" y="209814"/>
                    </a:cubicBezTo>
                    <a:cubicBezTo>
                      <a:pt x="193821" y="209148"/>
                      <a:pt x="194487" y="205721"/>
                      <a:pt x="198009" y="207053"/>
                    </a:cubicBezTo>
                    <a:cubicBezTo>
                      <a:pt x="201436" y="208386"/>
                      <a:pt x="200770" y="211147"/>
                      <a:pt x="198675" y="216002"/>
                    </a:cubicBezTo>
                    <a:cubicBezTo>
                      <a:pt x="196581" y="220762"/>
                      <a:pt x="192488" y="222856"/>
                      <a:pt x="196581" y="225617"/>
                    </a:cubicBezTo>
                    <a:cubicBezTo>
                      <a:pt x="200675" y="228378"/>
                      <a:pt x="201341" y="230377"/>
                      <a:pt x="201341" y="233899"/>
                    </a:cubicBezTo>
                    <a:cubicBezTo>
                      <a:pt x="201341" y="235422"/>
                      <a:pt x="202578" y="236945"/>
                      <a:pt x="204007" y="238183"/>
                    </a:cubicBezTo>
                    <a:cubicBezTo>
                      <a:pt x="204102" y="237421"/>
                      <a:pt x="204292" y="236564"/>
                      <a:pt x="204387" y="235993"/>
                    </a:cubicBezTo>
                    <a:cubicBezTo>
                      <a:pt x="204958" y="232185"/>
                      <a:pt x="204102" y="229044"/>
                      <a:pt x="203150" y="226474"/>
                    </a:cubicBezTo>
                    <a:cubicBezTo>
                      <a:pt x="202103" y="223903"/>
                      <a:pt x="201341" y="223618"/>
                      <a:pt x="202674" y="222570"/>
                    </a:cubicBezTo>
                    <a:cubicBezTo>
                      <a:pt x="203911" y="221523"/>
                      <a:pt x="206482" y="223618"/>
                      <a:pt x="208861" y="223047"/>
                    </a:cubicBezTo>
                    <a:cubicBezTo>
                      <a:pt x="211146" y="222570"/>
                      <a:pt x="212955" y="218192"/>
                      <a:pt x="214478" y="214574"/>
                    </a:cubicBezTo>
                    <a:cubicBezTo>
                      <a:pt x="216001" y="210956"/>
                      <a:pt x="215811" y="208957"/>
                      <a:pt x="217334" y="205626"/>
                    </a:cubicBezTo>
                    <a:cubicBezTo>
                      <a:pt x="218857" y="202294"/>
                      <a:pt x="220666" y="203055"/>
                      <a:pt x="220952" y="199247"/>
                    </a:cubicBezTo>
                    <a:cubicBezTo>
                      <a:pt x="221237" y="195439"/>
                      <a:pt x="223522" y="191251"/>
                      <a:pt x="226378" y="185158"/>
                    </a:cubicBezTo>
                    <a:cubicBezTo>
                      <a:pt x="228377" y="180779"/>
                      <a:pt x="229424" y="177447"/>
                      <a:pt x="232851" y="175163"/>
                    </a:cubicBezTo>
                    <a:cubicBezTo>
                      <a:pt x="236183" y="172878"/>
                      <a:pt x="237992" y="172592"/>
                      <a:pt x="237992" y="168023"/>
                    </a:cubicBezTo>
                    <a:cubicBezTo>
                      <a:pt x="237992" y="163358"/>
                      <a:pt x="238468" y="160788"/>
                      <a:pt x="239515" y="155457"/>
                    </a:cubicBezTo>
                    <a:cubicBezTo>
                      <a:pt x="240562" y="150031"/>
                      <a:pt x="246179" y="149079"/>
                      <a:pt x="245131" y="151364"/>
                    </a:cubicBezTo>
                    <a:cubicBezTo>
                      <a:pt x="244084" y="153648"/>
                      <a:pt x="242085" y="154410"/>
                      <a:pt x="242085" y="157551"/>
                    </a:cubicBezTo>
                    <a:cubicBezTo>
                      <a:pt x="242085" y="160598"/>
                      <a:pt x="243608" y="164977"/>
                      <a:pt x="244180" y="170403"/>
                    </a:cubicBezTo>
                    <a:cubicBezTo>
                      <a:pt x="244655" y="175829"/>
                      <a:pt x="246274" y="172688"/>
                      <a:pt x="248273" y="170879"/>
                    </a:cubicBezTo>
                    <a:cubicBezTo>
                      <a:pt x="250367" y="169070"/>
                      <a:pt x="252652" y="169356"/>
                      <a:pt x="254461" y="164500"/>
                    </a:cubicBezTo>
                    <a:cubicBezTo>
                      <a:pt x="256269" y="159646"/>
                      <a:pt x="256745" y="159360"/>
                      <a:pt x="256555" y="156504"/>
                    </a:cubicBezTo>
                    <a:cubicBezTo>
                      <a:pt x="256269" y="153648"/>
                      <a:pt x="258078" y="153172"/>
                      <a:pt x="260648" y="154695"/>
                    </a:cubicBezTo>
                    <a:cubicBezTo>
                      <a:pt x="263219" y="156218"/>
                      <a:pt x="264742" y="155933"/>
                      <a:pt x="266551" y="153458"/>
                    </a:cubicBezTo>
                    <a:cubicBezTo>
                      <a:pt x="268359" y="150887"/>
                      <a:pt x="270168" y="147841"/>
                      <a:pt x="272167" y="149364"/>
                    </a:cubicBezTo>
                    <a:cubicBezTo>
                      <a:pt x="274262" y="150887"/>
                      <a:pt x="273405" y="152982"/>
                      <a:pt x="272167" y="156314"/>
                    </a:cubicBezTo>
                    <a:cubicBezTo>
                      <a:pt x="270930" y="159646"/>
                      <a:pt x="268550" y="159646"/>
                      <a:pt x="267788" y="162216"/>
                    </a:cubicBezTo>
                    <a:cubicBezTo>
                      <a:pt x="267027" y="164786"/>
                      <a:pt x="265504" y="168118"/>
                      <a:pt x="263885" y="170212"/>
                    </a:cubicBezTo>
                    <a:cubicBezTo>
                      <a:pt x="262362" y="172307"/>
                      <a:pt x="262838" y="175067"/>
                      <a:pt x="266456" y="176876"/>
                    </a:cubicBezTo>
                    <a:cubicBezTo>
                      <a:pt x="270073" y="178685"/>
                      <a:pt x="271120" y="178209"/>
                      <a:pt x="270073" y="175829"/>
                    </a:cubicBezTo>
                    <a:cubicBezTo>
                      <a:pt x="269026" y="173544"/>
                      <a:pt x="269787" y="172783"/>
                      <a:pt x="271406" y="170403"/>
                    </a:cubicBezTo>
                    <a:cubicBezTo>
                      <a:pt x="272929" y="168118"/>
                      <a:pt x="274738" y="164500"/>
                      <a:pt x="277308" y="163453"/>
                    </a:cubicBezTo>
                    <a:cubicBezTo>
                      <a:pt x="279878" y="162406"/>
                      <a:pt x="282163" y="159836"/>
                      <a:pt x="283972" y="158789"/>
                    </a:cubicBezTo>
                    <a:cubicBezTo>
                      <a:pt x="285781" y="157742"/>
                      <a:pt x="287589" y="158027"/>
                      <a:pt x="287875" y="153934"/>
                    </a:cubicBezTo>
                    <a:cubicBezTo>
                      <a:pt x="288160" y="149840"/>
                      <a:pt x="288160" y="145937"/>
                      <a:pt x="290159" y="142891"/>
                    </a:cubicBezTo>
                    <a:cubicBezTo>
                      <a:pt x="292254" y="139845"/>
                      <a:pt x="294538" y="140797"/>
                      <a:pt x="298632" y="140606"/>
                    </a:cubicBezTo>
                    <a:cubicBezTo>
                      <a:pt x="303297" y="140416"/>
                      <a:pt x="307390" y="138607"/>
                      <a:pt x="311198" y="140892"/>
                    </a:cubicBezTo>
                    <a:close/>
                  </a:path>
                </a:pathLst>
              </a:custGeom>
              <a:grpFill/>
              <a:ln w="4754" cap="flat">
                <a:solidFill>
                  <a:srgbClr val="FFFFFF"/>
                </a:solidFill>
                <a:prstDash val="solid"/>
                <a:miter/>
              </a:ln>
            </p:spPr>
            <p:txBody>
              <a:bodyPr rtlCol="0" anchor="ctr"/>
              <a:lstStyle/>
              <a:p>
                <a:endParaRPr lang="en-US"/>
              </a:p>
            </p:txBody>
          </p:sp>
        </p:grpSp>
        <p:sp>
          <p:nvSpPr>
            <p:cNvPr id="73" name="Graphic 13">
              <a:extLst>
                <a:ext uri="{FF2B5EF4-FFF2-40B4-BE49-F238E27FC236}">
                  <a16:creationId xmlns:a16="http://schemas.microsoft.com/office/drawing/2014/main" id="{E2CA9792-4B9F-A8BA-1635-198E64B1E644}"/>
                </a:ext>
              </a:extLst>
            </p:cNvPr>
            <p:cNvSpPr/>
            <p:nvPr userDrawn="1"/>
          </p:nvSpPr>
          <p:spPr>
            <a:xfrm>
              <a:off x="4904442" y="2747549"/>
              <a:ext cx="601958" cy="1065576"/>
            </a:xfrm>
            <a:custGeom>
              <a:avLst/>
              <a:gdLst>
                <a:gd name="connsiteX0" fmla="*/ 313818 w 317054"/>
                <a:gd name="connsiteY0" fmla="*/ 366507 h 561244"/>
                <a:gd name="connsiteX1" fmla="*/ 311724 w 317054"/>
                <a:gd name="connsiteY1" fmla="*/ 355560 h 561244"/>
                <a:gd name="connsiteX2" fmla="*/ 308297 w 317054"/>
                <a:gd name="connsiteY2" fmla="*/ 346611 h 561244"/>
                <a:gd name="connsiteX3" fmla="*/ 304203 w 317054"/>
                <a:gd name="connsiteY3" fmla="*/ 339757 h 561244"/>
                <a:gd name="connsiteX4" fmla="*/ 304203 w 317054"/>
                <a:gd name="connsiteY4" fmla="*/ 330142 h 561244"/>
                <a:gd name="connsiteX5" fmla="*/ 303537 w 317054"/>
                <a:gd name="connsiteY5" fmla="*/ 319861 h 561244"/>
                <a:gd name="connsiteX6" fmla="*/ 309725 w 317054"/>
                <a:gd name="connsiteY6" fmla="*/ 311674 h 561244"/>
                <a:gd name="connsiteX7" fmla="*/ 289448 w 317054"/>
                <a:gd name="connsiteY7" fmla="*/ 74920 h 561244"/>
                <a:gd name="connsiteX8" fmla="*/ 285830 w 317054"/>
                <a:gd name="connsiteY8" fmla="*/ 70731 h 561244"/>
                <a:gd name="connsiteX9" fmla="*/ 276882 w 317054"/>
                <a:gd name="connsiteY9" fmla="*/ 50169 h 561244"/>
                <a:gd name="connsiteX10" fmla="*/ 269456 w 317054"/>
                <a:gd name="connsiteY10" fmla="*/ 36555 h 561244"/>
                <a:gd name="connsiteX11" fmla="*/ 261270 w 317054"/>
                <a:gd name="connsiteY11" fmla="*/ 21134 h 561244"/>
                <a:gd name="connsiteX12" fmla="*/ 261746 w 317054"/>
                <a:gd name="connsiteY12" fmla="*/ 3713 h 561244"/>
                <a:gd name="connsiteX13" fmla="*/ 261746 w 317054"/>
                <a:gd name="connsiteY13" fmla="*/ 0 h 561244"/>
                <a:gd name="connsiteX14" fmla="*/ 54693 w 317054"/>
                <a:gd name="connsiteY14" fmla="*/ 12280 h 561244"/>
                <a:gd name="connsiteX15" fmla="*/ 52884 w 317054"/>
                <a:gd name="connsiteY15" fmla="*/ 13994 h 561244"/>
                <a:gd name="connsiteX16" fmla="*/ 58501 w 317054"/>
                <a:gd name="connsiteY16" fmla="*/ 19135 h 561244"/>
                <a:gd name="connsiteX17" fmla="*/ 68782 w 317054"/>
                <a:gd name="connsiteY17" fmla="*/ 26846 h 561244"/>
                <a:gd name="connsiteX18" fmla="*/ 71352 w 317054"/>
                <a:gd name="connsiteY18" fmla="*/ 35604 h 561244"/>
                <a:gd name="connsiteX19" fmla="*/ 79063 w 317054"/>
                <a:gd name="connsiteY19" fmla="*/ 42743 h 561244"/>
                <a:gd name="connsiteX20" fmla="*/ 88297 w 317054"/>
                <a:gd name="connsiteY20" fmla="*/ 47408 h 561244"/>
                <a:gd name="connsiteX21" fmla="*/ 92867 w 317054"/>
                <a:gd name="connsiteY21" fmla="*/ 58165 h 561244"/>
                <a:gd name="connsiteX22" fmla="*/ 93914 w 317054"/>
                <a:gd name="connsiteY22" fmla="*/ 67971 h 561244"/>
                <a:gd name="connsiteX23" fmla="*/ 91820 w 317054"/>
                <a:gd name="connsiteY23" fmla="*/ 77205 h 561244"/>
                <a:gd name="connsiteX24" fmla="*/ 87250 w 317054"/>
                <a:gd name="connsiteY24" fmla="*/ 82821 h 561244"/>
                <a:gd name="connsiteX25" fmla="*/ 81634 w 317054"/>
                <a:gd name="connsiteY25" fmla="*/ 91579 h 561244"/>
                <a:gd name="connsiteX26" fmla="*/ 80586 w 317054"/>
                <a:gd name="connsiteY26" fmla="*/ 101861 h 561244"/>
                <a:gd name="connsiteX27" fmla="*/ 74970 w 317054"/>
                <a:gd name="connsiteY27" fmla="*/ 107477 h 561244"/>
                <a:gd name="connsiteX28" fmla="*/ 70305 w 317054"/>
                <a:gd name="connsiteY28" fmla="*/ 112142 h 561244"/>
                <a:gd name="connsiteX29" fmla="*/ 63165 w 317054"/>
                <a:gd name="connsiteY29" fmla="*/ 111666 h 561244"/>
                <a:gd name="connsiteX30" fmla="*/ 56502 w 317054"/>
                <a:gd name="connsiteY30" fmla="*/ 117853 h 561244"/>
                <a:gd name="connsiteX31" fmla="*/ 45744 w 317054"/>
                <a:gd name="connsiteY31" fmla="*/ 118330 h 561244"/>
                <a:gd name="connsiteX32" fmla="*/ 36510 w 317054"/>
                <a:gd name="connsiteY32" fmla="*/ 122994 h 561244"/>
                <a:gd name="connsiteX33" fmla="*/ 30323 w 317054"/>
                <a:gd name="connsiteY33" fmla="*/ 122994 h 561244"/>
                <a:gd name="connsiteX34" fmla="*/ 26705 w 317054"/>
                <a:gd name="connsiteY34" fmla="*/ 132799 h 561244"/>
                <a:gd name="connsiteX35" fmla="*/ 26705 w 317054"/>
                <a:gd name="connsiteY35" fmla="*/ 142034 h 561244"/>
                <a:gd name="connsiteX36" fmla="*/ 30799 w 317054"/>
                <a:gd name="connsiteY36" fmla="*/ 148697 h 561244"/>
                <a:gd name="connsiteX37" fmla="*/ 36986 w 317054"/>
                <a:gd name="connsiteY37" fmla="*/ 151268 h 561244"/>
                <a:gd name="connsiteX38" fmla="*/ 38510 w 317054"/>
                <a:gd name="connsiteY38" fmla="*/ 165166 h 561244"/>
                <a:gd name="connsiteX39" fmla="*/ 35463 w 317054"/>
                <a:gd name="connsiteY39" fmla="*/ 175924 h 561244"/>
                <a:gd name="connsiteX40" fmla="*/ 28799 w 317054"/>
                <a:gd name="connsiteY40" fmla="*/ 185729 h 561244"/>
                <a:gd name="connsiteX41" fmla="*/ 27752 w 317054"/>
                <a:gd name="connsiteY41" fmla="*/ 196010 h 561244"/>
                <a:gd name="connsiteX42" fmla="*/ 23659 w 317054"/>
                <a:gd name="connsiteY42" fmla="*/ 202198 h 561244"/>
                <a:gd name="connsiteX43" fmla="*/ 11854 w 317054"/>
                <a:gd name="connsiteY43" fmla="*/ 206291 h 561244"/>
                <a:gd name="connsiteX44" fmla="*/ 6714 w 317054"/>
                <a:gd name="connsiteY44" fmla="*/ 212479 h 561244"/>
                <a:gd name="connsiteX45" fmla="*/ 10331 w 317054"/>
                <a:gd name="connsiteY45" fmla="*/ 221237 h 561244"/>
                <a:gd name="connsiteX46" fmla="*/ 9855 w 317054"/>
                <a:gd name="connsiteY46" fmla="*/ 229424 h 561244"/>
                <a:gd name="connsiteX47" fmla="*/ 3668 w 317054"/>
                <a:gd name="connsiteY47" fmla="*/ 234089 h 561244"/>
                <a:gd name="connsiteX48" fmla="*/ 50 w 317054"/>
                <a:gd name="connsiteY48" fmla="*/ 252081 h 561244"/>
                <a:gd name="connsiteX49" fmla="*/ 4143 w 317054"/>
                <a:gd name="connsiteY49" fmla="*/ 265408 h 561244"/>
                <a:gd name="connsiteX50" fmla="*/ 8713 w 317054"/>
                <a:gd name="connsiteY50" fmla="*/ 275214 h 561244"/>
                <a:gd name="connsiteX51" fmla="*/ 9760 w 317054"/>
                <a:gd name="connsiteY51" fmla="*/ 285019 h 561244"/>
                <a:gd name="connsiteX52" fmla="*/ 13378 w 317054"/>
                <a:gd name="connsiteY52" fmla="*/ 292730 h 561244"/>
                <a:gd name="connsiteX53" fmla="*/ 18518 w 317054"/>
                <a:gd name="connsiteY53" fmla="*/ 299394 h 561244"/>
                <a:gd name="connsiteX54" fmla="*/ 27276 w 317054"/>
                <a:gd name="connsiteY54" fmla="*/ 307104 h 561244"/>
                <a:gd name="connsiteX55" fmla="*/ 32417 w 317054"/>
                <a:gd name="connsiteY55" fmla="*/ 312721 h 561244"/>
                <a:gd name="connsiteX56" fmla="*/ 37558 w 317054"/>
                <a:gd name="connsiteY56" fmla="*/ 319956 h 561244"/>
                <a:gd name="connsiteX57" fmla="*/ 43174 w 317054"/>
                <a:gd name="connsiteY57" fmla="*/ 324621 h 561244"/>
                <a:gd name="connsiteX58" fmla="*/ 58120 w 317054"/>
                <a:gd name="connsiteY58" fmla="*/ 333855 h 561244"/>
                <a:gd name="connsiteX59" fmla="*/ 65831 w 317054"/>
                <a:gd name="connsiteY59" fmla="*/ 343660 h 561244"/>
                <a:gd name="connsiteX60" fmla="*/ 67830 w 317054"/>
                <a:gd name="connsiteY60" fmla="*/ 352894 h 561244"/>
                <a:gd name="connsiteX61" fmla="*/ 67830 w 317054"/>
                <a:gd name="connsiteY61" fmla="*/ 359082 h 561244"/>
                <a:gd name="connsiteX62" fmla="*/ 69353 w 317054"/>
                <a:gd name="connsiteY62" fmla="*/ 367269 h 561244"/>
                <a:gd name="connsiteX63" fmla="*/ 76493 w 317054"/>
                <a:gd name="connsiteY63" fmla="*/ 377074 h 561244"/>
                <a:gd name="connsiteX64" fmla="*/ 83728 w 317054"/>
                <a:gd name="connsiteY64" fmla="*/ 372981 h 561244"/>
                <a:gd name="connsiteX65" fmla="*/ 91439 w 317054"/>
                <a:gd name="connsiteY65" fmla="*/ 367364 h 561244"/>
                <a:gd name="connsiteX66" fmla="*/ 101720 w 317054"/>
                <a:gd name="connsiteY66" fmla="*/ 370981 h 561244"/>
                <a:gd name="connsiteX67" fmla="*/ 109907 w 317054"/>
                <a:gd name="connsiteY67" fmla="*/ 375075 h 561244"/>
                <a:gd name="connsiteX68" fmla="*/ 114572 w 317054"/>
                <a:gd name="connsiteY68" fmla="*/ 382214 h 561244"/>
                <a:gd name="connsiteX69" fmla="*/ 108955 w 317054"/>
                <a:gd name="connsiteY69" fmla="*/ 389354 h 561244"/>
                <a:gd name="connsiteX70" fmla="*/ 108955 w 317054"/>
                <a:gd name="connsiteY70" fmla="*/ 397065 h 561244"/>
                <a:gd name="connsiteX71" fmla="*/ 107908 w 317054"/>
                <a:gd name="connsiteY71" fmla="*/ 404205 h 561244"/>
                <a:gd name="connsiteX72" fmla="*/ 104862 w 317054"/>
                <a:gd name="connsiteY72" fmla="*/ 416009 h 561244"/>
                <a:gd name="connsiteX73" fmla="*/ 100197 w 317054"/>
                <a:gd name="connsiteY73" fmla="*/ 423720 h 561244"/>
                <a:gd name="connsiteX74" fmla="*/ 99150 w 317054"/>
                <a:gd name="connsiteY74" fmla="*/ 441141 h 561244"/>
                <a:gd name="connsiteX75" fmla="*/ 106861 w 317054"/>
                <a:gd name="connsiteY75" fmla="*/ 449328 h 561244"/>
                <a:gd name="connsiteX76" fmla="*/ 114096 w 317054"/>
                <a:gd name="connsiteY76" fmla="*/ 456563 h 561244"/>
                <a:gd name="connsiteX77" fmla="*/ 121331 w 317054"/>
                <a:gd name="connsiteY77" fmla="*/ 461228 h 561244"/>
                <a:gd name="connsiteX78" fmla="*/ 130089 w 317054"/>
                <a:gd name="connsiteY78" fmla="*/ 466369 h 561244"/>
                <a:gd name="connsiteX79" fmla="*/ 132183 w 317054"/>
                <a:gd name="connsiteY79" fmla="*/ 471033 h 561244"/>
                <a:gd name="connsiteX80" fmla="*/ 140941 w 317054"/>
                <a:gd name="connsiteY80" fmla="*/ 473603 h 561244"/>
                <a:gd name="connsiteX81" fmla="*/ 152269 w 317054"/>
                <a:gd name="connsiteY81" fmla="*/ 478744 h 561244"/>
                <a:gd name="connsiteX82" fmla="*/ 156363 w 317054"/>
                <a:gd name="connsiteY82" fmla="*/ 486455 h 561244"/>
                <a:gd name="connsiteX83" fmla="*/ 160456 w 317054"/>
                <a:gd name="connsiteY83" fmla="*/ 490072 h 561244"/>
                <a:gd name="connsiteX84" fmla="*/ 167596 w 317054"/>
                <a:gd name="connsiteY84" fmla="*/ 494166 h 561244"/>
                <a:gd name="connsiteX85" fmla="*/ 169119 w 317054"/>
                <a:gd name="connsiteY85" fmla="*/ 500830 h 561244"/>
                <a:gd name="connsiteX86" fmla="*/ 168643 w 317054"/>
                <a:gd name="connsiteY86" fmla="*/ 506446 h 561244"/>
                <a:gd name="connsiteX87" fmla="*/ 174260 w 317054"/>
                <a:gd name="connsiteY87" fmla="*/ 515680 h 561244"/>
                <a:gd name="connsiteX88" fmla="*/ 177401 w 317054"/>
                <a:gd name="connsiteY88" fmla="*/ 522915 h 561244"/>
                <a:gd name="connsiteX89" fmla="*/ 171785 w 317054"/>
                <a:gd name="connsiteY89" fmla="*/ 528532 h 561244"/>
                <a:gd name="connsiteX90" fmla="*/ 171785 w 317054"/>
                <a:gd name="connsiteY90" fmla="*/ 534720 h 561244"/>
                <a:gd name="connsiteX91" fmla="*/ 175878 w 317054"/>
                <a:gd name="connsiteY91" fmla="*/ 540907 h 561244"/>
                <a:gd name="connsiteX92" fmla="*/ 181495 w 317054"/>
                <a:gd name="connsiteY92" fmla="*/ 549094 h 561244"/>
                <a:gd name="connsiteX93" fmla="*/ 181971 w 317054"/>
                <a:gd name="connsiteY93" fmla="*/ 555282 h 561244"/>
                <a:gd name="connsiteX94" fmla="*/ 188159 w 317054"/>
                <a:gd name="connsiteY94" fmla="*/ 557852 h 561244"/>
                <a:gd name="connsiteX95" fmla="*/ 192823 w 317054"/>
                <a:gd name="connsiteY95" fmla="*/ 559376 h 561244"/>
                <a:gd name="connsiteX96" fmla="*/ 192347 w 317054"/>
                <a:gd name="connsiteY96" fmla="*/ 555282 h 561244"/>
                <a:gd name="connsiteX97" fmla="*/ 197678 w 317054"/>
                <a:gd name="connsiteY97" fmla="*/ 557852 h 561244"/>
                <a:gd name="connsiteX98" fmla="*/ 207960 w 317054"/>
                <a:gd name="connsiteY98" fmla="*/ 538718 h 561244"/>
                <a:gd name="connsiteX99" fmla="*/ 219574 w 317054"/>
                <a:gd name="connsiteY99" fmla="*/ 536623 h 561244"/>
                <a:gd name="connsiteX100" fmla="*/ 236043 w 317054"/>
                <a:gd name="connsiteY100" fmla="*/ 542145 h 561244"/>
                <a:gd name="connsiteX101" fmla="*/ 249751 w 317054"/>
                <a:gd name="connsiteY101" fmla="*/ 548999 h 561244"/>
                <a:gd name="connsiteX102" fmla="*/ 256605 w 317054"/>
                <a:gd name="connsiteY102" fmla="*/ 544144 h 561244"/>
                <a:gd name="connsiteX103" fmla="*/ 252511 w 317054"/>
                <a:gd name="connsiteY103" fmla="*/ 529103 h 561244"/>
                <a:gd name="connsiteX104" fmla="*/ 252511 w 317054"/>
                <a:gd name="connsiteY104" fmla="*/ 518156 h 561244"/>
                <a:gd name="connsiteX105" fmla="*/ 258699 w 317054"/>
                <a:gd name="connsiteY105" fmla="*/ 514062 h 561244"/>
                <a:gd name="connsiteX106" fmla="*/ 265554 w 317054"/>
                <a:gd name="connsiteY106" fmla="*/ 511301 h 561244"/>
                <a:gd name="connsiteX107" fmla="*/ 275168 w 317054"/>
                <a:gd name="connsiteY107" fmla="*/ 506542 h 561244"/>
                <a:gd name="connsiteX108" fmla="*/ 282689 w 317054"/>
                <a:gd name="connsiteY108" fmla="*/ 501782 h 561244"/>
                <a:gd name="connsiteX109" fmla="*/ 276501 w 317054"/>
                <a:gd name="connsiteY109" fmla="*/ 492167 h 561244"/>
                <a:gd name="connsiteX110" fmla="*/ 279262 w 317054"/>
                <a:gd name="connsiteY110" fmla="*/ 481219 h 561244"/>
                <a:gd name="connsiteX111" fmla="*/ 285450 w 317054"/>
                <a:gd name="connsiteY111" fmla="*/ 474365 h 561244"/>
                <a:gd name="connsiteX112" fmla="*/ 283355 w 317054"/>
                <a:gd name="connsiteY112" fmla="*/ 470271 h 561244"/>
                <a:gd name="connsiteX113" fmla="*/ 280595 w 317054"/>
                <a:gd name="connsiteY113" fmla="*/ 464750 h 561244"/>
                <a:gd name="connsiteX114" fmla="*/ 280595 w 317054"/>
                <a:gd name="connsiteY114" fmla="*/ 461323 h 561244"/>
                <a:gd name="connsiteX115" fmla="*/ 283355 w 317054"/>
                <a:gd name="connsiteY115" fmla="*/ 453803 h 561244"/>
                <a:gd name="connsiteX116" fmla="*/ 285450 w 317054"/>
                <a:gd name="connsiteY116" fmla="*/ 446282 h 561244"/>
                <a:gd name="connsiteX117" fmla="*/ 286116 w 317054"/>
                <a:gd name="connsiteY117" fmla="*/ 439428 h 561244"/>
                <a:gd name="connsiteX118" fmla="*/ 288210 w 317054"/>
                <a:gd name="connsiteY118" fmla="*/ 435334 h 561244"/>
                <a:gd name="connsiteX119" fmla="*/ 285450 w 317054"/>
                <a:gd name="connsiteY119" fmla="*/ 427814 h 561244"/>
                <a:gd name="connsiteX120" fmla="*/ 291637 w 317054"/>
                <a:gd name="connsiteY120" fmla="*/ 422292 h 561244"/>
                <a:gd name="connsiteX121" fmla="*/ 296397 w 317054"/>
                <a:gd name="connsiteY121" fmla="*/ 416771 h 561244"/>
                <a:gd name="connsiteX122" fmla="*/ 300491 w 317054"/>
                <a:gd name="connsiteY122" fmla="*/ 408584 h 561244"/>
                <a:gd name="connsiteX123" fmla="*/ 303918 w 317054"/>
                <a:gd name="connsiteY123" fmla="*/ 402396 h 561244"/>
                <a:gd name="connsiteX124" fmla="*/ 306012 w 317054"/>
                <a:gd name="connsiteY124" fmla="*/ 396208 h 561244"/>
                <a:gd name="connsiteX125" fmla="*/ 308773 w 317054"/>
                <a:gd name="connsiteY125" fmla="*/ 390021 h 561244"/>
                <a:gd name="connsiteX126" fmla="*/ 311534 w 317054"/>
                <a:gd name="connsiteY126" fmla="*/ 381739 h 561244"/>
                <a:gd name="connsiteX127" fmla="*/ 317055 w 317054"/>
                <a:gd name="connsiteY127" fmla="*/ 375551 h 561244"/>
                <a:gd name="connsiteX128" fmla="*/ 313818 w 317054"/>
                <a:gd name="connsiteY128" fmla="*/ 366507 h 561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317054" h="561244">
                  <a:moveTo>
                    <a:pt x="313818" y="366507"/>
                  </a:moveTo>
                  <a:cubicBezTo>
                    <a:pt x="310391" y="363747"/>
                    <a:pt x="312486" y="360986"/>
                    <a:pt x="311724" y="355560"/>
                  </a:cubicBezTo>
                  <a:cubicBezTo>
                    <a:pt x="311058" y="350133"/>
                    <a:pt x="308297" y="349372"/>
                    <a:pt x="308297" y="346611"/>
                  </a:cubicBezTo>
                  <a:cubicBezTo>
                    <a:pt x="308297" y="343850"/>
                    <a:pt x="308297" y="341851"/>
                    <a:pt x="304203" y="339757"/>
                  </a:cubicBezTo>
                  <a:cubicBezTo>
                    <a:pt x="300110" y="337663"/>
                    <a:pt x="300776" y="334997"/>
                    <a:pt x="304203" y="330142"/>
                  </a:cubicBezTo>
                  <a:cubicBezTo>
                    <a:pt x="307630" y="325382"/>
                    <a:pt x="306964" y="325382"/>
                    <a:pt x="303537" y="319861"/>
                  </a:cubicBezTo>
                  <a:cubicBezTo>
                    <a:pt x="300110" y="314340"/>
                    <a:pt x="309725" y="311674"/>
                    <a:pt x="309725" y="311674"/>
                  </a:cubicBezTo>
                  <a:lnTo>
                    <a:pt x="289448" y="74920"/>
                  </a:lnTo>
                  <a:cubicBezTo>
                    <a:pt x="288115" y="73397"/>
                    <a:pt x="286782" y="71874"/>
                    <a:pt x="285830" y="70731"/>
                  </a:cubicBezTo>
                  <a:cubicBezTo>
                    <a:pt x="282213" y="66352"/>
                    <a:pt x="278691" y="55024"/>
                    <a:pt x="276882" y="50169"/>
                  </a:cubicBezTo>
                  <a:cubicBezTo>
                    <a:pt x="275073" y="45314"/>
                    <a:pt x="272217" y="39126"/>
                    <a:pt x="269456" y="36555"/>
                  </a:cubicBezTo>
                  <a:cubicBezTo>
                    <a:pt x="266601" y="33985"/>
                    <a:pt x="263269" y="26274"/>
                    <a:pt x="261270" y="21134"/>
                  </a:cubicBezTo>
                  <a:cubicBezTo>
                    <a:pt x="259271" y="15993"/>
                    <a:pt x="260984" y="8282"/>
                    <a:pt x="261746" y="3713"/>
                  </a:cubicBezTo>
                  <a:cubicBezTo>
                    <a:pt x="261936" y="2380"/>
                    <a:pt x="261936" y="1142"/>
                    <a:pt x="261746" y="0"/>
                  </a:cubicBezTo>
                  <a:lnTo>
                    <a:pt x="54693" y="12280"/>
                  </a:lnTo>
                  <a:cubicBezTo>
                    <a:pt x="54883" y="13423"/>
                    <a:pt x="54312" y="13994"/>
                    <a:pt x="52884" y="13994"/>
                  </a:cubicBezTo>
                  <a:cubicBezTo>
                    <a:pt x="50314" y="13994"/>
                    <a:pt x="55455" y="17611"/>
                    <a:pt x="58501" y="19135"/>
                  </a:cubicBezTo>
                  <a:cubicBezTo>
                    <a:pt x="61547" y="20658"/>
                    <a:pt x="66688" y="24751"/>
                    <a:pt x="68782" y="26846"/>
                  </a:cubicBezTo>
                  <a:cubicBezTo>
                    <a:pt x="70876" y="28940"/>
                    <a:pt x="70876" y="32462"/>
                    <a:pt x="71352" y="35604"/>
                  </a:cubicBezTo>
                  <a:cubicBezTo>
                    <a:pt x="71828" y="38650"/>
                    <a:pt x="75446" y="42267"/>
                    <a:pt x="79063" y="42743"/>
                  </a:cubicBezTo>
                  <a:cubicBezTo>
                    <a:pt x="82681" y="43219"/>
                    <a:pt x="85727" y="44838"/>
                    <a:pt x="88297" y="47408"/>
                  </a:cubicBezTo>
                  <a:cubicBezTo>
                    <a:pt x="90868" y="49978"/>
                    <a:pt x="91915" y="56166"/>
                    <a:pt x="92867" y="58165"/>
                  </a:cubicBezTo>
                  <a:cubicBezTo>
                    <a:pt x="93914" y="60260"/>
                    <a:pt x="93914" y="64353"/>
                    <a:pt x="93914" y="67971"/>
                  </a:cubicBezTo>
                  <a:cubicBezTo>
                    <a:pt x="93914" y="71588"/>
                    <a:pt x="91820" y="74634"/>
                    <a:pt x="91820" y="77205"/>
                  </a:cubicBezTo>
                  <a:cubicBezTo>
                    <a:pt x="91820" y="79775"/>
                    <a:pt x="90297" y="80251"/>
                    <a:pt x="87250" y="82821"/>
                  </a:cubicBezTo>
                  <a:cubicBezTo>
                    <a:pt x="84204" y="85391"/>
                    <a:pt x="82110" y="88438"/>
                    <a:pt x="81634" y="91579"/>
                  </a:cubicBezTo>
                  <a:cubicBezTo>
                    <a:pt x="81158" y="94625"/>
                    <a:pt x="81158" y="98243"/>
                    <a:pt x="80586" y="101861"/>
                  </a:cubicBezTo>
                  <a:cubicBezTo>
                    <a:pt x="80110" y="105478"/>
                    <a:pt x="75922" y="103955"/>
                    <a:pt x="74970" y="107477"/>
                  </a:cubicBezTo>
                  <a:cubicBezTo>
                    <a:pt x="73923" y="111095"/>
                    <a:pt x="73923" y="112618"/>
                    <a:pt x="70305" y="112142"/>
                  </a:cubicBezTo>
                  <a:cubicBezTo>
                    <a:pt x="66688" y="111666"/>
                    <a:pt x="63165" y="111666"/>
                    <a:pt x="63165" y="111666"/>
                  </a:cubicBezTo>
                  <a:cubicBezTo>
                    <a:pt x="63165" y="111666"/>
                    <a:pt x="59548" y="117282"/>
                    <a:pt x="56502" y="117853"/>
                  </a:cubicBezTo>
                  <a:cubicBezTo>
                    <a:pt x="53456" y="118330"/>
                    <a:pt x="47744" y="116330"/>
                    <a:pt x="45744" y="118330"/>
                  </a:cubicBezTo>
                  <a:cubicBezTo>
                    <a:pt x="43650" y="120329"/>
                    <a:pt x="38605" y="122994"/>
                    <a:pt x="36510" y="122994"/>
                  </a:cubicBezTo>
                  <a:cubicBezTo>
                    <a:pt x="34416" y="122994"/>
                    <a:pt x="31370" y="120424"/>
                    <a:pt x="30323" y="122994"/>
                  </a:cubicBezTo>
                  <a:cubicBezTo>
                    <a:pt x="29276" y="125564"/>
                    <a:pt x="26705" y="129182"/>
                    <a:pt x="26705" y="132799"/>
                  </a:cubicBezTo>
                  <a:cubicBezTo>
                    <a:pt x="26705" y="136417"/>
                    <a:pt x="25182" y="139463"/>
                    <a:pt x="26705" y="142034"/>
                  </a:cubicBezTo>
                  <a:cubicBezTo>
                    <a:pt x="28228" y="144604"/>
                    <a:pt x="27752" y="148697"/>
                    <a:pt x="30799" y="148697"/>
                  </a:cubicBezTo>
                  <a:cubicBezTo>
                    <a:pt x="33845" y="148697"/>
                    <a:pt x="34892" y="148697"/>
                    <a:pt x="36986" y="151268"/>
                  </a:cubicBezTo>
                  <a:cubicBezTo>
                    <a:pt x="39081" y="153838"/>
                    <a:pt x="38033" y="160026"/>
                    <a:pt x="38510" y="165166"/>
                  </a:cubicBezTo>
                  <a:cubicBezTo>
                    <a:pt x="38985" y="170307"/>
                    <a:pt x="38033" y="171830"/>
                    <a:pt x="35463" y="175924"/>
                  </a:cubicBezTo>
                  <a:cubicBezTo>
                    <a:pt x="32893" y="180017"/>
                    <a:pt x="28228" y="181540"/>
                    <a:pt x="28799" y="185729"/>
                  </a:cubicBezTo>
                  <a:cubicBezTo>
                    <a:pt x="29276" y="189822"/>
                    <a:pt x="27276" y="192393"/>
                    <a:pt x="27752" y="196010"/>
                  </a:cubicBezTo>
                  <a:cubicBezTo>
                    <a:pt x="28228" y="199627"/>
                    <a:pt x="27752" y="200104"/>
                    <a:pt x="23659" y="202198"/>
                  </a:cubicBezTo>
                  <a:cubicBezTo>
                    <a:pt x="19565" y="204292"/>
                    <a:pt x="15472" y="203245"/>
                    <a:pt x="11854" y="206291"/>
                  </a:cubicBezTo>
                  <a:cubicBezTo>
                    <a:pt x="8237" y="209338"/>
                    <a:pt x="4715" y="208861"/>
                    <a:pt x="6714" y="212479"/>
                  </a:cubicBezTo>
                  <a:cubicBezTo>
                    <a:pt x="8808" y="216096"/>
                    <a:pt x="10331" y="217049"/>
                    <a:pt x="10331" y="221237"/>
                  </a:cubicBezTo>
                  <a:cubicBezTo>
                    <a:pt x="10331" y="225331"/>
                    <a:pt x="11854" y="229424"/>
                    <a:pt x="9855" y="229424"/>
                  </a:cubicBezTo>
                  <a:cubicBezTo>
                    <a:pt x="7761" y="229424"/>
                    <a:pt x="4715" y="228948"/>
                    <a:pt x="3668" y="234089"/>
                  </a:cubicBezTo>
                  <a:cubicBezTo>
                    <a:pt x="2620" y="239229"/>
                    <a:pt x="-426" y="247416"/>
                    <a:pt x="50" y="252081"/>
                  </a:cubicBezTo>
                  <a:cubicBezTo>
                    <a:pt x="526" y="256745"/>
                    <a:pt x="2049" y="259316"/>
                    <a:pt x="4143" y="265408"/>
                  </a:cubicBezTo>
                  <a:cubicBezTo>
                    <a:pt x="6143" y="271596"/>
                    <a:pt x="10807" y="271025"/>
                    <a:pt x="8713" y="275214"/>
                  </a:cubicBezTo>
                  <a:cubicBezTo>
                    <a:pt x="6619" y="279307"/>
                    <a:pt x="6619" y="281877"/>
                    <a:pt x="9760" y="285019"/>
                  </a:cubicBezTo>
                  <a:cubicBezTo>
                    <a:pt x="12806" y="288065"/>
                    <a:pt x="13378" y="289684"/>
                    <a:pt x="13378" y="292730"/>
                  </a:cubicBezTo>
                  <a:cubicBezTo>
                    <a:pt x="13378" y="295776"/>
                    <a:pt x="15472" y="297395"/>
                    <a:pt x="18518" y="299394"/>
                  </a:cubicBezTo>
                  <a:cubicBezTo>
                    <a:pt x="21660" y="301488"/>
                    <a:pt x="25753" y="305010"/>
                    <a:pt x="27276" y="307104"/>
                  </a:cubicBezTo>
                  <a:cubicBezTo>
                    <a:pt x="28799" y="309199"/>
                    <a:pt x="29847" y="311198"/>
                    <a:pt x="32417" y="312721"/>
                  </a:cubicBezTo>
                  <a:cubicBezTo>
                    <a:pt x="34987" y="314244"/>
                    <a:pt x="37082" y="317862"/>
                    <a:pt x="37558" y="319956"/>
                  </a:cubicBezTo>
                  <a:cubicBezTo>
                    <a:pt x="38033" y="322050"/>
                    <a:pt x="39081" y="322526"/>
                    <a:pt x="43174" y="324621"/>
                  </a:cubicBezTo>
                  <a:cubicBezTo>
                    <a:pt x="47268" y="326715"/>
                    <a:pt x="54978" y="332808"/>
                    <a:pt x="58120" y="333855"/>
                  </a:cubicBezTo>
                  <a:cubicBezTo>
                    <a:pt x="61166" y="334902"/>
                    <a:pt x="65831" y="340519"/>
                    <a:pt x="65831" y="343660"/>
                  </a:cubicBezTo>
                  <a:cubicBezTo>
                    <a:pt x="65831" y="346706"/>
                    <a:pt x="66307" y="350324"/>
                    <a:pt x="67830" y="352894"/>
                  </a:cubicBezTo>
                  <a:cubicBezTo>
                    <a:pt x="69353" y="355464"/>
                    <a:pt x="69353" y="358035"/>
                    <a:pt x="67830" y="359082"/>
                  </a:cubicBezTo>
                  <a:cubicBezTo>
                    <a:pt x="66307" y="360129"/>
                    <a:pt x="68306" y="363175"/>
                    <a:pt x="69353" y="367269"/>
                  </a:cubicBezTo>
                  <a:cubicBezTo>
                    <a:pt x="70401" y="371362"/>
                    <a:pt x="74970" y="374980"/>
                    <a:pt x="76493" y="377074"/>
                  </a:cubicBezTo>
                  <a:cubicBezTo>
                    <a:pt x="78016" y="379073"/>
                    <a:pt x="82110" y="377074"/>
                    <a:pt x="83728" y="372981"/>
                  </a:cubicBezTo>
                  <a:cubicBezTo>
                    <a:pt x="85251" y="368887"/>
                    <a:pt x="89345" y="366317"/>
                    <a:pt x="91439" y="367364"/>
                  </a:cubicBezTo>
                  <a:cubicBezTo>
                    <a:pt x="93533" y="368411"/>
                    <a:pt x="98674" y="370981"/>
                    <a:pt x="101720" y="370981"/>
                  </a:cubicBezTo>
                  <a:cubicBezTo>
                    <a:pt x="104862" y="370981"/>
                    <a:pt x="107337" y="373076"/>
                    <a:pt x="109907" y="375075"/>
                  </a:cubicBezTo>
                  <a:cubicBezTo>
                    <a:pt x="112477" y="377074"/>
                    <a:pt x="116095" y="380692"/>
                    <a:pt x="114572" y="382214"/>
                  </a:cubicBezTo>
                  <a:cubicBezTo>
                    <a:pt x="113048" y="383738"/>
                    <a:pt x="109431" y="385261"/>
                    <a:pt x="108955" y="389354"/>
                  </a:cubicBezTo>
                  <a:cubicBezTo>
                    <a:pt x="108479" y="393448"/>
                    <a:pt x="107432" y="394019"/>
                    <a:pt x="108955" y="397065"/>
                  </a:cubicBezTo>
                  <a:cubicBezTo>
                    <a:pt x="110478" y="400111"/>
                    <a:pt x="109431" y="401730"/>
                    <a:pt x="107908" y="404205"/>
                  </a:cubicBezTo>
                  <a:cubicBezTo>
                    <a:pt x="106385" y="406775"/>
                    <a:pt x="105338" y="412963"/>
                    <a:pt x="104862" y="416009"/>
                  </a:cubicBezTo>
                  <a:cubicBezTo>
                    <a:pt x="104386" y="419056"/>
                    <a:pt x="102767" y="421626"/>
                    <a:pt x="100197" y="423720"/>
                  </a:cubicBezTo>
                  <a:cubicBezTo>
                    <a:pt x="97627" y="425719"/>
                    <a:pt x="98198" y="434478"/>
                    <a:pt x="99150" y="441141"/>
                  </a:cubicBezTo>
                  <a:cubicBezTo>
                    <a:pt x="100197" y="447805"/>
                    <a:pt x="106861" y="446758"/>
                    <a:pt x="106861" y="449328"/>
                  </a:cubicBezTo>
                  <a:cubicBezTo>
                    <a:pt x="106861" y="451898"/>
                    <a:pt x="110954" y="454945"/>
                    <a:pt x="114096" y="456563"/>
                  </a:cubicBezTo>
                  <a:cubicBezTo>
                    <a:pt x="117142" y="458086"/>
                    <a:pt x="118760" y="458086"/>
                    <a:pt x="121331" y="461228"/>
                  </a:cubicBezTo>
                  <a:cubicBezTo>
                    <a:pt x="123901" y="464274"/>
                    <a:pt x="127519" y="466844"/>
                    <a:pt x="130089" y="466369"/>
                  </a:cubicBezTo>
                  <a:cubicBezTo>
                    <a:pt x="132659" y="465892"/>
                    <a:pt x="131612" y="469415"/>
                    <a:pt x="132183" y="471033"/>
                  </a:cubicBezTo>
                  <a:cubicBezTo>
                    <a:pt x="132659" y="472556"/>
                    <a:pt x="137324" y="472080"/>
                    <a:pt x="140941" y="473603"/>
                  </a:cubicBezTo>
                  <a:cubicBezTo>
                    <a:pt x="144559" y="475126"/>
                    <a:pt x="149223" y="477221"/>
                    <a:pt x="152269" y="478744"/>
                  </a:cubicBezTo>
                  <a:cubicBezTo>
                    <a:pt x="155316" y="480267"/>
                    <a:pt x="156363" y="486455"/>
                    <a:pt x="156363" y="486455"/>
                  </a:cubicBezTo>
                  <a:cubicBezTo>
                    <a:pt x="156363" y="486455"/>
                    <a:pt x="157410" y="489025"/>
                    <a:pt x="160456" y="490072"/>
                  </a:cubicBezTo>
                  <a:cubicBezTo>
                    <a:pt x="163598" y="491119"/>
                    <a:pt x="167596" y="492167"/>
                    <a:pt x="167596" y="494166"/>
                  </a:cubicBezTo>
                  <a:cubicBezTo>
                    <a:pt x="167596" y="496260"/>
                    <a:pt x="167596" y="499307"/>
                    <a:pt x="169119" y="500830"/>
                  </a:cubicBezTo>
                  <a:cubicBezTo>
                    <a:pt x="170643" y="502353"/>
                    <a:pt x="167596" y="502829"/>
                    <a:pt x="168643" y="506446"/>
                  </a:cubicBezTo>
                  <a:cubicBezTo>
                    <a:pt x="169691" y="510064"/>
                    <a:pt x="170738" y="513110"/>
                    <a:pt x="174260" y="515680"/>
                  </a:cubicBezTo>
                  <a:cubicBezTo>
                    <a:pt x="177877" y="518251"/>
                    <a:pt x="177877" y="520345"/>
                    <a:pt x="177401" y="522915"/>
                  </a:cubicBezTo>
                  <a:cubicBezTo>
                    <a:pt x="176925" y="525486"/>
                    <a:pt x="173784" y="526533"/>
                    <a:pt x="171785" y="528532"/>
                  </a:cubicBezTo>
                  <a:cubicBezTo>
                    <a:pt x="169691" y="530626"/>
                    <a:pt x="168739" y="532149"/>
                    <a:pt x="171785" y="534720"/>
                  </a:cubicBezTo>
                  <a:cubicBezTo>
                    <a:pt x="174831" y="537290"/>
                    <a:pt x="174355" y="537766"/>
                    <a:pt x="175878" y="540907"/>
                  </a:cubicBezTo>
                  <a:cubicBezTo>
                    <a:pt x="177401" y="543954"/>
                    <a:pt x="179020" y="547095"/>
                    <a:pt x="181495" y="549094"/>
                  </a:cubicBezTo>
                  <a:cubicBezTo>
                    <a:pt x="184065" y="551189"/>
                    <a:pt x="181971" y="555282"/>
                    <a:pt x="181971" y="555282"/>
                  </a:cubicBezTo>
                  <a:cubicBezTo>
                    <a:pt x="181971" y="555282"/>
                    <a:pt x="186064" y="555758"/>
                    <a:pt x="188159" y="557852"/>
                  </a:cubicBezTo>
                  <a:cubicBezTo>
                    <a:pt x="190253" y="559851"/>
                    <a:pt x="193299" y="563469"/>
                    <a:pt x="192823" y="559376"/>
                  </a:cubicBezTo>
                  <a:cubicBezTo>
                    <a:pt x="192347" y="555282"/>
                    <a:pt x="188159" y="554235"/>
                    <a:pt x="192347" y="555282"/>
                  </a:cubicBezTo>
                  <a:cubicBezTo>
                    <a:pt x="194918" y="555948"/>
                    <a:pt x="196536" y="556805"/>
                    <a:pt x="197678" y="557852"/>
                  </a:cubicBezTo>
                  <a:cubicBezTo>
                    <a:pt x="201010" y="551855"/>
                    <a:pt x="206532" y="541955"/>
                    <a:pt x="207960" y="538718"/>
                  </a:cubicBezTo>
                  <a:cubicBezTo>
                    <a:pt x="210054" y="533958"/>
                    <a:pt x="215480" y="535291"/>
                    <a:pt x="219574" y="536623"/>
                  </a:cubicBezTo>
                  <a:cubicBezTo>
                    <a:pt x="223667" y="538052"/>
                    <a:pt x="231188" y="540051"/>
                    <a:pt x="236043" y="542145"/>
                  </a:cubicBezTo>
                  <a:cubicBezTo>
                    <a:pt x="240802" y="544239"/>
                    <a:pt x="244896" y="546905"/>
                    <a:pt x="249751" y="548999"/>
                  </a:cubicBezTo>
                  <a:cubicBezTo>
                    <a:pt x="254606" y="550998"/>
                    <a:pt x="255939" y="548999"/>
                    <a:pt x="256605" y="544144"/>
                  </a:cubicBezTo>
                  <a:cubicBezTo>
                    <a:pt x="257271" y="539384"/>
                    <a:pt x="256605" y="532530"/>
                    <a:pt x="252511" y="529103"/>
                  </a:cubicBezTo>
                  <a:cubicBezTo>
                    <a:pt x="248418" y="525676"/>
                    <a:pt x="252511" y="522249"/>
                    <a:pt x="252511" y="518156"/>
                  </a:cubicBezTo>
                  <a:cubicBezTo>
                    <a:pt x="252511" y="514062"/>
                    <a:pt x="255939" y="512634"/>
                    <a:pt x="258699" y="514062"/>
                  </a:cubicBezTo>
                  <a:cubicBezTo>
                    <a:pt x="261460" y="515395"/>
                    <a:pt x="263459" y="514728"/>
                    <a:pt x="265554" y="511301"/>
                  </a:cubicBezTo>
                  <a:cubicBezTo>
                    <a:pt x="267553" y="507874"/>
                    <a:pt x="268981" y="507874"/>
                    <a:pt x="275168" y="506542"/>
                  </a:cubicBezTo>
                  <a:cubicBezTo>
                    <a:pt x="281356" y="505209"/>
                    <a:pt x="282689" y="505875"/>
                    <a:pt x="282689" y="501782"/>
                  </a:cubicBezTo>
                  <a:cubicBezTo>
                    <a:pt x="282689" y="497688"/>
                    <a:pt x="280595" y="497688"/>
                    <a:pt x="276501" y="492167"/>
                  </a:cubicBezTo>
                  <a:cubicBezTo>
                    <a:pt x="272408" y="486645"/>
                    <a:pt x="275835" y="483980"/>
                    <a:pt x="279262" y="481219"/>
                  </a:cubicBezTo>
                  <a:cubicBezTo>
                    <a:pt x="282689" y="478458"/>
                    <a:pt x="285450" y="474365"/>
                    <a:pt x="285450" y="474365"/>
                  </a:cubicBezTo>
                  <a:cubicBezTo>
                    <a:pt x="284783" y="473032"/>
                    <a:pt x="282022" y="473032"/>
                    <a:pt x="283355" y="470271"/>
                  </a:cubicBezTo>
                  <a:cubicBezTo>
                    <a:pt x="284688" y="467511"/>
                    <a:pt x="283355" y="467511"/>
                    <a:pt x="280595" y="464750"/>
                  </a:cubicBezTo>
                  <a:cubicBezTo>
                    <a:pt x="277834" y="461989"/>
                    <a:pt x="277834" y="461323"/>
                    <a:pt x="280595" y="461323"/>
                  </a:cubicBezTo>
                  <a:cubicBezTo>
                    <a:pt x="283355" y="461323"/>
                    <a:pt x="283355" y="457896"/>
                    <a:pt x="283355" y="453803"/>
                  </a:cubicBezTo>
                  <a:cubicBezTo>
                    <a:pt x="283355" y="449709"/>
                    <a:pt x="280595" y="448281"/>
                    <a:pt x="285450" y="446282"/>
                  </a:cubicBezTo>
                  <a:cubicBezTo>
                    <a:pt x="290210" y="444283"/>
                    <a:pt x="282022" y="441522"/>
                    <a:pt x="286116" y="439428"/>
                  </a:cubicBezTo>
                  <a:cubicBezTo>
                    <a:pt x="290210" y="437333"/>
                    <a:pt x="289543" y="438095"/>
                    <a:pt x="288210" y="435334"/>
                  </a:cubicBezTo>
                  <a:cubicBezTo>
                    <a:pt x="286878" y="432574"/>
                    <a:pt x="284783" y="431241"/>
                    <a:pt x="285450" y="427814"/>
                  </a:cubicBezTo>
                  <a:cubicBezTo>
                    <a:pt x="286116" y="424387"/>
                    <a:pt x="286782" y="422959"/>
                    <a:pt x="291637" y="422292"/>
                  </a:cubicBezTo>
                  <a:cubicBezTo>
                    <a:pt x="296397" y="421626"/>
                    <a:pt x="296397" y="420960"/>
                    <a:pt x="296397" y="416771"/>
                  </a:cubicBezTo>
                  <a:cubicBezTo>
                    <a:pt x="296397" y="412582"/>
                    <a:pt x="300491" y="413344"/>
                    <a:pt x="300491" y="408584"/>
                  </a:cubicBezTo>
                  <a:cubicBezTo>
                    <a:pt x="300491" y="403824"/>
                    <a:pt x="299158" y="403824"/>
                    <a:pt x="303918" y="402396"/>
                  </a:cubicBezTo>
                  <a:cubicBezTo>
                    <a:pt x="308678" y="401064"/>
                    <a:pt x="307345" y="399636"/>
                    <a:pt x="306012" y="396208"/>
                  </a:cubicBezTo>
                  <a:cubicBezTo>
                    <a:pt x="304584" y="392781"/>
                    <a:pt x="309439" y="393448"/>
                    <a:pt x="308773" y="390021"/>
                  </a:cubicBezTo>
                  <a:cubicBezTo>
                    <a:pt x="308107" y="386594"/>
                    <a:pt x="308773" y="384499"/>
                    <a:pt x="311534" y="381739"/>
                  </a:cubicBezTo>
                  <a:cubicBezTo>
                    <a:pt x="314294" y="378978"/>
                    <a:pt x="317055" y="379740"/>
                    <a:pt x="317055" y="375551"/>
                  </a:cubicBezTo>
                  <a:cubicBezTo>
                    <a:pt x="316579" y="371362"/>
                    <a:pt x="317245" y="369268"/>
                    <a:pt x="313818" y="366507"/>
                  </a:cubicBezTo>
                  <a:close/>
                </a:path>
              </a:pathLst>
            </a:custGeom>
            <a:solidFill>
              <a:schemeClr val="accent1"/>
            </a:solidFill>
            <a:ln w="4754" cap="flat">
              <a:solidFill>
                <a:srgbClr val="FFFFFF"/>
              </a:solidFill>
              <a:prstDash val="solid"/>
              <a:miter/>
            </a:ln>
          </p:spPr>
          <p:txBody>
            <a:bodyPr rtlCol="0" anchor="ctr"/>
            <a:lstStyle/>
            <a:p>
              <a:endParaRPr lang="en-US"/>
            </a:p>
          </p:txBody>
        </p:sp>
        <p:sp>
          <p:nvSpPr>
            <p:cNvPr id="74" name="Graphic 13">
              <a:extLst>
                <a:ext uri="{FF2B5EF4-FFF2-40B4-BE49-F238E27FC236}">
                  <a16:creationId xmlns:a16="http://schemas.microsoft.com/office/drawing/2014/main" id="{04598BFB-1A3D-A693-033A-E6BAAEA1994C}"/>
                </a:ext>
              </a:extLst>
            </p:cNvPr>
            <p:cNvSpPr/>
            <p:nvPr userDrawn="1"/>
          </p:nvSpPr>
          <p:spPr>
            <a:xfrm>
              <a:off x="5432523" y="2840993"/>
              <a:ext cx="467286" cy="806461"/>
            </a:xfrm>
            <a:custGeom>
              <a:avLst/>
              <a:gdLst>
                <a:gd name="connsiteX0" fmla="*/ 244822 w 246122"/>
                <a:gd name="connsiteY0" fmla="*/ 292159 h 424767"/>
                <a:gd name="connsiteX1" fmla="*/ 242727 w 246122"/>
                <a:gd name="connsiteY1" fmla="*/ 288065 h 424767"/>
                <a:gd name="connsiteX2" fmla="*/ 239681 w 246122"/>
                <a:gd name="connsiteY2" fmla="*/ 283400 h 424767"/>
                <a:gd name="connsiteX3" fmla="*/ 237111 w 246122"/>
                <a:gd name="connsiteY3" fmla="*/ 276166 h 424767"/>
                <a:gd name="connsiteX4" fmla="*/ 238158 w 246122"/>
                <a:gd name="connsiteY4" fmla="*/ 269502 h 424767"/>
                <a:gd name="connsiteX5" fmla="*/ 245393 w 246122"/>
                <a:gd name="connsiteY5" fmla="*/ 263885 h 424767"/>
                <a:gd name="connsiteX6" fmla="*/ 240253 w 246122"/>
                <a:gd name="connsiteY6" fmla="*/ 259220 h 424767"/>
                <a:gd name="connsiteX7" fmla="*/ 237206 w 246122"/>
                <a:gd name="connsiteY7" fmla="*/ 254080 h 424767"/>
                <a:gd name="connsiteX8" fmla="*/ 211217 w 246122"/>
                <a:gd name="connsiteY8" fmla="*/ 8949 h 424767"/>
                <a:gd name="connsiteX9" fmla="*/ 210551 w 246122"/>
                <a:gd name="connsiteY9" fmla="*/ 0 h 424767"/>
                <a:gd name="connsiteX10" fmla="*/ 66233 w 246122"/>
                <a:gd name="connsiteY10" fmla="*/ 15707 h 424767"/>
                <a:gd name="connsiteX11" fmla="*/ 53096 w 246122"/>
                <a:gd name="connsiteY11" fmla="*/ 24846 h 424767"/>
                <a:gd name="connsiteX12" fmla="*/ 40244 w 246122"/>
                <a:gd name="connsiteY12" fmla="*/ 34842 h 424767"/>
                <a:gd name="connsiteX13" fmla="*/ 22728 w 246122"/>
                <a:gd name="connsiteY13" fmla="*/ 36080 h 424767"/>
                <a:gd name="connsiteX14" fmla="*/ 11400 w 246122"/>
                <a:gd name="connsiteY14" fmla="*/ 25608 h 424767"/>
                <a:gd name="connsiteX15" fmla="*/ 31677 w 246122"/>
                <a:gd name="connsiteY15" fmla="*/ 262267 h 424767"/>
                <a:gd name="connsiteX16" fmla="*/ 25489 w 246122"/>
                <a:gd name="connsiteY16" fmla="*/ 270454 h 424767"/>
                <a:gd name="connsiteX17" fmla="*/ 26155 w 246122"/>
                <a:gd name="connsiteY17" fmla="*/ 280735 h 424767"/>
                <a:gd name="connsiteX18" fmla="*/ 26155 w 246122"/>
                <a:gd name="connsiteY18" fmla="*/ 290350 h 424767"/>
                <a:gd name="connsiteX19" fmla="*/ 30249 w 246122"/>
                <a:gd name="connsiteY19" fmla="*/ 297204 h 424767"/>
                <a:gd name="connsiteX20" fmla="*/ 33676 w 246122"/>
                <a:gd name="connsiteY20" fmla="*/ 306152 h 424767"/>
                <a:gd name="connsiteX21" fmla="*/ 35770 w 246122"/>
                <a:gd name="connsiteY21" fmla="*/ 317100 h 424767"/>
                <a:gd name="connsiteX22" fmla="*/ 38531 w 246122"/>
                <a:gd name="connsiteY22" fmla="*/ 325953 h 424767"/>
                <a:gd name="connsiteX23" fmla="*/ 33009 w 246122"/>
                <a:gd name="connsiteY23" fmla="*/ 332141 h 424767"/>
                <a:gd name="connsiteX24" fmla="*/ 30249 w 246122"/>
                <a:gd name="connsiteY24" fmla="*/ 340423 h 424767"/>
                <a:gd name="connsiteX25" fmla="*/ 27488 w 246122"/>
                <a:gd name="connsiteY25" fmla="*/ 346611 h 424767"/>
                <a:gd name="connsiteX26" fmla="*/ 25394 w 246122"/>
                <a:gd name="connsiteY26" fmla="*/ 352799 h 424767"/>
                <a:gd name="connsiteX27" fmla="*/ 21966 w 246122"/>
                <a:gd name="connsiteY27" fmla="*/ 358986 h 424767"/>
                <a:gd name="connsiteX28" fmla="*/ 17873 w 246122"/>
                <a:gd name="connsiteY28" fmla="*/ 367174 h 424767"/>
                <a:gd name="connsiteX29" fmla="*/ 13113 w 246122"/>
                <a:gd name="connsiteY29" fmla="*/ 372695 h 424767"/>
                <a:gd name="connsiteX30" fmla="*/ 6925 w 246122"/>
                <a:gd name="connsiteY30" fmla="*/ 378216 h 424767"/>
                <a:gd name="connsiteX31" fmla="*/ 9686 w 246122"/>
                <a:gd name="connsiteY31" fmla="*/ 385737 h 424767"/>
                <a:gd name="connsiteX32" fmla="*/ 7592 w 246122"/>
                <a:gd name="connsiteY32" fmla="*/ 389830 h 424767"/>
                <a:gd name="connsiteX33" fmla="*/ 6925 w 246122"/>
                <a:gd name="connsiteY33" fmla="*/ 396684 h 424767"/>
                <a:gd name="connsiteX34" fmla="*/ 4831 w 246122"/>
                <a:gd name="connsiteY34" fmla="*/ 404205 h 424767"/>
                <a:gd name="connsiteX35" fmla="*/ 2070 w 246122"/>
                <a:gd name="connsiteY35" fmla="*/ 411725 h 424767"/>
                <a:gd name="connsiteX36" fmla="*/ 2070 w 246122"/>
                <a:gd name="connsiteY36" fmla="*/ 415152 h 424767"/>
                <a:gd name="connsiteX37" fmla="*/ 4831 w 246122"/>
                <a:gd name="connsiteY37" fmla="*/ 420674 h 424767"/>
                <a:gd name="connsiteX38" fmla="*/ 6925 w 246122"/>
                <a:gd name="connsiteY38" fmla="*/ 424767 h 424767"/>
                <a:gd name="connsiteX39" fmla="*/ 14636 w 246122"/>
                <a:gd name="connsiteY39" fmla="*/ 419436 h 424767"/>
                <a:gd name="connsiteX40" fmla="*/ 11590 w 246122"/>
                <a:gd name="connsiteY40" fmla="*/ 413249 h 424767"/>
                <a:gd name="connsiteX41" fmla="*/ 17778 w 246122"/>
                <a:gd name="connsiteY41" fmla="*/ 412201 h 424767"/>
                <a:gd name="connsiteX42" fmla="*/ 27583 w 246122"/>
                <a:gd name="connsiteY42" fmla="*/ 412678 h 424767"/>
                <a:gd name="connsiteX43" fmla="*/ 32724 w 246122"/>
                <a:gd name="connsiteY43" fmla="*/ 414201 h 424767"/>
                <a:gd name="connsiteX44" fmla="*/ 37864 w 246122"/>
                <a:gd name="connsiteY44" fmla="*/ 417342 h 424767"/>
                <a:gd name="connsiteX45" fmla="*/ 36341 w 246122"/>
                <a:gd name="connsiteY45" fmla="*/ 409631 h 424767"/>
                <a:gd name="connsiteX46" fmla="*/ 37864 w 246122"/>
                <a:gd name="connsiteY46" fmla="*/ 401444 h 424767"/>
                <a:gd name="connsiteX47" fmla="*/ 40435 w 246122"/>
                <a:gd name="connsiteY47" fmla="*/ 407061 h 424767"/>
                <a:gd name="connsiteX48" fmla="*/ 48146 w 246122"/>
                <a:gd name="connsiteY48" fmla="*/ 405538 h 424767"/>
                <a:gd name="connsiteX49" fmla="*/ 59474 w 246122"/>
                <a:gd name="connsiteY49" fmla="*/ 408108 h 424767"/>
                <a:gd name="connsiteX50" fmla="*/ 67661 w 246122"/>
                <a:gd name="connsiteY50" fmla="*/ 412773 h 424767"/>
                <a:gd name="connsiteX51" fmla="*/ 74896 w 246122"/>
                <a:gd name="connsiteY51" fmla="*/ 418389 h 424767"/>
                <a:gd name="connsiteX52" fmla="*/ 78989 w 246122"/>
                <a:gd name="connsiteY52" fmla="*/ 417913 h 424767"/>
                <a:gd name="connsiteX53" fmla="*/ 81560 w 246122"/>
                <a:gd name="connsiteY53" fmla="*/ 411249 h 424767"/>
                <a:gd name="connsiteX54" fmla="*/ 84606 w 246122"/>
                <a:gd name="connsiteY54" fmla="*/ 402491 h 424767"/>
                <a:gd name="connsiteX55" fmla="*/ 94411 w 246122"/>
                <a:gd name="connsiteY55" fmla="*/ 396875 h 424767"/>
                <a:gd name="connsiteX56" fmla="*/ 103645 w 246122"/>
                <a:gd name="connsiteY56" fmla="*/ 401539 h 424767"/>
                <a:gd name="connsiteX57" fmla="*/ 109833 w 246122"/>
                <a:gd name="connsiteY57" fmla="*/ 402587 h 424767"/>
                <a:gd name="connsiteX58" fmla="*/ 112879 w 246122"/>
                <a:gd name="connsiteY58" fmla="*/ 410298 h 424767"/>
                <a:gd name="connsiteX59" fmla="*/ 116497 w 246122"/>
                <a:gd name="connsiteY59" fmla="*/ 405157 h 424767"/>
                <a:gd name="connsiteX60" fmla="*/ 120590 w 246122"/>
                <a:gd name="connsiteY60" fmla="*/ 401539 h 424767"/>
                <a:gd name="connsiteX61" fmla="*/ 120590 w 246122"/>
                <a:gd name="connsiteY61" fmla="*/ 396399 h 424767"/>
                <a:gd name="connsiteX62" fmla="*/ 122589 w 246122"/>
                <a:gd name="connsiteY62" fmla="*/ 389164 h 424767"/>
                <a:gd name="connsiteX63" fmla="*/ 125160 w 246122"/>
                <a:gd name="connsiteY63" fmla="*/ 382500 h 424767"/>
                <a:gd name="connsiteX64" fmla="*/ 129729 w 246122"/>
                <a:gd name="connsiteY64" fmla="*/ 379454 h 424767"/>
                <a:gd name="connsiteX65" fmla="*/ 131252 w 246122"/>
                <a:gd name="connsiteY65" fmla="*/ 374313 h 424767"/>
                <a:gd name="connsiteX66" fmla="*/ 135917 w 246122"/>
                <a:gd name="connsiteY66" fmla="*/ 374313 h 424767"/>
                <a:gd name="connsiteX67" fmla="*/ 138963 w 246122"/>
                <a:gd name="connsiteY67" fmla="*/ 381453 h 424767"/>
                <a:gd name="connsiteX68" fmla="*/ 145151 w 246122"/>
                <a:gd name="connsiteY68" fmla="*/ 388117 h 424767"/>
                <a:gd name="connsiteX69" fmla="*/ 154861 w 246122"/>
                <a:gd name="connsiteY69" fmla="*/ 389640 h 424767"/>
                <a:gd name="connsiteX70" fmla="*/ 158479 w 246122"/>
                <a:gd name="connsiteY70" fmla="*/ 392210 h 424767"/>
                <a:gd name="connsiteX71" fmla="*/ 164666 w 246122"/>
                <a:gd name="connsiteY71" fmla="*/ 388117 h 424767"/>
                <a:gd name="connsiteX72" fmla="*/ 167237 w 246122"/>
                <a:gd name="connsiteY72" fmla="*/ 377359 h 424767"/>
                <a:gd name="connsiteX73" fmla="*/ 169331 w 246122"/>
                <a:gd name="connsiteY73" fmla="*/ 366602 h 424767"/>
                <a:gd name="connsiteX74" fmla="*/ 172377 w 246122"/>
                <a:gd name="connsiteY74" fmla="*/ 359367 h 424767"/>
                <a:gd name="connsiteX75" fmla="*/ 177518 w 246122"/>
                <a:gd name="connsiteY75" fmla="*/ 360414 h 424767"/>
                <a:gd name="connsiteX76" fmla="*/ 183135 w 246122"/>
                <a:gd name="connsiteY76" fmla="*/ 355750 h 424767"/>
                <a:gd name="connsiteX77" fmla="*/ 185705 w 246122"/>
                <a:gd name="connsiteY77" fmla="*/ 344421 h 424767"/>
                <a:gd name="connsiteX78" fmla="*/ 193416 w 246122"/>
                <a:gd name="connsiteY78" fmla="*/ 338805 h 424767"/>
                <a:gd name="connsiteX79" fmla="*/ 199032 w 246122"/>
                <a:gd name="connsiteY79" fmla="*/ 332617 h 424767"/>
                <a:gd name="connsiteX80" fmla="*/ 200080 w 246122"/>
                <a:gd name="connsiteY80" fmla="*/ 323859 h 424767"/>
                <a:gd name="connsiteX81" fmla="*/ 196462 w 246122"/>
                <a:gd name="connsiteY81" fmla="*/ 314625 h 424767"/>
                <a:gd name="connsiteX82" fmla="*/ 202079 w 246122"/>
                <a:gd name="connsiteY82" fmla="*/ 308437 h 424767"/>
                <a:gd name="connsiteX83" fmla="*/ 208266 w 246122"/>
                <a:gd name="connsiteY83" fmla="*/ 307390 h 424767"/>
                <a:gd name="connsiteX84" fmla="*/ 214930 w 246122"/>
                <a:gd name="connsiteY84" fmla="*/ 311483 h 424767"/>
                <a:gd name="connsiteX85" fmla="*/ 223117 w 246122"/>
                <a:gd name="connsiteY85" fmla="*/ 308437 h 424767"/>
                <a:gd name="connsiteX86" fmla="*/ 232922 w 246122"/>
                <a:gd name="connsiteY86" fmla="*/ 300250 h 424767"/>
                <a:gd name="connsiteX87" fmla="*/ 241680 w 246122"/>
                <a:gd name="connsiteY87" fmla="*/ 298727 h 424767"/>
                <a:gd name="connsiteX88" fmla="*/ 244251 w 246122"/>
                <a:gd name="connsiteY88" fmla="*/ 296728 h 424767"/>
                <a:gd name="connsiteX89" fmla="*/ 244822 w 246122"/>
                <a:gd name="connsiteY89" fmla="*/ 292159 h 424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46122" h="424767">
                  <a:moveTo>
                    <a:pt x="244822" y="292159"/>
                  </a:moveTo>
                  <a:cubicBezTo>
                    <a:pt x="247392" y="289112"/>
                    <a:pt x="245869" y="288541"/>
                    <a:pt x="242727" y="288065"/>
                  </a:cubicBezTo>
                  <a:cubicBezTo>
                    <a:pt x="239681" y="287589"/>
                    <a:pt x="237111" y="287018"/>
                    <a:pt x="239681" y="283400"/>
                  </a:cubicBezTo>
                  <a:cubicBezTo>
                    <a:pt x="242252" y="279783"/>
                    <a:pt x="239681" y="278736"/>
                    <a:pt x="237111" y="276166"/>
                  </a:cubicBezTo>
                  <a:cubicBezTo>
                    <a:pt x="234541" y="273595"/>
                    <a:pt x="235588" y="272072"/>
                    <a:pt x="238158" y="269502"/>
                  </a:cubicBezTo>
                  <a:cubicBezTo>
                    <a:pt x="240728" y="266931"/>
                    <a:pt x="245393" y="263885"/>
                    <a:pt x="245393" y="263885"/>
                  </a:cubicBezTo>
                  <a:cubicBezTo>
                    <a:pt x="245393" y="263885"/>
                    <a:pt x="242252" y="259792"/>
                    <a:pt x="240253" y="259220"/>
                  </a:cubicBezTo>
                  <a:cubicBezTo>
                    <a:pt x="238253" y="258744"/>
                    <a:pt x="237206" y="254080"/>
                    <a:pt x="237206" y="254080"/>
                  </a:cubicBezTo>
                  <a:lnTo>
                    <a:pt x="211217" y="8949"/>
                  </a:lnTo>
                  <a:lnTo>
                    <a:pt x="210551" y="0"/>
                  </a:lnTo>
                  <a:lnTo>
                    <a:pt x="66233" y="15707"/>
                  </a:lnTo>
                  <a:cubicBezTo>
                    <a:pt x="61664" y="19515"/>
                    <a:pt x="56142" y="23418"/>
                    <a:pt x="53096" y="24846"/>
                  </a:cubicBezTo>
                  <a:cubicBezTo>
                    <a:pt x="48717" y="26941"/>
                    <a:pt x="43862" y="32081"/>
                    <a:pt x="40244" y="34842"/>
                  </a:cubicBezTo>
                  <a:cubicBezTo>
                    <a:pt x="36627" y="37698"/>
                    <a:pt x="26631" y="37888"/>
                    <a:pt x="22728" y="36080"/>
                  </a:cubicBezTo>
                  <a:cubicBezTo>
                    <a:pt x="19872" y="34747"/>
                    <a:pt x="15208" y="29892"/>
                    <a:pt x="11400" y="25608"/>
                  </a:cubicBezTo>
                  <a:lnTo>
                    <a:pt x="31677" y="262267"/>
                  </a:lnTo>
                  <a:cubicBezTo>
                    <a:pt x="31677" y="262267"/>
                    <a:pt x="22062" y="265027"/>
                    <a:pt x="25489" y="270454"/>
                  </a:cubicBezTo>
                  <a:cubicBezTo>
                    <a:pt x="28916" y="275975"/>
                    <a:pt x="29582" y="275880"/>
                    <a:pt x="26155" y="280735"/>
                  </a:cubicBezTo>
                  <a:cubicBezTo>
                    <a:pt x="22728" y="285495"/>
                    <a:pt x="22062" y="288255"/>
                    <a:pt x="26155" y="290350"/>
                  </a:cubicBezTo>
                  <a:cubicBezTo>
                    <a:pt x="30249" y="292349"/>
                    <a:pt x="30249" y="294443"/>
                    <a:pt x="30249" y="297204"/>
                  </a:cubicBezTo>
                  <a:cubicBezTo>
                    <a:pt x="30249" y="299965"/>
                    <a:pt x="33009" y="300631"/>
                    <a:pt x="33676" y="306152"/>
                  </a:cubicBezTo>
                  <a:cubicBezTo>
                    <a:pt x="34342" y="311578"/>
                    <a:pt x="32343" y="314339"/>
                    <a:pt x="35770" y="317100"/>
                  </a:cubicBezTo>
                  <a:cubicBezTo>
                    <a:pt x="39197" y="319861"/>
                    <a:pt x="38531" y="321860"/>
                    <a:pt x="38531" y="325953"/>
                  </a:cubicBezTo>
                  <a:cubicBezTo>
                    <a:pt x="38531" y="330047"/>
                    <a:pt x="35770" y="329380"/>
                    <a:pt x="33009" y="332141"/>
                  </a:cubicBezTo>
                  <a:cubicBezTo>
                    <a:pt x="30249" y="334902"/>
                    <a:pt x="29582" y="336901"/>
                    <a:pt x="30249" y="340423"/>
                  </a:cubicBezTo>
                  <a:cubicBezTo>
                    <a:pt x="30915" y="343850"/>
                    <a:pt x="26155" y="343184"/>
                    <a:pt x="27488" y="346611"/>
                  </a:cubicBezTo>
                  <a:cubicBezTo>
                    <a:pt x="28821" y="350038"/>
                    <a:pt x="30249" y="351371"/>
                    <a:pt x="25394" y="352799"/>
                  </a:cubicBezTo>
                  <a:cubicBezTo>
                    <a:pt x="20634" y="354131"/>
                    <a:pt x="21966" y="354131"/>
                    <a:pt x="21966" y="358986"/>
                  </a:cubicBezTo>
                  <a:cubicBezTo>
                    <a:pt x="21966" y="363746"/>
                    <a:pt x="17873" y="363080"/>
                    <a:pt x="17873" y="367174"/>
                  </a:cubicBezTo>
                  <a:cubicBezTo>
                    <a:pt x="17873" y="371267"/>
                    <a:pt x="17873" y="371933"/>
                    <a:pt x="13113" y="372695"/>
                  </a:cubicBezTo>
                  <a:cubicBezTo>
                    <a:pt x="8353" y="373361"/>
                    <a:pt x="7592" y="374789"/>
                    <a:pt x="6925" y="378216"/>
                  </a:cubicBezTo>
                  <a:cubicBezTo>
                    <a:pt x="6259" y="381643"/>
                    <a:pt x="8258" y="382976"/>
                    <a:pt x="9686" y="385737"/>
                  </a:cubicBezTo>
                  <a:cubicBezTo>
                    <a:pt x="11019" y="388497"/>
                    <a:pt x="11781" y="387736"/>
                    <a:pt x="7592" y="389830"/>
                  </a:cubicBezTo>
                  <a:cubicBezTo>
                    <a:pt x="3498" y="391924"/>
                    <a:pt x="11685" y="394590"/>
                    <a:pt x="6925" y="396684"/>
                  </a:cubicBezTo>
                  <a:cubicBezTo>
                    <a:pt x="2166" y="398779"/>
                    <a:pt x="4831" y="400111"/>
                    <a:pt x="4831" y="404205"/>
                  </a:cubicBezTo>
                  <a:cubicBezTo>
                    <a:pt x="4831" y="408298"/>
                    <a:pt x="4831" y="411725"/>
                    <a:pt x="2070" y="411725"/>
                  </a:cubicBezTo>
                  <a:cubicBezTo>
                    <a:pt x="-690" y="411725"/>
                    <a:pt x="-690" y="412392"/>
                    <a:pt x="2070" y="415152"/>
                  </a:cubicBezTo>
                  <a:cubicBezTo>
                    <a:pt x="4831" y="417913"/>
                    <a:pt x="6164" y="417913"/>
                    <a:pt x="4831" y="420674"/>
                  </a:cubicBezTo>
                  <a:cubicBezTo>
                    <a:pt x="3498" y="423434"/>
                    <a:pt x="6164" y="423434"/>
                    <a:pt x="6925" y="424767"/>
                  </a:cubicBezTo>
                  <a:cubicBezTo>
                    <a:pt x="10543" y="423911"/>
                    <a:pt x="15684" y="422007"/>
                    <a:pt x="14636" y="419436"/>
                  </a:cubicBezTo>
                  <a:cubicBezTo>
                    <a:pt x="13589" y="416866"/>
                    <a:pt x="11019" y="416390"/>
                    <a:pt x="11590" y="413249"/>
                  </a:cubicBezTo>
                  <a:cubicBezTo>
                    <a:pt x="12066" y="410202"/>
                    <a:pt x="15684" y="410678"/>
                    <a:pt x="17778" y="412201"/>
                  </a:cubicBezTo>
                  <a:cubicBezTo>
                    <a:pt x="19872" y="413725"/>
                    <a:pt x="22443" y="414296"/>
                    <a:pt x="27583" y="412678"/>
                  </a:cubicBezTo>
                  <a:cubicBezTo>
                    <a:pt x="32724" y="411154"/>
                    <a:pt x="32724" y="410583"/>
                    <a:pt x="32724" y="414201"/>
                  </a:cubicBezTo>
                  <a:cubicBezTo>
                    <a:pt x="32724" y="417818"/>
                    <a:pt x="35770" y="419341"/>
                    <a:pt x="37864" y="417342"/>
                  </a:cubicBezTo>
                  <a:cubicBezTo>
                    <a:pt x="39863" y="415248"/>
                    <a:pt x="38340" y="412201"/>
                    <a:pt x="36341" y="409631"/>
                  </a:cubicBezTo>
                  <a:cubicBezTo>
                    <a:pt x="34342" y="407061"/>
                    <a:pt x="37864" y="401444"/>
                    <a:pt x="37864" y="401444"/>
                  </a:cubicBezTo>
                  <a:cubicBezTo>
                    <a:pt x="37864" y="401444"/>
                    <a:pt x="39388" y="405062"/>
                    <a:pt x="40435" y="407061"/>
                  </a:cubicBezTo>
                  <a:cubicBezTo>
                    <a:pt x="41482" y="409060"/>
                    <a:pt x="45575" y="409060"/>
                    <a:pt x="48146" y="405538"/>
                  </a:cubicBezTo>
                  <a:cubicBezTo>
                    <a:pt x="50716" y="401920"/>
                    <a:pt x="55381" y="408108"/>
                    <a:pt x="59474" y="408108"/>
                  </a:cubicBezTo>
                  <a:cubicBezTo>
                    <a:pt x="63568" y="408108"/>
                    <a:pt x="63568" y="412773"/>
                    <a:pt x="67661" y="412773"/>
                  </a:cubicBezTo>
                  <a:cubicBezTo>
                    <a:pt x="71754" y="412773"/>
                    <a:pt x="72802" y="415343"/>
                    <a:pt x="74896" y="418389"/>
                  </a:cubicBezTo>
                  <a:cubicBezTo>
                    <a:pt x="76895" y="421435"/>
                    <a:pt x="77466" y="422007"/>
                    <a:pt x="78989" y="417913"/>
                  </a:cubicBezTo>
                  <a:cubicBezTo>
                    <a:pt x="80513" y="413820"/>
                    <a:pt x="82035" y="413820"/>
                    <a:pt x="81560" y="411249"/>
                  </a:cubicBezTo>
                  <a:cubicBezTo>
                    <a:pt x="81084" y="408679"/>
                    <a:pt x="82035" y="403538"/>
                    <a:pt x="84606" y="402491"/>
                  </a:cubicBezTo>
                  <a:cubicBezTo>
                    <a:pt x="87176" y="401444"/>
                    <a:pt x="91270" y="400968"/>
                    <a:pt x="94411" y="396875"/>
                  </a:cubicBezTo>
                  <a:cubicBezTo>
                    <a:pt x="97458" y="392781"/>
                    <a:pt x="101646" y="398969"/>
                    <a:pt x="103645" y="401539"/>
                  </a:cubicBezTo>
                  <a:cubicBezTo>
                    <a:pt x="105740" y="404110"/>
                    <a:pt x="107739" y="402015"/>
                    <a:pt x="109833" y="402587"/>
                  </a:cubicBezTo>
                  <a:cubicBezTo>
                    <a:pt x="111927" y="403063"/>
                    <a:pt x="110880" y="409726"/>
                    <a:pt x="112879" y="410298"/>
                  </a:cubicBezTo>
                  <a:cubicBezTo>
                    <a:pt x="114974" y="410773"/>
                    <a:pt x="116497" y="408298"/>
                    <a:pt x="116497" y="405157"/>
                  </a:cubicBezTo>
                  <a:cubicBezTo>
                    <a:pt x="116497" y="402111"/>
                    <a:pt x="117544" y="400492"/>
                    <a:pt x="120590" y="401539"/>
                  </a:cubicBezTo>
                  <a:cubicBezTo>
                    <a:pt x="123637" y="402587"/>
                    <a:pt x="122589" y="399445"/>
                    <a:pt x="120590" y="396399"/>
                  </a:cubicBezTo>
                  <a:cubicBezTo>
                    <a:pt x="118496" y="393353"/>
                    <a:pt x="119067" y="390211"/>
                    <a:pt x="122589" y="389164"/>
                  </a:cubicBezTo>
                  <a:cubicBezTo>
                    <a:pt x="126207" y="388117"/>
                    <a:pt x="126683" y="386593"/>
                    <a:pt x="125160" y="382500"/>
                  </a:cubicBezTo>
                  <a:cubicBezTo>
                    <a:pt x="123637" y="378407"/>
                    <a:pt x="125636" y="379930"/>
                    <a:pt x="129729" y="379454"/>
                  </a:cubicBezTo>
                  <a:cubicBezTo>
                    <a:pt x="133822" y="378883"/>
                    <a:pt x="132775" y="378407"/>
                    <a:pt x="131252" y="374313"/>
                  </a:cubicBezTo>
                  <a:cubicBezTo>
                    <a:pt x="129729" y="370220"/>
                    <a:pt x="133251" y="371172"/>
                    <a:pt x="135917" y="374313"/>
                  </a:cubicBezTo>
                  <a:cubicBezTo>
                    <a:pt x="138487" y="377359"/>
                    <a:pt x="138487" y="376883"/>
                    <a:pt x="138963" y="381453"/>
                  </a:cubicBezTo>
                  <a:cubicBezTo>
                    <a:pt x="139439" y="386118"/>
                    <a:pt x="140486" y="388688"/>
                    <a:pt x="145151" y="388117"/>
                  </a:cubicBezTo>
                  <a:cubicBezTo>
                    <a:pt x="149816" y="387641"/>
                    <a:pt x="151815" y="387641"/>
                    <a:pt x="154861" y="389640"/>
                  </a:cubicBezTo>
                  <a:cubicBezTo>
                    <a:pt x="157907" y="391734"/>
                    <a:pt x="158479" y="394780"/>
                    <a:pt x="158479" y="392210"/>
                  </a:cubicBezTo>
                  <a:cubicBezTo>
                    <a:pt x="158479" y="389640"/>
                    <a:pt x="161049" y="389640"/>
                    <a:pt x="164666" y="388117"/>
                  </a:cubicBezTo>
                  <a:cubicBezTo>
                    <a:pt x="168284" y="386593"/>
                    <a:pt x="166761" y="384023"/>
                    <a:pt x="167237" y="377359"/>
                  </a:cubicBezTo>
                  <a:cubicBezTo>
                    <a:pt x="167712" y="370696"/>
                    <a:pt x="167237" y="368601"/>
                    <a:pt x="169331" y="366602"/>
                  </a:cubicBezTo>
                  <a:cubicBezTo>
                    <a:pt x="171330" y="364508"/>
                    <a:pt x="171330" y="362509"/>
                    <a:pt x="172377" y="359367"/>
                  </a:cubicBezTo>
                  <a:cubicBezTo>
                    <a:pt x="173424" y="356321"/>
                    <a:pt x="174948" y="358320"/>
                    <a:pt x="177518" y="360414"/>
                  </a:cubicBezTo>
                  <a:cubicBezTo>
                    <a:pt x="180088" y="362414"/>
                    <a:pt x="180564" y="358891"/>
                    <a:pt x="183135" y="355750"/>
                  </a:cubicBezTo>
                  <a:cubicBezTo>
                    <a:pt x="185705" y="352703"/>
                    <a:pt x="185134" y="348610"/>
                    <a:pt x="185705" y="344421"/>
                  </a:cubicBezTo>
                  <a:cubicBezTo>
                    <a:pt x="186181" y="340328"/>
                    <a:pt x="189798" y="338805"/>
                    <a:pt x="193416" y="338805"/>
                  </a:cubicBezTo>
                  <a:cubicBezTo>
                    <a:pt x="197033" y="338805"/>
                    <a:pt x="197033" y="333664"/>
                    <a:pt x="199032" y="332617"/>
                  </a:cubicBezTo>
                  <a:cubicBezTo>
                    <a:pt x="201127" y="331570"/>
                    <a:pt x="201603" y="326429"/>
                    <a:pt x="200080" y="323859"/>
                  </a:cubicBezTo>
                  <a:cubicBezTo>
                    <a:pt x="198556" y="321289"/>
                    <a:pt x="197985" y="317671"/>
                    <a:pt x="196462" y="314625"/>
                  </a:cubicBezTo>
                  <a:cubicBezTo>
                    <a:pt x="194939" y="311578"/>
                    <a:pt x="199032" y="307961"/>
                    <a:pt x="202079" y="308437"/>
                  </a:cubicBezTo>
                  <a:cubicBezTo>
                    <a:pt x="205125" y="308913"/>
                    <a:pt x="205696" y="308437"/>
                    <a:pt x="208266" y="307390"/>
                  </a:cubicBezTo>
                  <a:cubicBezTo>
                    <a:pt x="210837" y="306343"/>
                    <a:pt x="212931" y="308913"/>
                    <a:pt x="214930" y="311483"/>
                  </a:cubicBezTo>
                  <a:cubicBezTo>
                    <a:pt x="217025" y="314054"/>
                    <a:pt x="219595" y="312530"/>
                    <a:pt x="223117" y="308437"/>
                  </a:cubicBezTo>
                  <a:cubicBezTo>
                    <a:pt x="226735" y="304344"/>
                    <a:pt x="229781" y="301297"/>
                    <a:pt x="232922" y="300250"/>
                  </a:cubicBezTo>
                  <a:cubicBezTo>
                    <a:pt x="235969" y="299203"/>
                    <a:pt x="239586" y="298727"/>
                    <a:pt x="241680" y="298727"/>
                  </a:cubicBezTo>
                  <a:cubicBezTo>
                    <a:pt x="243679" y="298727"/>
                    <a:pt x="245774" y="299774"/>
                    <a:pt x="244251" y="296728"/>
                  </a:cubicBezTo>
                  <a:cubicBezTo>
                    <a:pt x="242727" y="293682"/>
                    <a:pt x="242252" y="295205"/>
                    <a:pt x="244822" y="292159"/>
                  </a:cubicBezTo>
                  <a:close/>
                </a:path>
              </a:pathLst>
            </a:custGeom>
            <a:solidFill>
              <a:schemeClr val="accent1"/>
            </a:solidFill>
            <a:ln w="4754" cap="flat">
              <a:solidFill>
                <a:srgbClr val="FFFFFF"/>
              </a:solidFill>
              <a:prstDash val="solid"/>
              <a:miter/>
            </a:ln>
          </p:spPr>
          <p:txBody>
            <a:bodyPr rtlCol="0" anchor="ctr"/>
            <a:lstStyle/>
            <a:p>
              <a:endParaRPr lang="en-US"/>
            </a:p>
          </p:txBody>
        </p:sp>
        <p:sp>
          <p:nvSpPr>
            <p:cNvPr id="75" name="Graphic 13">
              <a:extLst>
                <a:ext uri="{FF2B5EF4-FFF2-40B4-BE49-F238E27FC236}">
                  <a16:creationId xmlns:a16="http://schemas.microsoft.com/office/drawing/2014/main" id="{09741F7E-2B6F-99F7-7628-8FACB12676E2}"/>
                </a:ext>
              </a:extLst>
            </p:cNvPr>
            <p:cNvSpPr/>
            <p:nvPr userDrawn="1"/>
          </p:nvSpPr>
          <p:spPr>
            <a:xfrm>
              <a:off x="6423114" y="2582172"/>
              <a:ext cx="873328" cy="565896"/>
            </a:xfrm>
            <a:custGeom>
              <a:avLst/>
              <a:gdLst>
                <a:gd name="connsiteX0" fmla="*/ 453707 w 459986"/>
                <a:gd name="connsiteY0" fmla="*/ 165357 h 298060"/>
                <a:gd name="connsiteX1" fmla="*/ 442379 w 459986"/>
                <a:gd name="connsiteY1" fmla="*/ 156122 h 298060"/>
                <a:gd name="connsiteX2" fmla="*/ 433145 w 459986"/>
                <a:gd name="connsiteY2" fmla="*/ 149935 h 298060"/>
                <a:gd name="connsiteX3" fmla="*/ 425434 w 459986"/>
                <a:gd name="connsiteY3" fmla="*/ 141748 h 298060"/>
                <a:gd name="connsiteX4" fmla="*/ 419246 w 459986"/>
                <a:gd name="connsiteY4" fmla="*/ 136607 h 298060"/>
                <a:gd name="connsiteX5" fmla="*/ 412583 w 459986"/>
                <a:gd name="connsiteY5" fmla="*/ 128420 h 298060"/>
                <a:gd name="connsiteX6" fmla="*/ 415153 w 459986"/>
                <a:gd name="connsiteY6" fmla="*/ 117663 h 298060"/>
                <a:gd name="connsiteX7" fmla="*/ 417723 w 459986"/>
                <a:gd name="connsiteY7" fmla="*/ 109476 h 298060"/>
                <a:gd name="connsiteX8" fmla="*/ 417247 w 459986"/>
                <a:gd name="connsiteY8" fmla="*/ 102812 h 298060"/>
                <a:gd name="connsiteX9" fmla="*/ 413154 w 459986"/>
                <a:gd name="connsiteY9" fmla="*/ 92531 h 298060"/>
                <a:gd name="connsiteX10" fmla="*/ 420388 w 459986"/>
                <a:gd name="connsiteY10" fmla="*/ 84344 h 298060"/>
                <a:gd name="connsiteX11" fmla="*/ 424482 w 459986"/>
                <a:gd name="connsiteY11" fmla="*/ 75586 h 298060"/>
                <a:gd name="connsiteX12" fmla="*/ 426005 w 459986"/>
                <a:gd name="connsiteY12" fmla="*/ 65305 h 298060"/>
                <a:gd name="connsiteX13" fmla="*/ 430099 w 459986"/>
                <a:gd name="connsiteY13" fmla="*/ 56071 h 298060"/>
                <a:gd name="connsiteX14" fmla="*/ 436762 w 459986"/>
                <a:gd name="connsiteY14" fmla="*/ 53025 h 298060"/>
                <a:gd name="connsiteX15" fmla="*/ 428004 w 459986"/>
                <a:gd name="connsiteY15" fmla="*/ 47408 h 298060"/>
                <a:gd name="connsiteX16" fmla="*/ 417723 w 459986"/>
                <a:gd name="connsiteY16" fmla="*/ 46361 h 298060"/>
                <a:gd name="connsiteX17" fmla="*/ 410012 w 459986"/>
                <a:gd name="connsiteY17" fmla="*/ 41220 h 298060"/>
                <a:gd name="connsiteX18" fmla="*/ 402872 w 459986"/>
                <a:gd name="connsiteY18" fmla="*/ 27893 h 298060"/>
                <a:gd name="connsiteX19" fmla="*/ 400302 w 459986"/>
                <a:gd name="connsiteY19" fmla="*/ 18087 h 298060"/>
                <a:gd name="connsiteX20" fmla="*/ 395637 w 459986"/>
                <a:gd name="connsiteY20" fmla="*/ 13423 h 298060"/>
                <a:gd name="connsiteX21" fmla="*/ 385832 w 459986"/>
                <a:gd name="connsiteY21" fmla="*/ 10853 h 298060"/>
                <a:gd name="connsiteX22" fmla="*/ 380215 w 459986"/>
                <a:gd name="connsiteY22" fmla="*/ 5712 h 298060"/>
                <a:gd name="connsiteX23" fmla="*/ 376122 w 459986"/>
                <a:gd name="connsiteY23" fmla="*/ 2570 h 298060"/>
                <a:gd name="connsiteX24" fmla="*/ 372505 w 459986"/>
                <a:gd name="connsiteY24" fmla="*/ 0 h 298060"/>
                <a:gd name="connsiteX25" fmla="*/ 54452 w 459986"/>
                <a:gd name="connsiteY25" fmla="*/ 61116 h 298060"/>
                <a:gd name="connsiteX26" fmla="*/ 50740 w 459986"/>
                <a:gd name="connsiteY26" fmla="*/ 36270 h 298060"/>
                <a:gd name="connsiteX27" fmla="*/ 43410 w 459986"/>
                <a:gd name="connsiteY27" fmla="*/ 40363 h 298060"/>
                <a:gd name="connsiteX28" fmla="*/ 34937 w 459986"/>
                <a:gd name="connsiteY28" fmla="*/ 47789 h 298060"/>
                <a:gd name="connsiteX29" fmla="*/ 22847 w 459986"/>
                <a:gd name="connsiteY29" fmla="*/ 57308 h 298060"/>
                <a:gd name="connsiteX30" fmla="*/ 7711 w 459986"/>
                <a:gd name="connsiteY30" fmla="*/ 68351 h 298060"/>
                <a:gd name="connsiteX31" fmla="*/ 0 w 459986"/>
                <a:gd name="connsiteY31" fmla="*/ 73587 h 298060"/>
                <a:gd name="connsiteX32" fmla="*/ 35984 w 459986"/>
                <a:gd name="connsiteY32" fmla="*/ 298061 h 298060"/>
                <a:gd name="connsiteX33" fmla="*/ 388974 w 459986"/>
                <a:gd name="connsiteY33" fmla="*/ 231233 h 298060"/>
                <a:gd name="connsiteX34" fmla="*/ 395161 w 459986"/>
                <a:gd name="connsiteY34" fmla="*/ 221427 h 298060"/>
                <a:gd name="connsiteX35" fmla="*/ 407442 w 459986"/>
                <a:gd name="connsiteY35" fmla="*/ 214192 h 298060"/>
                <a:gd name="connsiteX36" fmla="*/ 417723 w 459986"/>
                <a:gd name="connsiteY36" fmla="*/ 215240 h 298060"/>
                <a:gd name="connsiteX37" fmla="*/ 423339 w 459986"/>
                <a:gd name="connsiteY37" fmla="*/ 210099 h 298060"/>
                <a:gd name="connsiteX38" fmla="*/ 434668 w 459986"/>
                <a:gd name="connsiteY38" fmla="*/ 202388 h 298060"/>
                <a:gd name="connsiteX39" fmla="*/ 436191 w 459986"/>
                <a:gd name="connsiteY39" fmla="*/ 194201 h 298060"/>
                <a:gd name="connsiteX40" fmla="*/ 443426 w 459986"/>
                <a:gd name="connsiteY40" fmla="*/ 186490 h 298060"/>
                <a:gd name="connsiteX41" fmla="*/ 452660 w 459986"/>
                <a:gd name="connsiteY41" fmla="*/ 176685 h 298060"/>
                <a:gd name="connsiteX42" fmla="*/ 459324 w 459986"/>
                <a:gd name="connsiteY42" fmla="*/ 172020 h 298060"/>
                <a:gd name="connsiteX43" fmla="*/ 453707 w 459986"/>
                <a:gd name="connsiteY43" fmla="*/ 165357 h 298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59986" h="298060">
                  <a:moveTo>
                    <a:pt x="453707" y="165357"/>
                  </a:moveTo>
                  <a:cubicBezTo>
                    <a:pt x="449043" y="163262"/>
                    <a:pt x="446567" y="156599"/>
                    <a:pt x="442379" y="156122"/>
                  </a:cubicBezTo>
                  <a:cubicBezTo>
                    <a:pt x="438285" y="155647"/>
                    <a:pt x="437238" y="148983"/>
                    <a:pt x="433145" y="149935"/>
                  </a:cubicBezTo>
                  <a:cubicBezTo>
                    <a:pt x="429051" y="150982"/>
                    <a:pt x="426481" y="145841"/>
                    <a:pt x="425434" y="141748"/>
                  </a:cubicBezTo>
                  <a:cubicBezTo>
                    <a:pt x="424387" y="137654"/>
                    <a:pt x="422388" y="136131"/>
                    <a:pt x="419246" y="136607"/>
                  </a:cubicBezTo>
                  <a:cubicBezTo>
                    <a:pt x="416200" y="137083"/>
                    <a:pt x="413630" y="132990"/>
                    <a:pt x="412583" y="128420"/>
                  </a:cubicBezTo>
                  <a:cubicBezTo>
                    <a:pt x="411535" y="123756"/>
                    <a:pt x="412583" y="121280"/>
                    <a:pt x="415153" y="117663"/>
                  </a:cubicBezTo>
                  <a:cubicBezTo>
                    <a:pt x="417723" y="114046"/>
                    <a:pt x="417723" y="112998"/>
                    <a:pt x="417723" y="109476"/>
                  </a:cubicBezTo>
                  <a:cubicBezTo>
                    <a:pt x="417723" y="105859"/>
                    <a:pt x="421340" y="106906"/>
                    <a:pt x="417247" y="102812"/>
                  </a:cubicBezTo>
                  <a:cubicBezTo>
                    <a:pt x="413154" y="98719"/>
                    <a:pt x="408489" y="95673"/>
                    <a:pt x="413154" y="92531"/>
                  </a:cubicBezTo>
                  <a:cubicBezTo>
                    <a:pt x="417723" y="89485"/>
                    <a:pt x="419817" y="88438"/>
                    <a:pt x="420388" y="84344"/>
                  </a:cubicBezTo>
                  <a:cubicBezTo>
                    <a:pt x="420865" y="80251"/>
                    <a:pt x="422483" y="78728"/>
                    <a:pt x="424482" y="75586"/>
                  </a:cubicBezTo>
                  <a:cubicBezTo>
                    <a:pt x="426576" y="72540"/>
                    <a:pt x="425529" y="69398"/>
                    <a:pt x="426005" y="65305"/>
                  </a:cubicBezTo>
                  <a:cubicBezTo>
                    <a:pt x="426481" y="61211"/>
                    <a:pt x="427052" y="57594"/>
                    <a:pt x="430099" y="56071"/>
                  </a:cubicBezTo>
                  <a:cubicBezTo>
                    <a:pt x="433145" y="54548"/>
                    <a:pt x="436762" y="53025"/>
                    <a:pt x="436762" y="53025"/>
                  </a:cubicBezTo>
                  <a:cubicBezTo>
                    <a:pt x="436762" y="53025"/>
                    <a:pt x="432098" y="46837"/>
                    <a:pt x="428004" y="47408"/>
                  </a:cubicBezTo>
                  <a:cubicBezTo>
                    <a:pt x="423911" y="47884"/>
                    <a:pt x="419817" y="49502"/>
                    <a:pt x="417723" y="46361"/>
                  </a:cubicBezTo>
                  <a:cubicBezTo>
                    <a:pt x="415724" y="43314"/>
                    <a:pt x="414105" y="44838"/>
                    <a:pt x="410012" y="41220"/>
                  </a:cubicBezTo>
                  <a:cubicBezTo>
                    <a:pt x="405919" y="37603"/>
                    <a:pt x="402872" y="31986"/>
                    <a:pt x="402872" y="27893"/>
                  </a:cubicBezTo>
                  <a:cubicBezTo>
                    <a:pt x="402872" y="23799"/>
                    <a:pt x="403920" y="18658"/>
                    <a:pt x="400302" y="18087"/>
                  </a:cubicBezTo>
                  <a:cubicBezTo>
                    <a:pt x="396685" y="17611"/>
                    <a:pt x="396685" y="15517"/>
                    <a:pt x="395637" y="13423"/>
                  </a:cubicBezTo>
                  <a:cubicBezTo>
                    <a:pt x="394590" y="11328"/>
                    <a:pt x="388402" y="10853"/>
                    <a:pt x="385832" y="10853"/>
                  </a:cubicBezTo>
                  <a:cubicBezTo>
                    <a:pt x="383262" y="10853"/>
                    <a:pt x="381263" y="7235"/>
                    <a:pt x="380215" y="5712"/>
                  </a:cubicBezTo>
                  <a:cubicBezTo>
                    <a:pt x="379168" y="4189"/>
                    <a:pt x="377645" y="4189"/>
                    <a:pt x="376122" y="2570"/>
                  </a:cubicBezTo>
                  <a:cubicBezTo>
                    <a:pt x="374599" y="1047"/>
                    <a:pt x="372505" y="0"/>
                    <a:pt x="372505" y="0"/>
                  </a:cubicBezTo>
                  <a:lnTo>
                    <a:pt x="54452" y="61116"/>
                  </a:lnTo>
                  <a:lnTo>
                    <a:pt x="50740" y="36270"/>
                  </a:lnTo>
                  <a:cubicBezTo>
                    <a:pt x="47979" y="38269"/>
                    <a:pt x="45028" y="39887"/>
                    <a:pt x="43410" y="40363"/>
                  </a:cubicBezTo>
                  <a:cubicBezTo>
                    <a:pt x="40554" y="41125"/>
                    <a:pt x="36746" y="46266"/>
                    <a:pt x="34937" y="47789"/>
                  </a:cubicBezTo>
                  <a:cubicBezTo>
                    <a:pt x="33129" y="49312"/>
                    <a:pt x="27702" y="53405"/>
                    <a:pt x="22847" y="57308"/>
                  </a:cubicBezTo>
                  <a:cubicBezTo>
                    <a:pt x="17992" y="61116"/>
                    <a:pt x="13613" y="64258"/>
                    <a:pt x="7711" y="68351"/>
                  </a:cubicBezTo>
                  <a:cubicBezTo>
                    <a:pt x="5617" y="69779"/>
                    <a:pt x="2856" y="71683"/>
                    <a:pt x="0" y="73587"/>
                  </a:cubicBezTo>
                  <a:lnTo>
                    <a:pt x="35984" y="298061"/>
                  </a:lnTo>
                  <a:lnTo>
                    <a:pt x="388974" y="231233"/>
                  </a:lnTo>
                  <a:cubicBezTo>
                    <a:pt x="388974" y="231233"/>
                    <a:pt x="393067" y="225616"/>
                    <a:pt x="395161" y="221427"/>
                  </a:cubicBezTo>
                  <a:cubicBezTo>
                    <a:pt x="397256" y="217334"/>
                    <a:pt x="404967" y="213240"/>
                    <a:pt x="407442" y="214192"/>
                  </a:cubicBezTo>
                  <a:cubicBezTo>
                    <a:pt x="410012" y="215240"/>
                    <a:pt x="417247" y="220380"/>
                    <a:pt x="417723" y="215240"/>
                  </a:cubicBezTo>
                  <a:cubicBezTo>
                    <a:pt x="418294" y="210099"/>
                    <a:pt x="419817" y="211146"/>
                    <a:pt x="423339" y="210099"/>
                  </a:cubicBezTo>
                  <a:cubicBezTo>
                    <a:pt x="426957" y="209052"/>
                    <a:pt x="433145" y="203911"/>
                    <a:pt x="434668" y="202388"/>
                  </a:cubicBezTo>
                  <a:cubicBezTo>
                    <a:pt x="436191" y="200865"/>
                    <a:pt x="432574" y="198295"/>
                    <a:pt x="436191" y="194201"/>
                  </a:cubicBezTo>
                  <a:cubicBezTo>
                    <a:pt x="439809" y="190108"/>
                    <a:pt x="440284" y="189061"/>
                    <a:pt x="443426" y="186490"/>
                  </a:cubicBezTo>
                  <a:cubicBezTo>
                    <a:pt x="446472" y="183920"/>
                    <a:pt x="451137" y="180302"/>
                    <a:pt x="452660" y="176685"/>
                  </a:cubicBezTo>
                  <a:cubicBezTo>
                    <a:pt x="454183" y="173067"/>
                    <a:pt x="457229" y="175162"/>
                    <a:pt x="459324" y="172020"/>
                  </a:cubicBezTo>
                  <a:cubicBezTo>
                    <a:pt x="461418" y="168974"/>
                    <a:pt x="458277" y="167451"/>
                    <a:pt x="453707" y="165357"/>
                  </a:cubicBezTo>
                  <a:close/>
                </a:path>
              </a:pathLst>
            </a:custGeom>
            <a:solidFill>
              <a:schemeClr val="bg1">
                <a:lumMod val="85000"/>
              </a:schemeClr>
            </a:solidFill>
            <a:ln w="4754" cap="flat">
              <a:solidFill>
                <a:srgbClr val="FFFFFF"/>
              </a:solidFill>
              <a:prstDash val="solid"/>
              <a:miter/>
            </a:ln>
          </p:spPr>
          <p:txBody>
            <a:bodyPr rtlCol="0" anchor="ctr"/>
            <a:lstStyle/>
            <a:p>
              <a:endParaRPr lang="en-US"/>
            </a:p>
          </p:txBody>
        </p:sp>
        <p:sp>
          <p:nvSpPr>
            <p:cNvPr id="76" name="Graphic 13">
              <a:extLst>
                <a:ext uri="{FF2B5EF4-FFF2-40B4-BE49-F238E27FC236}">
                  <a16:creationId xmlns:a16="http://schemas.microsoft.com/office/drawing/2014/main" id="{68CC0C5E-3458-3035-4AD9-84B3B0D31916}"/>
                </a:ext>
              </a:extLst>
            </p:cNvPr>
            <p:cNvSpPr/>
            <p:nvPr userDrawn="1"/>
          </p:nvSpPr>
          <p:spPr>
            <a:xfrm>
              <a:off x="5832998" y="2721343"/>
              <a:ext cx="631143" cy="721875"/>
            </a:xfrm>
            <a:custGeom>
              <a:avLst/>
              <a:gdLst>
                <a:gd name="connsiteX0" fmla="*/ 328809 w 332426"/>
                <a:gd name="connsiteY0" fmla="*/ 152695 h 380215"/>
                <a:gd name="connsiteX1" fmla="*/ 325192 w 332426"/>
                <a:gd name="connsiteY1" fmla="*/ 144413 h 380215"/>
                <a:gd name="connsiteX2" fmla="*/ 324145 w 332426"/>
                <a:gd name="connsiteY2" fmla="*/ 135655 h 380215"/>
                <a:gd name="connsiteX3" fmla="*/ 332427 w 332426"/>
                <a:gd name="connsiteY3" fmla="*/ 134989 h 380215"/>
                <a:gd name="connsiteX4" fmla="*/ 310817 w 332426"/>
                <a:gd name="connsiteY4" fmla="*/ 0 h 380215"/>
                <a:gd name="connsiteX5" fmla="*/ 296442 w 332426"/>
                <a:gd name="connsiteY5" fmla="*/ 7425 h 380215"/>
                <a:gd name="connsiteX6" fmla="*/ 283305 w 332426"/>
                <a:gd name="connsiteY6" fmla="*/ 15136 h 380215"/>
                <a:gd name="connsiteX7" fmla="*/ 271977 w 332426"/>
                <a:gd name="connsiteY7" fmla="*/ 21514 h 380215"/>
                <a:gd name="connsiteX8" fmla="*/ 260458 w 332426"/>
                <a:gd name="connsiteY8" fmla="*/ 29225 h 380215"/>
                <a:gd name="connsiteX9" fmla="*/ 248654 w 332426"/>
                <a:gd name="connsiteY9" fmla="*/ 39507 h 380215"/>
                <a:gd name="connsiteX10" fmla="*/ 235517 w 332426"/>
                <a:gd name="connsiteY10" fmla="*/ 55404 h 380215"/>
                <a:gd name="connsiteX11" fmla="*/ 223712 w 332426"/>
                <a:gd name="connsiteY11" fmla="*/ 62830 h 380215"/>
                <a:gd name="connsiteX12" fmla="*/ 212098 w 332426"/>
                <a:gd name="connsiteY12" fmla="*/ 64067 h 380215"/>
                <a:gd name="connsiteX13" fmla="*/ 199532 w 332426"/>
                <a:gd name="connsiteY13" fmla="*/ 66638 h 380215"/>
                <a:gd name="connsiteX14" fmla="*/ 191536 w 332426"/>
                <a:gd name="connsiteY14" fmla="*/ 73587 h 380215"/>
                <a:gd name="connsiteX15" fmla="*/ 181826 w 332426"/>
                <a:gd name="connsiteY15" fmla="*/ 78442 h 380215"/>
                <a:gd name="connsiteX16" fmla="*/ 167927 w 332426"/>
                <a:gd name="connsiteY16" fmla="*/ 78918 h 380215"/>
                <a:gd name="connsiteX17" fmla="*/ 156122 w 332426"/>
                <a:gd name="connsiteY17" fmla="*/ 76919 h 380215"/>
                <a:gd name="connsiteX18" fmla="*/ 153552 w 332426"/>
                <a:gd name="connsiteY18" fmla="*/ 72825 h 380215"/>
                <a:gd name="connsiteX19" fmla="*/ 155075 w 332426"/>
                <a:gd name="connsiteY19" fmla="*/ 67209 h 380215"/>
                <a:gd name="connsiteX20" fmla="*/ 149649 w 332426"/>
                <a:gd name="connsiteY20" fmla="*/ 69018 h 380215"/>
                <a:gd name="connsiteX21" fmla="*/ 147650 w 332426"/>
                <a:gd name="connsiteY21" fmla="*/ 64638 h 380215"/>
                <a:gd name="connsiteX22" fmla="*/ 145365 w 332426"/>
                <a:gd name="connsiteY22" fmla="*/ 69779 h 380215"/>
                <a:gd name="connsiteX23" fmla="*/ 138130 w 332426"/>
                <a:gd name="connsiteY23" fmla="*/ 72349 h 380215"/>
                <a:gd name="connsiteX24" fmla="*/ 130420 w 332426"/>
                <a:gd name="connsiteY24" fmla="*/ 64924 h 380215"/>
                <a:gd name="connsiteX25" fmla="*/ 122423 w 332426"/>
                <a:gd name="connsiteY25" fmla="*/ 63115 h 380215"/>
                <a:gd name="connsiteX26" fmla="*/ 112903 w 332426"/>
                <a:gd name="connsiteY26" fmla="*/ 58736 h 380215"/>
                <a:gd name="connsiteX27" fmla="*/ 103669 w 332426"/>
                <a:gd name="connsiteY27" fmla="*/ 59783 h 380215"/>
                <a:gd name="connsiteX28" fmla="*/ 97767 w 332426"/>
                <a:gd name="connsiteY28" fmla="*/ 56166 h 380215"/>
                <a:gd name="connsiteX29" fmla="*/ 97482 w 332426"/>
                <a:gd name="connsiteY29" fmla="*/ 53215 h 380215"/>
                <a:gd name="connsiteX30" fmla="*/ 0 w 332426"/>
                <a:gd name="connsiteY30" fmla="*/ 71778 h 380215"/>
                <a:gd name="connsiteX31" fmla="*/ 25989 w 332426"/>
                <a:gd name="connsiteY31" fmla="*/ 316909 h 380215"/>
                <a:gd name="connsiteX32" fmla="*/ 29035 w 332426"/>
                <a:gd name="connsiteY32" fmla="*/ 322050 h 380215"/>
                <a:gd name="connsiteX33" fmla="*/ 34176 w 332426"/>
                <a:gd name="connsiteY33" fmla="*/ 326715 h 380215"/>
                <a:gd name="connsiteX34" fmla="*/ 46456 w 332426"/>
                <a:gd name="connsiteY34" fmla="*/ 331379 h 380215"/>
                <a:gd name="connsiteX35" fmla="*/ 55214 w 332426"/>
                <a:gd name="connsiteY35" fmla="*/ 326715 h 380215"/>
                <a:gd name="connsiteX36" fmla="*/ 58260 w 332426"/>
                <a:gd name="connsiteY36" fmla="*/ 331379 h 380215"/>
                <a:gd name="connsiteX37" fmla="*/ 65971 w 332426"/>
                <a:gd name="connsiteY37" fmla="*/ 333474 h 380215"/>
                <a:gd name="connsiteX38" fmla="*/ 71588 w 332426"/>
                <a:gd name="connsiteY38" fmla="*/ 340709 h 380215"/>
                <a:gd name="connsiteX39" fmla="*/ 77776 w 332426"/>
                <a:gd name="connsiteY39" fmla="*/ 350990 h 380215"/>
                <a:gd name="connsiteX40" fmla="*/ 82440 w 332426"/>
                <a:gd name="connsiteY40" fmla="*/ 355083 h 380215"/>
                <a:gd name="connsiteX41" fmla="*/ 92722 w 332426"/>
                <a:gd name="connsiteY41" fmla="*/ 356607 h 380215"/>
                <a:gd name="connsiteX42" fmla="*/ 103003 w 332426"/>
                <a:gd name="connsiteY42" fmla="*/ 356131 h 380215"/>
                <a:gd name="connsiteX43" fmla="*/ 109667 w 332426"/>
                <a:gd name="connsiteY43" fmla="*/ 361271 h 380215"/>
                <a:gd name="connsiteX44" fmla="*/ 114236 w 332426"/>
                <a:gd name="connsiteY44" fmla="*/ 365365 h 380215"/>
                <a:gd name="connsiteX45" fmla="*/ 120424 w 332426"/>
                <a:gd name="connsiteY45" fmla="*/ 367459 h 380215"/>
                <a:gd name="connsiteX46" fmla="*/ 125089 w 332426"/>
                <a:gd name="connsiteY46" fmla="*/ 364413 h 380215"/>
                <a:gd name="connsiteX47" fmla="*/ 130705 w 332426"/>
                <a:gd name="connsiteY47" fmla="*/ 359748 h 380215"/>
                <a:gd name="connsiteX48" fmla="*/ 139463 w 332426"/>
                <a:gd name="connsiteY48" fmla="*/ 360224 h 380215"/>
                <a:gd name="connsiteX49" fmla="*/ 149744 w 332426"/>
                <a:gd name="connsiteY49" fmla="*/ 363842 h 380215"/>
                <a:gd name="connsiteX50" fmla="*/ 153362 w 332426"/>
                <a:gd name="connsiteY50" fmla="*/ 365365 h 380215"/>
                <a:gd name="connsiteX51" fmla="*/ 160026 w 332426"/>
                <a:gd name="connsiteY51" fmla="*/ 364317 h 380215"/>
                <a:gd name="connsiteX52" fmla="*/ 164690 w 332426"/>
                <a:gd name="connsiteY52" fmla="*/ 359177 h 380215"/>
                <a:gd name="connsiteX53" fmla="*/ 169831 w 332426"/>
                <a:gd name="connsiteY53" fmla="*/ 355083 h 380215"/>
                <a:gd name="connsiteX54" fmla="*/ 174496 w 332426"/>
                <a:gd name="connsiteY54" fmla="*/ 349943 h 380215"/>
                <a:gd name="connsiteX55" fmla="*/ 183730 w 332426"/>
                <a:gd name="connsiteY55" fmla="*/ 350990 h 380215"/>
                <a:gd name="connsiteX56" fmla="*/ 187347 w 332426"/>
                <a:gd name="connsiteY56" fmla="*/ 361747 h 380215"/>
                <a:gd name="connsiteX57" fmla="*/ 199152 w 332426"/>
                <a:gd name="connsiteY57" fmla="*/ 367364 h 380215"/>
                <a:gd name="connsiteX58" fmla="*/ 205339 w 332426"/>
                <a:gd name="connsiteY58" fmla="*/ 372505 h 380215"/>
                <a:gd name="connsiteX59" fmla="*/ 207909 w 332426"/>
                <a:gd name="connsiteY59" fmla="*/ 380215 h 380215"/>
                <a:gd name="connsiteX60" fmla="*/ 216096 w 332426"/>
                <a:gd name="connsiteY60" fmla="*/ 377074 h 380215"/>
                <a:gd name="connsiteX61" fmla="*/ 224854 w 332426"/>
                <a:gd name="connsiteY61" fmla="*/ 373456 h 380215"/>
                <a:gd name="connsiteX62" fmla="*/ 228948 w 332426"/>
                <a:gd name="connsiteY62" fmla="*/ 365269 h 380215"/>
                <a:gd name="connsiteX63" fmla="*/ 231518 w 332426"/>
                <a:gd name="connsiteY63" fmla="*/ 355464 h 380215"/>
                <a:gd name="connsiteX64" fmla="*/ 237706 w 332426"/>
                <a:gd name="connsiteY64" fmla="*/ 350324 h 380215"/>
                <a:gd name="connsiteX65" fmla="*/ 233613 w 332426"/>
                <a:gd name="connsiteY65" fmla="*/ 336996 h 380215"/>
                <a:gd name="connsiteX66" fmla="*/ 237230 w 332426"/>
                <a:gd name="connsiteY66" fmla="*/ 332903 h 380215"/>
                <a:gd name="connsiteX67" fmla="*/ 237801 w 332426"/>
                <a:gd name="connsiteY67" fmla="*/ 323669 h 380215"/>
                <a:gd name="connsiteX68" fmla="*/ 240372 w 332426"/>
                <a:gd name="connsiteY68" fmla="*/ 315482 h 380215"/>
                <a:gd name="connsiteX69" fmla="*/ 245512 w 332426"/>
                <a:gd name="connsiteY69" fmla="*/ 311388 h 380215"/>
                <a:gd name="connsiteX70" fmla="*/ 250082 w 332426"/>
                <a:gd name="connsiteY70" fmla="*/ 314435 h 380215"/>
                <a:gd name="connsiteX71" fmla="*/ 253699 w 332426"/>
                <a:gd name="connsiteY71" fmla="*/ 320622 h 380215"/>
                <a:gd name="connsiteX72" fmla="*/ 255793 w 332426"/>
                <a:gd name="connsiteY72" fmla="*/ 324716 h 380215"/>
                <a:gd name="connsiteX73" fmla="*/ 259411 w 332426"/>
                <a:gd name="connsiteY73" fmla="*/ 319575 h 380215"/>
                <a:gd name="connsiteX74" fmla="*/ 262457 w 332426"/>
                <a:gd name="connsiteY74" fmla="*/ 318052 h 380215"/>
                <a:gd name="connsiteX75" fmla="*/ 263980 w 332426"/>
                <a:gd name="connsiteY75" fmla="*/ 315006 h 380215"/>
                <a:gd name="connsiteX76" fmla="*/ 261410 w 332426"/>
                <a:gd name="connsiteY76" fmla="*/ 306724 h 380215"/>
                <a:gd name="connsiteX77" fmla="*/ 261981 w 332426"/>
                <a:gd name="connsiteY77" fmla="*/ 303106 h 380215"/>
                <a:gd name="connsiteX78" fmla="*/ 263980 w 332426"/>
                <a:gd name="connsiteY78" fmla="*/ 296442 h 380215"/>
                <a:gd name="connsiteX79" fmla="*/ 264456 w 332426"/>
                <a:gd name="connsiteY79" fmla="*/ 288731 h 380215"/>
                <a:gd name="connsiteX80" fmla="*/ 268550 w 332426"/>
                <a:gd name="connsiteY80" fmla="*/ 281020 h 380215"/>
                <a:gd name="connsiteX81" fmla="*/ 275785 w 332426"/>
                <a:gd name="connsiteY81" fmla="*/ 278926 h 380215"/>
                <a:gd name="connsiteX82" fmla="*/ 277308 w 332426"/>
                <a:gd name="connsiteY82" fmla="*/ 271215 h 380215"/>
                <a:gd name="connsiteX83" fmla="*/ 283496 w 332426"/>
                <a:gd name="connsiteY83" fmla="*/ 267598 h 380215"/>
                <a:gd name="connsiteX84" fmla="*/ 291683 w 332426"/>
                <a:gd name="connsiteY84" fmla="*/ 270168 h 380215"/>
                <a:gd name="connsiteX85" fmla="*/ 296823 w 332426"/>
                <a:gd name="connsiteY85" fmla="*/ 266074 h 380215"/>
                <a:gd name="connsiteX86" fmla="*/ 300917 w 332426"/>
                <a:gd name="connsiteY86" fmla="*/ 261410 h 380215"/>
                <a:gd name="connsiteX87" fmla="*/ 307104 w 332426"/>
                <a:gd name="connsiteY87" fmla="*/ 254746 h 380215"/>
                <a:gd name="connsiteX88" fmla="*/ 314340 w 332426"/>
                <a:gd name="connsiteY88" fmla="*/ 243418 h 380215"/>
                <a:gd name="connsiteX89" fmla="*/ 322526 w 332426"/>
                <a:gd name="connsiteY89" fmla="*/ 235707 h 380215"/>
                <a:gd name="connsiteX90" fmla="*/ 323002 w 332426"/>
                <a:gd name="connsiteY90" fmla="*/ 226473 h 380215"/>
                <a:gd name="connsiteX91" fmla="*/ 321479 w 332426"/>
                <a:gd name="connsiteY91" fmla="*/ 221332 h 380215"/>
                <a:gd name="connsiteX92" fmla="*/ 323478 w 332426"/>
                <a:gd name="connsiteY92" fmla="*/ 213145 h 380215"/>
                <a:gd name="connsiteX93" fmla="*/ 326049 w 332426"/>
                <a:gd name="connsiteY93" fmla="*/ 204387 h 380215"/>
                <a:gd name="connsiteX94" fmla="*/ 326525 w 332426"/>
                <a:gd name="connsiteY94" fmla="*/ 193059 h 380215"/>
                <a:gd name="connsiteX95" fmla="*/ 328048 w 332426"/>
                <a:gd name="connsiteY95" fmla="*/ 174019 h 380215"/>
                <a:gd name="connsiteX96" fmla="*/ 330142 w 332426"/>
                <a:gd name="connsiteY96" fmla="*/ 164214 h 380215"/>
                <a:gd name="connsiteX97" fmla="*/ 328809 w 332426"/>
                <a:gd name="connsiteY97" fmla="*/ 152695 h 380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32426" h="380215">
                  <a:moveTo>
                    <a:pt x="328809" y="152695"/>
                  </a:moveTo>
                  <a:cubicBezTo>
                    <a:pt x="329285" y="149649"/>
                    <a:pt x="327762" y="148031"/>
                    <a:pt x="325192" y="144413"/>
                  </a:cubicBezTo>
                  <a:cubicBezTo>
                    <a:pt x="322622" y="140796"/>
                    <a:pt x="320527" y="136702"/>
                    <a:pt x="324145" y="135655"/>
                  </a:cubicBezTo>
                  <a:cubicBezTo>
                    <a:pt x="327381" y="134703"/>
                    <a:pt x="329380" y="134703"/>
                    <a:pt x="332427" y="134989"/>
                  </a:cubicBezTo>
                  <a:lnTo>
                    <a:pt x="310817" y="0"/>
                  </a:lnTo>
                  <a:cubicBezTo>
                    <a:pt x="305391" y="3522"/>
                    <a:pt x="299489" y="6949"/>
                    <a:pt x="296442" y="7425"/>
                  </a:cubicBezTo>
                  <a:cubicBezTo>
                    <a:pt x="291778" y="8187"/>
                    <a:pt x="286923" y="13803"/>
                    <a:pt x="283305" y="15136"/>
                  </a:cubicBezTo>
                  <a:cubicBezTo>
                    <a:pt x="279688" y="16374"/>
                    <a:pt x="275118" y="18754"/>
                    <a:pt x="271977" y="21514"/>
                  </a:cubicBezTo>
                  <a:cubicBezTo>
                    <a:pt x="268931" y="24370"/>
                    <a:pt x="263790" y="28940"/>
                    <a:pt x="260458" y="29225"/>
                  </a:cubicBezTo>
                  <a:cubicBezTo>
                    <a:pt x="257126" y="29511"/>
                    <a:pt x="253318" y="33890"/>
                    <a:pt x="248654" y="39507"/>
                  </a:cubicBezTo>
                  <a:cubicBezTo>
                    <a:pt x="243989" y="45123"/>
                    <a:pt x="239419" y="50549"/>
                    <a:pt x="235517" y="55404"/>
                  </a:cubicBezTo>
                  <a:cubicBezTo>
                    <a:pt x="231709" y="60259"/>
                    <a:pt x="228091" y="62639"/>
                    <a:pt x="223712" y="62830"/>
                  </a:cubicBezTo>
                  <a:cubicBezTo>
                    <a:pt x="219333" y="63115"/>
                    <a:pt x="216287" y="65114"/>
                    <a:pt x="212098" y="64067"/>
                  </a:cubicBezTo>
                  <a:cubicBezTo>
                    <a:pt x="208005" y="63020"/>
                    <a:pt x="201531" y="64067"/>
                    <a:pt x="199532" y="66638"/>
                  </a:cubicBezTo>
                  <a:cubicBezTo>
                    <a:pt x="197438" y="69208"/>
                    <a:pt x="193916" y="73587"/>
                    <a:pt x="191536" y="73587"/>
                  </a:cubicBezTo>
                  <a:cubicBezTo>
                    <a:pt x="189251" y="73587"/>
                    <a:pt x="185158" y="76443"/>
                    <a:pt x="181826" y="78442"/>
                  </a:cubicBezTo>
                  <a:cubicBezTo>
                    <a:pt x="178494" y="80536"/>
                    <a:pt x="170497" y="79965"/>
                    <a:pt x="167927" y="78918"/>
                  </a:cubicBezTo>
                  <a:cubicBezTo>
                    <a:pt x="165357" y="77871"/>
                    <a:pt x="159454" y="75872"/>
                    <a:pt x="156122" y="76919"/>
                  </a:cubicBezTo>
                  <a:cubicBezTo>
                    <a:pt x="152791" y="77966"/>
                    <a:pt x="152029" y="74063"/>
                    <a:pt x="153552" y="72825"/>
                  </a:cubicBezTo>
                  <a:cubicBezTo>
                    <a:pt x="155075" y="71492"/>
                    <a:pt x="156599" y="69493"/>
                    <a:pt x="155075" y="67209"/>
                  </a:cubicBezTo>
                  <a:cubicBezTo>
                    <a:pt x="153552" y="64924"/>
                    <a:pt x="149649" y="69018"/>
                    <a:pt x="149649" y="69018"/>
                  </a:cubicBezTo>
                  <a:cubicBezTo>
                    <a:pt x="149649" y="69018"/>
                    <a:pt x="149935" y="65971"/>
                    <a:pt x="147650" y="64638"/>
                  </a:cubicBezTo>
                  <a:cubicBezTo>
                    <a:pt x="145365" y="63401"/>
                    <a:pt x="145080" y="66161"/>
                    <a:pt x="145365" y="69779"/>
                  </a:cubicBezTo>
                  <a:cubicBezTo>
                    <a:pt x="145651" y="73397"/>
                    <a:pt x="141462" y="72349"/>
                    <a:pt x="138130" y="72349"/>
                  </a:cubicBezTo>
                  <a:cubicBezTo>
                    <a:pt x="134798" y="72349"/>
                    <a:pt x="132704" y="67494"/>
                    <a:pt x="130420" y="64924"/>
                  </a:cubicBezTo>
                  <a:cubicBezTo>
                    <a:pt x="128135" y="62354"/>
                    <a:pt x="125279" y="62639"/>
                    <a:pt x="122423" y="63115"/>
                  </a:cubicBezTo>
                  <a:cubicBezTo>
                    <a:pt x="119567" y="63591"/>
                    <a:pt x="116045" y="60259"/>
                    <a:pt x="112903" y="58736"/>
                  </a:cubicBezTo>
                  <a:cubicBezTo>
                    <a:pt x="109857" y="57213"/>
                    <a:pt x="106239" y="58451"/>
                    <a:pt x="103669" y="59783"/>
                  </a:cubicBezTo>
                  <a:cubicBezTo>
                    <a:pt x="101099" y="61021"/>
                    <a:pt x="98814" y="57975"/>
                    <a:pt x="97767" y="56166"/>
                  </a:cubicBezTo>
                  <a:cubicBezTo>
                    <a:pt x="97386" y="55500"/>
                    <a:pt x="97386" y="54452"/>
                    <a:pt x="97482" y="53215"/>
                  </a:cubicBezTo>
                  <a:lnTo>
                    <a:pt x="0" y="71778"/>
                  </a:lnTo>
                  <a:lnTo>
                    <a:pt x="25989" y="316909"/>
                  </a:lnTo>
                  <a:cubicBezTo>
                    <a:pt x="25989" y="316909"/>
                    <a:pt x="27036" y="321574"/>
                    <a:pt x="29035" y="322050"/>
                  </a:cubicBezTo>
                  <a:cubicBezTo>
                    <a:pt x="31129" y="322526"/>
                    <a:pt x="34176" y="326715"/>
                    <a:pt x="34176" y="326715"/>
                  </a:cubicBezTo>
                  <a:cubicBezTo>
                    <a:pt x="37222" y="328238"/>
                    <a:pt x="43410" y="334902"/>
                    <a:pt x="46456" y="331379"/>
                  </a:cubicBezTo>
                  <a:cubicBezTo>
                    <a:pt x="49597" y="327762"/>
                    <a:pt x="52644" y="326715"/>
                    <a:pt x="55214" y="326715"/>
                  </a:cubicBezTo>
                  <a:cubicBezTo>
                    <a:pt x="57784" y="326715"/>
                    <a:pt x="57213" y="329285"/>
                    <a:pt x="58260" y="331379"/>
                  </a:cubicBezTo>
                  <a:cubicBezTo>
                    <a:pt x="59308" y="333474"/>
                    <a:pt x="62830" y="331855"/>
                    <a:pt x="65971" y="333474"/>
                  </a:cubicBezTo>
                  <a:cubicBezTo>
                    <a:pt x="69018" y="334997"/>
                    <a:pt x="69018" y="338138"/>
                    <a:pt x="71588" y="340709"/>
                  </a:cubicBezTo>
                  <a:cubicBezTo>
                    <a:pt x="74158" y="343279"/>
                    <a:pt x="78252" y="345278"/>
                    <a:pt x="77776" y="350990"/>
                  </a:cubicBezTo>
                  <a:cubicBezTo>
                    <a:pt x="77300" y="356607"/>
                    <a:pt x="79299" y="354036"/>
                    <a:pt x="82440" y="355083"/>
                  </a:cubicBezTo>
                  <a:cubicBezTo>
                    <a:pt x="85487" y="356131"/>
                    <a:pt x="89580" y="359748"/>
                    <a:pt x="92722" y="356607"/>
                  </a:cubicBezTo>
                  <a:cubicBezTo>
                    <a:pt x="95768" y="353560"/>
                    <a:pt x="98909" y="355083"/>
                    <a:pt x="103003" y="356131"/>
                  </a:cubicBezTo>
                  <a:cubicBezTo>
                    <a:pt x="107096" y="357178"/>
                    <a:pt x="106620" y="361271"/>
                    <a:pt x="109667" y="361271"/>
                  </a:cubicBezTo>
                  <a:cubicBezTo>
                    <a:pt x="112713" y="361271"/>
                    <a:pt x="113284" y="362794"/>
                    <a:pt x="114236" y="365365"/>
                  </a:cubicBezTo>
                  <a:cubicBezTo>
                    <a:pt x="115283" y="367935"/>
                    <a:pt x="117282" y="366888"/>
                    <a:pt x="120424" y="367459"/>
                  </a:cubicBezTo>
                  <a:cubicBezTo>
                    <a:pt x="123470" y="367935"/>
                    <a:pt x="124517" y="367935"/>
                    <a:pt x="125089" y="364413"/>
                  </a:cubicBezTo>
                  <a:cubicBezTo>
                    <a:pt x="125564" y="360795"/>
                    <a:pt x="126612" y="360319"/>
                    <a:pt x="130705" y="359748"/>
                  </a:cubicBezTo>
                  <a:cubicBezTo>
                    <a:pt x="134798" y="359272"/>
                    <a:pt x="136322" y="361271"/>
                    <a:pt x="139463" y="360224"/>
                  </a:cubicBezTo>
                  <a:cubicBezTo>
                    <a:pt x="142509" y="359177"/>
                    <a:pt x="148697" y="360700"/>
                    <a:pt x="149744" y="363842"/>
                  </a:cubicBezTo>
                  <a:cubicBezTo>
                    <a:pt x="150791" y="366888"/>
                    <a:pt x="151839" y="368982"/>
                    <a:pt x="153362" y="365365"/>
                  </a:cubicBezTo>
                  <a:cubicBezTo>
                    <a:pt x="154885" y="361747"/>
                    <a:pt x="156979" y="364889"/>
                    <a:pt x="160026" y="364317"/>
                  </a:cubicBezTo>
                  <a:cubicBezTo>
                    <a:pt x="163167" y="363842"/>
                    <a:pt x="163643" y="362223"/>
                    <a:pt x="164690" y="359177"/>
                  </a:cubicBezTo>
                  <a:cubicBezTo>
                    <a:pt x="165737" y="356131"/>
                    <a:pt x="168784" y="358130"/>
                    <a:pt x="169831" y="355083"/>
                  </a:cubicBezTo>
                  <a:cubicBezTo>
                    <a:pt x="170878" y="352037"/>
                    <a:pt x="170878" y="350990"/>
                    <a:pt x="174496" y="349943"/>
                  </a:cubicBezTo>
                  <a:cubicBezTo>
                    <a:pt x="178113" y="348896"/>
                    <a:pt x="183730" y="346325"/>
                    <a:pt x="183730" y="350990"/>
                  </a:cubicBezTo>
                  <a:cubicBezTo>
                    <a:pt x="183730" y="355559"/>
                    <a:pt x="184777" y="360224"/>
                    <a:pt x="187347" y="361747"/>
                  </a:cubicBezTo>
                  <a:cubicBezTo>
                    <a:pt x="189917" y="363270"/>
                    <a:pt x="197152" y="364317"/>
                    <a:pt x="199152" y="367364"/>
                  </a:cubicBezTo>
                  <a:cubicBezTo>
                    <a:pt x="201246" y="370410"/>
                    <a:pt x="202769" y="370981"/>
                    <a:pt x="205339" y="372505"/>
                  </a:cubicBezTo>
                  <a:cubicBezTo>
                    <a:pt x="207909" y="374027"/>
                    <a:pt x="207909" y="380215"/>
                    <a:pt x="207909" y="380215"/>
                  </a:cubicBezTo>
                  <a:cubicBezTo>
                    <a:pt x="207909" y="380215"/>
                    <a:pt x="211527" y="378692"/>
                    <a:pt x="216096" y="377074"/>
                  </a:cubicBezTo>
                  <a:cubicBezTo>
                    <a:pt x="220761" y="375551"/>
                    <a:pt x="222284" y="373456"/>
                    <a:pt x="224854" y="373456"/>
                  </a:cubicBezTo>
                  <a:cubicBezTo>
                    <a:pt x="227425" y="373456"/>
                    <a:pt x="228948" y="371362"/>
                    <a:pt x="228948" y="365269"/>
                  </a:cubicBezTo>
                  <a:cubicBezTo>
                    <a:pt x="228948" y="359082"/>
                    <a:pt x="227425" y="356035"/>
                    <a:pt x="231518" y="355464"/>
                  </a:cubicBezTo>
                  <a:cubicBezTo>
                    <a:pt x="235612" y="354988"/>
                    <a:pt x="239705" y="355464"/>
                    <a:pt x="237706" y="350324"/>
                  </a:cubicBezTo>
                  <a:cubicBezTo>
                    <a:pt x="235612" y="345183"/>
                    <a:pt x="234565" y="338995"/>
                    <a:pt x="233613" y="336996"/>
                  </a:cubicBezTo>
                  <a:cubicBezTo>
                    <a:pt x="232565" y="334902"/>
                    <a:pt x="235136" y="334902"/>
                    <a:pt x="237230" y="332903"/>
                  </a:cubicBezTo>
                  <a:cubicBezTo>
                    <a:pt x="239324" y="330808"/>
                    <a:pt x="237230" y="328238"/>
                    <a:pt x="237801" y="323669"/>
                  </a:cubicBezTo>
                  <a:cubicBezTo>
                    <a:pt x="238277" y="319099"/>
                    <a:pt x="237801" y="318052"/>
                    <a:pt x="240372" y="315482"/>
                  </a:cubicBezTo>
                  <a:cubicBezTo>
                    <a:pt x="242942" y="312911"/>
                    <a:pt x="244465" y="308818"/>
                    <a:pt x="245512" y="311388"/>
                  </a:cubicBezTo>
                  <a:cubicBezTo>
                    <a:pt x="246559" y="313958"/>
                    <a:pt x="246559" y="312435"/>
                    <a:pt x="250082" y="314435"/>
                  </a:cubicBezTo>
                  <a:cubicBezTo>
                    <a:pt x="253699" y="316529"/>
                    <a:pt x="255698" y="317481"/>
                    <a:pt x="253699" y="320622"/>
                  </a:cubicBezTo>
                  <a:cubicBezTo>
                    <a:pt x="251605" y="323669"/>
                    <a:pt x="253699" y="324716"/>
                    <a:pt x="255793" y="324716"/>
                  </a:cubicBezTo>
                  <a:cubicBezTo>
                    <a:pt x="257793" y="324716"/>
                    <a:pt x="259411" y="323192"/>
                    <a:pt x="259411" y="319575"/>
                  </a:cubicBezTo>
                  <a:cubicBezTo>
                    <a:pt x="259411" y="315958"/>
                    <a:pt x="259411" y="317005"/>
                    <a:pt x="262457" y="318052"/>
                  </a:cubicBezTo>
                  <a:cubicBezTo>
                    <a:pt x="265504" y="319099"/>
                    <a:pt x="265027" y="317576"/>
                    <a:pt x="263980" y="315006"/>
                  </a:cubicBezTo>
                  <a:cubicBezTo>
                    <a:pt x="262933" y="312435"/>
                    <a:pt x="264456" y="307771"/>
                    <a:pt x="261410" y="306724"/>
                  </a:cubicBezTo>
                  <a:cubicBezTo>
                    <a:pt x="258364" y="305676"/>
                    <a:pt x="258840" y="303677"/>
                    <a:pt x="261981" y="303106"/>
                  </a:cubicBezTo>
                  <a:cubicBezTo>
                    <a:pt x="265027" y="302630"/>
                    <a:pt x="265599" y="300536"/>
                    <a:pt x="263980" y="296442"/>
                  </a:cubicBezTo>
                  <a:cubicBezTo>
                    <a:pt x="262457" y="292349"/>
                    <a:pt x="262457" y="290254"/>
                    <a:pt x="264456" y="288731"/>
                  </a:cubicBezTo>
                  <a:cubicBezTo>
                    <a:pt x="266551" y="287208"/>
                    <a:pt x="264932" y="279973"/>
                    <a:pt x="268550" y="281020"/>
                  </a:cubicBezTo>
                  <a:cubicBezTo>
                    <a:pt x="272167" y="282068"/>
                    <a:pt x="275785" y="282544"/>
                    <a:pt x="275785" y="278926"/>
                  </a:cubicBezTo>
                  <a:cubicBezTo>
                    <a:pt x="275785" y="275309"/>
                    <a:pt x="274738" y="274833"/>
                    <a:pt x="277308" y="271215"/>
                  </a:cubicBezTo>
                  <a:cubicBezTo>
                    <a:pt x="279878" y="267598"/>
                    <a:pt x="281401" y="262457"/>
                    <a:pt x="283496" y="267598"/>
                  </a:cubicBezTo>
                  <a:cubicBezTo>
                    <a:pt x="285590" y="272738"/>
                    <a:pt x="290159" y="272738"/>
                    <a:pt x="291683" y="270168"/>
                  </a:cubicBezTo>
                  <a:cubicBezTo>
                    <a:pt x="293206" y="267598"/>
                    <a:pt x="294729" y="265503"/>
                    <a:pt x="296823" y="266074"/>
                  </a:cubicBezTo>
                  <a:cubicBezTo>
                    <a:pt x="298822" y="266551"/>
                    <a:pt x="299394" y="263980"/>
                    <a:pt x="300917" y="261410"/>
                  </a:cubicBezTo>
                  <a:cubicBezTo>
                    <a:pt x="302440" y="258840"/>
                    <a:pt x="306057" y="257792"/>
                    <a:pt x="307104" y="254746"/>
                  </a:cubicBezTo>
                  <a:cubicBezTo>
                    <a:pt x="308151" y="251700"/>
                    <a:pt x="310722" y="245988"/>
                    <a:pt x="314340" y="243418"/>
                  </a:cubicBezTo>
                  <a:cubicBezTo>
                    <a:pt x="317957" y="240847"/>
                    <a:pt x="322050" y="239800"/>
                    <a:pt x="322526" y="235707"/>
                  </a:cubicBezTo>
                  <a:cubicBezTo>
                    <a:pt x="323002" y="231613"/>
                    <a:pt x="325573" y="226949"/>
                    <a:pt x="323002" y="226473"/>
                  </a:cubicBezTo>
                  <a:cubicBezTo>
                    <a:pt x="320432" y="225997"/>
                    <a:pt x="319385" y="224950"/>
                    <a:pt x="321479" y="221332"/>
                  </a:cubicBezTo>
                  <a:cubicBezTo>
                    <a:pt x="323478" y="217715"/>
                    <a:pt x="323478" y="216191"/>
                    <a:pt x="323478" y="213145"/>
                  </a:cubicBezTo>
                  <a:cubicBezTo>
                    <a:pt x="323478" y="210004"/>
                    <a:pt x="325001" y="209528"/>
                    <a:pt x="326049" y="204387"/>
                  </a:cubicBezTo>
                  <a:cubicBezTo>
                    <a:pt x="327096" y="199247"/>
                    <a:pt x="327096" y="198771"/>
                    <a:pt x="326525" y="193059"/>
                  </a:cubicBezTo>
                  <a:cubicBezTo>
                    <a:pt x="326049" y="187442"/>
                    <a:pt x="326049" y="178113"/>
                    <a:pt x="328048" y="174019"/>
                  </a:cubicBezTo>
                  <a:cubicBezTo>
                    <a:pt x="330142" y="169926"/>
                    <a:pt x="331094" y="167356"/>
                    <a:pt x="330142" y="164214"/>
                  </a:cubicBezTo>
                  <a:cubicBezTo>
                    <a:pt x="329285" y="161453"/>
                    <a:pt x="328238" y="155837"/>
                    <a:pt x="328809" y="152695"/>
                  </a:cubicBezTo>
                  <a:close/>
                </a:path>
              </a:pathLst>
            </a:custGeom>
            <a:solidFill>
              <a:schemeClr val="accent1"/>
            </a:solidFill>
            <a:ln w="4754" cap="flat">
              <a:solidFill>
                <a:srgbClr val="FFFFFF"/>
              </a:solidFill>
              <a:prstDash val="solid"/>
              <a:miter/>
            </a:ln>
          </p:spPr>
          <p:txBody>
            <a:bodyPr rtlCol="0" anchor="ctr"/>
            <a:lstStyle/>
            <a:p>
              <a:endParaRPr lang="en-US"/>
            </a:p>
          </p:txBody>
        </p:sp>
        <p:sp>
          <p:nvSpPr>
            <p:cNvPr id="77" name="Graphic 13">
              <a:extLst>
                <a:ext uri="{FF2B5EF4-FFF2-40B4-BE49-F238E27FC236}">
                  <a16:creationId xmlns:a16="http://schemas.microsoft.com/office/drawing/2014/main" id="{6F81EAA6-2288-90AD-AF43-74131C105167}"/>
                </a:ext>
              </a:extLst>
            </p:cNvPr>
            <p:cNvSpPr/>
            <p:nvPr userDrawn="1"/>
          </p:nvSpPr>
          <p:spPr>
            <a:xfrm>
              <a:off x="5255714" y="3341641"/>
              <a:ext cx="1091849" cy="562100"/>
            </a:xfrm>
            <a:custGeom>
              <a:avLst/>
              <a:gdLst>
                <a:gd name="connsiteX0" fmla="*/ 568134 w 575082"/>
                <a:gd name="connsiteY0" fmla="*/ 132228 h 296061"/>
                <a:gd name="connsiteX1" fmla="*/ 559947 w 575082"/>
                <a:gd name="connsiteY1" fmla="*/ 128611 h 296061"/>
                <a:gd name="connsiteX2" fmla="*/ 552236 w 575082"/>
                <a:gd name="connsiteY2" fmla="*/ 122994 h 296061"/>
                <a:gd name="connsiteX3" fmla="*/ 544525 w 575082"/>
                <a:gd name="connsiteY3" fmla="*/ 118330 h 296061"/>
                <a:gd name="connsiteX4" fmla="*/ 541479 w 575082"/>
                <a:gd name="connsiteY4" fmla="*/ 111190 h 296061"/>
                <a:gd name="connsiteX5" fmla="*/ 534815 w 575082"/>
                <a:gd name="connsiteY5" fmla="*/ 105573 h 296061"/>
                <a:gd name="connsiteX6" fmla="*/ 529674 w 575082"/>
                <a:gd name="connsiteY6" fmla="*/ 100908 h 296061"/>
                <a:gd name="connsiteX7" fmla="*/ 528151 w 575082"/>
                <a:gd name="connsiteY7" fmla="*/ 95768 h 296061"/>
                <a:gd name="connsiteX8" fmla="*/ 526057 w 575082"/>
                <a:gd name="connsiteY8" fmla="*/ 90627 h 296061"/>
                <a:gd name="connsiteX9" fmla="*/ 517870 w 575082"/>
                <a:gd name="connsiteY9" fmla="*/ 81869 h 296061"/>
                <a:gd name="connsiteX10" fmla="*/ 513205 w 575082"/>
                <a:gd name="connsiteY10" fmla="*/ 77205 h 296061"/>
                <a:gd name="connsiteX11" fmla="*/ 514252 w 575082"/>
                <a:gd name="connsiteY11" fmla="*/ 69970 h 296061"/>
                <a:gd name="connsiteX12" fmla="*/ 516823 w 575082"/>
                <a:gd name="connsiteY12" fmla="*/ 67399 h 296061"/>
                <a:gd name="connsiteX13" fmla="*/ 515776 w 575082"/>
                <a:gd name="connsiteY13" fmla="*/ 61212 h 296061"/>
                <a:gd name="connsiteX14" fmla="*/ 512158 w 575082"/>
                <a:gd name="connsiteY14" fmla="*/ 53501 h 296061"/>
                <a:gd name="connsiteX15" fmla="*/ 509588 w 575082"/>
                <a:gd name="connsiteY15" fmla="*/ 45790 h 296061"/>
                <a:gd name="connsiteX16" fmla="*/ 503400 w 575082"/>
                <a:gd name="connsiteY16" fmla="*/ 40649 h 296061"/>
                <a:gd name="connsiteX17" fmla="*/ 491596 w 575082"/>
                <a:gd name="connsiteY17" fmla="*/ 35033 h 296061"/>
                <a:gd name="connsiteX18" fmla="*/ 487978 w 575082"/>
                <a:gd name="connsiteY18" fmla="*/ 24275 h 296061"/>
                <a:gd name="connsiteX19" fmla="*/ 478744 w 575082"/>
                <a:gd name="connsiteY19" fmla="*/ 23228 h 296061"/>
                <a:gd name="connsiteX20" fmla="*/ 474079 w 575082"/>
                <a:gd name="connsiteY20" fmla="*/ 28369 h 296061"/>
                <a:gd name="connsiteX21" fmla="*/ 468939 w 575082"/>
                <a:gd name="connsiteY21" fmla="*/ 32462 h 296061"/>
                <a:gd name="connsiteX22" fmla="*/ 464274 w 575082"/>
                <a:gd name="connsiteY22" fmla="*/ 37603 h 296061"/>
                <a:gd name="connsiteX23" fmla="*/ 457610 w 575082"/>
                <a:gd name="connsiteY23" fmla="*/ 38650 h 296061"/>
                <a:gd name="connsiteX24" fmla="*/ 453993 w 575082"/>
                <a:gd name="connsiteY24" fmla="*/ 37127 h 296061"/>
                <a:gd name="connsiteX25" fmla="*/ 443712 w 575082"/>
                <a:gd name="connsiteY25" fmla="*/ 33509 h 296061"/>
                <a:gd name="connsiteX26" fmla="*/ 434953 w 575082"/>
                <a:gd name="connsiteY26" fmla="*/ 33033 h 296061"/>
                <a:gd name="connsiteX27" fmla="*/ 429337 w 575082"/>
                <a:gd name="connsiteY27" fmla="*/ 37698 h 296061"/>
                <a:gd name="connsiteX28" fmla="*/ 424672 w 575082"/>
                <a:gd name="connsiteY28" fmla="*/ 40744 h 296061"/>
                <a:gd name="connsiteX29" fmla="*/ 418485 w 575082"/>
                <a:gd name="connsiteY29" fmla="*/ 38650 h 296061"/>
                <a:gd name="connsiteX30" fmla="*/ 413915 w 575082"/>
                <a:gd name="connsiteY30" fmla="*/ 34556 h 296061"/>
                <a:gd name="connsiteX31" fmla="*/ 407251 w 575082"/>
                <a:gd name="connsiteY31" fmla="*/ 29416 h 296061"/>
                <a:gd name="connsiteX32" fmla="*/ 396970 w 575082"/>
                <a:gd name="connsiteY32" fmla="*/ 29892 h 296061"/>
                <a:gd name="connsiteX33" fmla="*/ 386689 w 575082"/>
                <a:gd name="connsiteY33" fmla="*/ 28369 h 296061"/>
                <a:gd name="connsiteX34" fmla="*/ 382024 w 575082"/>
                <a:gd name="connsiteY34" fmla="*/ 24275 h 296061"/>
                <a:gd name="connsiteX35" fmla="*/ 375836 w 575082"/>
                <a:gd name="connsiteY35" fmla="*/ 13994 h 296061"/>
                <a:gd name="connsiteX36" fmla="*/ 370220 w 575082"/>
                <a:gd name="connsiteY36" fmla="*/ 6759 h 296061"/>
                <a:gd name="connsiteX37" fmla="*/ 362509 w 575082"/>
                <a:gd name="connsiteY37" fmla="*/ 4665 h 296061"/>
                <a:gd name="connsiteX38" fmla="*/ 359463 w 575082"/>
                <a:gd name="connsiteY38" fmla="*/ 0 h 296061"/>
                <a:gd name="connsiteX39" fmla="*/ 350704 w 575082"/>
                <a:gd name="connsiteY39" fmla="*/ 4665 h 296061"/>
                <a:gd name="connsiteX40" fmla="*/ 338424 w 575082"/>
                <a:gd name="connsiteY40" fmla="*/ 0 h 296061"/>
                <a:gd name="connsiteX41" fmla="*/ 331189 w 575082"/>
                <a:gd name="connsiteY41" fmla="*/ 5617 h 296061"/>
                <a:gd name="connsiteX42" fmla="*/ 330142 w 575082"/>
                <a:gd name="connsiteY42" fmla="*/ 12280 h 296061"/>
                <a:gd name="connsiteX43" fmla="*/ 332712 w 575082"/>
                <a:gd name="connsiteY43" fmla="*/ 19515 h 296061"/>
                <a:gd name="connsiteX44" fmla="*/ 335759 w 575082"/>
                <a:gd name="connsiteY44" fmla="*/ 24180 h 296061"/>
                <a:gd name="connsiteX45" fmla="*/ 337853 w 575082"/>
                <a:gd name="connsiteY45" fmla="*/ 28273 h 296061"/>
                <a:gd name="connsiteX46" fmla="*/ 337377 w 575082"/>
                <a:gd name="connsiteY46" fmla="*/ 32938 h 296061"/>
                <a:gd name="connsiteX47" fmla="*/ 334807 w 575082"/>
                <a:gd name="connsiteY47" fmla="*/ 34937 h 296061"/>
                <a:gd name="connsiteX48" fmla="*/ 326049 w 575082"/>
                <a:gd name="connsiteY48" fmla="*/ 36460 h 296061"/>
                <a:gd name="connsiteX49" fmla="*/ 316243 w 575082"/>
                <a:gd name="connsiteY49" fmla="*/ 44647 h 296061"/>
                <a:gd name="connsiteX50" fmla="*/ 308056 w 575082"/>
                <a:gd name="connsiteY50" fmla="*/ 47694 h 296061"/>
                <a:gd name="connsiteX51" fmla="*/ 301393 w 575082"/>
                <a:gd name="connsiteY51" fmla="*/ 43600 h 296061"/>
                <a:gd name="connsiteX52" fmla="*/ 295205 w 575082"/>
                <a:gd name="connsiteY52" fmla="*/ 44647 h 296061"/>
                <a:gd name="connsiteX53" fmla="*/ 289588 w 575082"/>
                <a:gd name="connsiteY53" fmla="*/ 50835 h 296061"/>
                <a:gd name="connsiteX54" fmla="*/ 293206 w 575082"/>
                <a:gd name="connsiteY54" fmla="*/ 60069 h 296061"/>
                <a:gd name="connsiteX55" fmla="*/ 292159 w 575082"/>
                <a:gd name="connsiteY55" fmla="*/ 68827 h 296061"/>
                <a:gd name="connsiteX56" fmla="*/ 286542 w 575082"/>
                <a:gd name="connsiteY56" fmla="*/ 75015 h 296061"/>
                <a:gd name="connsiteX57" fmla="*/ 278831 w 575082"/>
                <a:gd name="connsiteY57" fmla="*/ 80632 h 296061"/>
                <a:gd name="connsiteX58" fmla="*/ 276261 w 575082"/>
                <a:gd name="connsiteY58" fmla="*/ 91960 h 296061"/>
                <a:gd name="connsiteX59" fmla="*/ 270644 w 575082"/>
                <a:gd name="connsiteY59" fmla="*/ 96625 h 296061"/>
                <a:gd name="connsiteX60" fmla="*/ 265504 w 575082"/>
                <a:gd name="connsiteY60" fmla="*/ 95578 h 296061"/>
                <a:gd name="connsiteX61" fmla="*/ 262457 w 575082"/>
                <a:gd name="connsiteY61" fmla="*/ 102813 h 296061"/>
                <a:gd name="connsiteX62" fmla="*/ 260363 w 575082"/>
                <a:gd name="connsiteY62" fmla="*/ 113570 h 296061"/>
                <a:gd name="connsiteX63" fmla="*/ 257793 w 575082"/>
                <a:gd name="connsiteY63" fmla="*/ 124327 h 296061"/>
                <a:gd name="connsiteX64" fmla="*/ 251605 w 575082"/>
                <a:gd name="connsiteY64" fmla="*/ 128420 h 296061"/>
                <a:gd name="connsiteX65" fmla="*/ 247987 w 575082"/>
                <a:gd name="connsiteY65" fmla="*/ 125850 h 296061"/>
                <a:gd name="connsiteX66" fmla="*/ 238277 w 575082"/>
                <a:gd name="connsiteY66" fmla="*/ 124327 h 296061"/>
                <a:gd name="connsiteX67" fmla="*/ 232089 w 575082"/>
                <a:gd name="connsiteY67" fmla="*/ 117663 h 296061"/>
                <a:gd name="connsiteX68" fmla="*/ 229043 w 575082"/>
                <a:gd name="connsiteY68" fmla="*/ 110523 h 296061"/>
                <a:gd name="connsiteX69" fmla="*/ 224379 w 575082"/>
                <a:gd name="connsiteY69" fmla="*/ 110523 h 296061"/>
                <a:gd name="connsiteX70" fmla="*/ 222855 w 575082"/>
                <a:gd name="connsiteY70" fmla="*/ 115664 h 296061"/>
                <a:gd name="connsiteX71" fmla="*/ 218286 w 575082"/>
                <a:gd name="connsiteY71" fmla="*/ 118710 h 296061"/>
                <a:gd name="connsiteX72" fmla="*/ 215716 w 575082"/>
                <a:gd name="connsiteY72" fmla="*/ 125374 h 296061"/>
                <a:gd name="connsiteX73" fmla="*/ 213717 w 575082"/>
                <a:gd name="connsiteY73" fmla="*/ 132609 h 296061"/>
                <a:gd name="connsiteX74" fmla="*/ 213717 w 575082"/>
                <a:gd name="connsiteY74" fmla="*/ 137750 h 296061"/>
                <a:gd name="connsiteX75" fmla="*/ 209623 w 575082"/>
                <a:gd name="connsiteY75" fmla="*/ 141367 h 296061"/>
                <a:gd name="connsiteX76" fmla="*/ 206006 w 575082"/>
                <a:gd name="connsiteY76" fmla="*/ 146508 h 296061"/>
                <a:gd name="connsiteX77" fmla="*/ 202959 w 575082"/>
                <a:gd name="connsiteY77" fmla="*/ 138797 h 296061"/>
                <a:gd name="connsiteX78" fmla="*/ 196772 w 575082"/>
                <a:gd name="connsiteY78" fmla="*/ 137750 h 296061"/>
                <a:gd name="connsiteX79" fmla="*/ 187538 w 575082"/>
                <a:gd name="connsiteY79" fmla="*/ 133085 h 296061"/>
                <a:gd name="connsiteX80" fmla="*/ 177732 w 575082"/>
                <a:gd name="connsiteY80" fmla="*/ 138702 h 296061"/>
                <a:gd name="connsiteX81" fmla="*/ 174686 w 575082"/>
                <a:gd name="connsiteY81" fmla="*/ 147460 h 296061"/>
                <a:gd name="connsiteX82" fmla="*/ 172116 w 575082"/>
                <a:gd name="connsiteY82" fmla="*/ 154123 h 296061"/>
                <a:gd name="connsiteX83" fmla="*/ 168022 w 575082"/>
                <a:gd name="connsiteY83" fmla="*/ 154600 h 296061"/>
                <a:gd name="connsiteX84" fmla="*/ 160787 w 575082"/>
                <a:gd name="connsiteY84" fmla="*/ 148983 h 296061"/>
                <a:gd name="connsiteX85" fmla="*/ 152600 w 575082"/>
                <a:gd name="connsiteY85" fmla="*/ 144318 h 296061"/>
                <a:gd name="connsiteX86" fmla="*/ 141272 w 575082"/>
                <a:gd name="connsiteY86" fmla="*/ 141748 h 296061"/>
                <a:gd name="connsiteX87" fmla="*/ 133561 w 575082"/>
                <a:gd name="connsiteY87" fmla="*/ 143271 h 296061"/>
                <a:gd name="connsiteX88" fmla="*/ 130991 w 575082"/>
                <a:gd name="connsiteY88" fmla="*/ 137655 h 296061"/>
                <a:gd name="connsiteX89" fmla="*/ 129467 w 575082"/>
                <a:gd name="connsiteY89" fmla="*/ 145841 h 296061"/>
                <a:gd name="connsiteX90" fmla="*/ 130991 w 575082"/>
                <a:gd name="connsiteY90" fmla="*/ 153552 h 296061"/>
                <a:gd name="connsiteX91" fmla="*/ 125850 w 575082"/>
                <a:gd name="connsiteY91" fmla="*/ 150411 h 296061"/>
                <a:gd name="connsiteX92" fmla="*/ 120710 w 575082"/>
                <a:gd name="connsiteY92" fmla="*/ 148888 h 296061"/>
                <a:gd name="connsiteX93" fmla="*/ 110904 w 575082"/>
                <a:gd name="connsiteY93" fmla="*/ 148412 h 296061"/>
                <a:gd name="connsiteX94" fmla="*/ 104716 w 575082"/>
                <a:gd name="connsiteY94" fmla="*/ 149459 h 296061"/>
                <a:gd name="connsiteX95" fmla="*/ 107763 w 575082"/>
                <a:gd name="connsiteY95" fmla="*/ 155647 h 296061"/>
                <a:gd name="connsiteX96" fmla="*/ 100052 w 575082"/>
                <a:gd name="connsiteY96" fmla="*/ 160978 h 296061"/>
                <a:gd name="connsiteX97" fmla="*/ 93864 w 575082"/>
                <a:gd name="connsiteY97" fmla="*/ 167832 h 296061"/>
                <a:gd name="connsiteX98" fmla="*/ 91103 w 575082"/>
                <a:gd name="connsiteY98" fmla="*/ 178779 h 296061"/>
                <a:gd name="connsiteX99" fmla="*/ 97291 w 575082"/>
                <a:gd name="connsiteY99" fmla="*/ 188394 h 296061"/>
                <a:gd name="connsiteX100" fmla="*/ 89771 w 575082"/>
                <a:gd name="connsiteY100" fmla="*/ 193154 h 296061"/>
                <a:gd name="connsiteX101" fmla="*/ 80156 w 575082"/>
                <a:gd name="connsiteY101" fmla="*/ 197914 h 296061"/>
                <a:gd name="connsiteX102" fmla="*/ 73302 w 575082"/>
                <a:gd name="connsiteY102" fmla="*/ 200675 h 296061"/>
                <a:gd name="connsiteX103" fmla="*/ 67114 w 575082"/>
                <a:gd name="connsiteY103" fmla="*/ 204768 h 296061"/>
                <a:gd name="connsiteX104" fmla="*/ 67114 w 575082"/>
                <a:gd name="connsiteY104" fmla="*/ 215716 h 296061"/>
                <a:gd name="connsiteX105" fmla="*/ 71207 w 575082"/>
                <a:gd name="connsiteY105" fmla="*/ 230757 h 296061"/>
                <a:gd name="connsiteX106" fmla="*/ 64353 w 575082"/>
                <a:gd name="connsiteY106" fmla="*/ 235612 h 296061"/>
                <a:gd name="connsiteX107" fmla="*/ 50645 w 575082"/>
                <a:gd name="connsiteY107" fmla="*/ 228758 h 296061"/>
                <a:gd name="connsiteX108" fmla="*/ 34176 w 575082"/>
                <a:gd name="connsiteY108" fmla="*/ 223236 h 296061"/>
                <a:gd name="connsiteX109" fmla="*/ 22562 w 575082"/>
                <a:gd name="connsiteY109" fmla="*/ 225331 h 296061"/>
                <a:gd name="connsiteX110" fmla="*/ 12280 w 575082"/>
                <a:gd name="connsiteY110" fmla="*/ 244465 h 296061"/>
                <a:gd name="connsiteX111" fmla="*/ 12280 w 575082"/>
                <a:gd name="connsiteY111" fmla="*/ 244465 h 296061"/>
                <a:gd name="connsiteX112" fmla="*/ 13708 w 575082"/>
                <a:gd name="connsiteY112" fmla="*/ 246560 h 296061"/>
                <a:gd name="connsiteX113" fmla="*/ 18373 w 575082"/>
                <a:gd name="connsiteY113" fmla="*/ 248083 h 296061"/>
                <a:gd name="connsiteX114" fmla="*/ 20467 w 575082"/>
                <a:gd name="connsiteY114" fmla="*/ 255222 h 296061"/>
                <a:gd name="connsiteX115" fmla="*/ 17421 w 575082"/>
                <a:gd name="connsiteY115" fmla="*/ 260839 h 296061"/>
                <a:gd name="connsiteX116" fmla="*/ 17897 w 575082"/>
                <a:gd name="connsiteY116" fmla="*/ 266456 h 296061"/>
                <a:gd name="connsiteX117" fmla="*/ 18373 w 575082"/>
                <a:gd name="connsiteY117" fmla="*/ 270549 h 296061"/>
                <a:gd name="connsiteX118" fmla="*/ 15327 w 575082"/>
                <a:gd name="connsiteY118" fmla="*/ 276166 h 296061"/>
                <a:gd name="connsiteX119" fmla="*/ 15327 w 575082"/>
                <a:gd name="connsiteY119" fmla="*/ 282829 h 296061"/>
                <a:gd name="connsiteX120" fmla="*/ 11233 w 575082"/>
                <a:gd name="connsiteY120" fmla="*/ 289493 h 296061"/>
                <a:gd name="connsiteX121" fmla="*/ 1999 w 575082"/>
                <a:gd name="connsiteY121" fmla="*/ 283876 h 296061"/>
                <a:gd name="connsiteX122" fmla="*/ 476 w 575082"/>
                <a:gd name="connsiteY122" fmla="*/ 292635 h 296061"/>
                <a:gd name="connsiteX123" fmla="*/ 0 w 575082"/>
                <a:gd name="connsiteY123" fmla="*/ 296062 h 296061"/>
                <a:gd name="connsiteX124" fmla="*/ 101099 w 575082"/>
                <a:gd name="connsiteY124" fmla="*/ 290064 h 296061"/>
                <a:gd name="connsiteX125" fmla="*/ 108334 w 575082"/>
                <a:gd name="connsiteY125" fmla="*/ 283401 h 296061"/>
                <a:gd name="connsiteX126" fmla="*/ 103193 w 575082"/>
                <a:gd name="connsiteY126" fmla="*/ 271596 h 296061"/>
                <a:gd name="connsiteX127" fmla="*/ 121185 w 575082"/>
                <a:gd name="connsiteY127" fmla="*/ 271120 h 296061"/>
                <a:gd name="connsiteX128" fmla="*/ 121185 w 575082"/>
                <a:gd name="connsiteY128" fmla="*/ 275214 h 296061"/>
                <a:gd name="connsiteX129" fmla="*/ 220856 w 575082"/>
                <a:gd name="connsiteY129" fmla="*/ 264932 h 296061"/>
                <a:gd name="connsiteX130" fmla="*/ 284067 w 575082"/>
                <a:gd name="connsiteY130" fmla="*/ 260839 h 296061"/>
                <a:gd name="connsiteX131" fmla="*/ 317005 w 575082"/>
                <a:gd name="connsiteY131" fmla="*/ 257793 h 296061"/>
                <a:gd name="connsiteX132" fmla="*/ 345754 w 575082"/>
                <a:gd name="connsiteY132" fmla="*/ 254175 h 296061"/>
                <a:gd name="connsiteX133" fmla="*/ 435144 w 575082"/>
                <a:gd name="connsiteY133" fmla="*/ 245988 h 296061"/>
                <a:gd name="connsiteX134" fmla="*/ 452089 w 575082"/>
                <a:gd name="connsiteY134" fmla="*/ 244941 h 296061"/>
                <a:gd name="connsiteX135" fmla="*/ 460276 w 575082"/>
                <a:gd name="connsiteY135" fmla="*/ 237230 h 296061"/>
                <a:gd name="connsiteX136" fmla="*/ 468463 w 575082"/>
                <a:gd name="connsiteY136" fmla="*/ 235707 h 296061"/>
                <a:gd name="connsiteX137" fmla="*/ 480267 w 575082"/>
                <a:gd name="connsiteY137" fmla="*/ 229519 h 296061"/>
                <a:gd name="connsiteX138" fmla="*/ 492071 w 575082"/>
                <a:gd name="connsiteY138" fmla="*/ 224379 h 296061"/>
                <a:gd name="connsiteX139" fmla="*/ 495213 w 575082"/>
                <a:gd name="connsiteY139" fmla="*/ 216668 h 296061"/>
                <a:gd name="connsiteX140" fmla="*/ 500830 w 575082"/>
                <a:gd name="connsiteY140" fmla="*/ 212003 h 296061"/>
                <a:gd name="connsiteX141" fmla="*/ 509016 w 575082"/>
                <a:gd name="connsiteY141" fmla="*/ 207434 h 296061"/>
                <a:gd name="connsiteX142" fmla="*/ 512063 w 575082"/>
                <a:gd name="connsiteY142" fmla="*/ 198676 h 296061"/>
                <a:gd name="connsiteX143" fmla="*/ 518727 w 575082"/>
                <a:gd name="connsiteY143" fmla="*/ 192488 h 296061"/>
                <a:gd name="connsiteX144" fmla="*/ 521773 w 575082"/>
                <a:gd name="connsiteY144" fmla="*/ 183730 h 296061"/>
                <a:gd name="connsiteX145" fmla="*/ 529960 w 575082"/>
                <a:gd name="connsiteY145" fmla="*/ 174496 h 296061"/>
                <a:gd name="connsiteX146" fmla="*/ 543287 w 575082"/>
                <a:gd name="connsiteY146" fmla="*/ 165737 h 296061"/>
                <a:gd name="connsiteX147" fmla="*/ 551474 w 575082"/>
                <a:gd name="connsiteY147" fmla="*/ 159074 h 296061"/>
                <a:gd name="connsiteX148" fmla="*/ 575083 w 575082"/>
                <a:gd name="connsiteY148" fmla="*/ 130800 h 296061"/>
                <a:gd name="connsiteX149" fmla="*/ 568134 w 575082"/>
                <a:gd name="connsiteY149" fmla="*/ 132228 h 296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575082" h="296061">
                  <a:moveTo>
                    <a:pt x="568134" y="132228"/>
                  </a:moveTo>
                  <a:cubicBezTo>
                    <a:pt x="564516" y="132228"/>
                    <a:pt x="561946" y="132228"/>
                    <a:pt x="559947" y="128611"/>
                  </a:cubicBezTo>
                  <a:cubicBezTo>
                    <a:pt x="557852" y="124993"/>
                    <a:pt x="555282" y="122994"/>
                    <a:pt x="552236" y="122994"/>
                  </a:cubicBezTo>
                  <a:cubicBezTo>
                    <a:pt x="549094" y="122994"/>
                    <a:pt x="545001" y="120900"/>
                    <a:pt x="544525" y="118330"/>
                  </a:cubicBezTo>
                  <a:cubicBezTo>
                    <a:pt x="544049" y="115759"/>
                    <a:pt x="544049" y="112142"/>
                    <a:pt x="541479" y="111190"/>
                  </a:cubicBezTo>
                  <a:cubicBezTo>
                    <a:pt x="538908" y="110143"/>
                    <a:pt x="535862" y="108619"/>
                    <a:pt x="534815" y="105573"/>
                  </a:cubicBezTo>
                  <a:cubicBezTo>
                    <a:pt x="533768" y="102527"/>
                    <a:pt x="531673" y="101480"/>
                    <a:pt x="529674" y="100908"/>
                  </a:cubicBezTo>
                  <a:cubicBezTo>
                    <a:pt x="527580" y="100433"/>
                    <a:pt x="527104" y="98338"/>
                    <a:pt x="528151" y="95768"/>
                  </a:cubicBezTo>
                  <a:cubicBezTo>
                    <a:pt x="529198" y="93198"/>
                    <a:pt x="527675" y="91103"/>
                    <a:pt x="526057" y="90627"/>
                  </a:cubicBezTo>
                  <a:cubicBezTo>
                    <a:pt x="524534" y="90151"/>
                    <a:pt x="522439" y="83488"/>
                    <a:pt x="517870" y="81869"/>
                  </a:cubicBezTo>
                  <a:cubicBezTo>
                    <a:pt x="513205" y="80346"/>
                    <a:pt x="511206" y="78823"/>
                    <a:pt x="513205" y="77205"/>
                  </a:cubicBezTo>
                  <a:cubicBezTo>
                    <a:pt x="515299" y="75681"/>
                    <a:pt x="514252" y="69970"/>
                    <a:pt x="514252" y="69970"/>
                  </a:cubicBezTo>
                  <a:lnTo>
                    <a:pt x="516823" y="67399"/>
                  </a:lnTo>
                  <a:cubicBezTo>
                    <a:pt x="516823" y="67399"/>
                    <a:pt x="516347" y="64258"/>
                    <a:pt x="515776" y="61212"/>
                  </a:cubicBezTo>
                  <a:cubicBezTo>
                    <a:pt x="515299" y="58165"/>
                    <a:pt x="512158" y="53501"/>
                    <a:pt x="512158" y="53501"/>
                  </a:cubicBezTo>
                  <a:cubicBezTo>
                    <a:pt x="512158" y="53501"/>
                    <a:pt x="512158" y="47313"/>
                    <a:pt x="509588" y="45790"/>
                  </a:cubicBezTo>
                  <a:cubicBezTo>
                    <a:pt x="507017" y="44267"/>
                    <a:pt x="505494" y="43696"/>
                    <a:pt x="503400" y="40649"/>
                  </a:cubicBezTo>
                  <a:cubicBezTo>
                    <a:pt x="501306" y="37603"/>
                    <a:pt x="494166" y="36556"/>
                    <a:pt x="491596" y="35033"/>
                  </a:cubicBezTo>
                  <a:cubicBezTo>
                    <a:pt x="489025" y="33509"/>
                    <a:pt x="487978" y="28845"/>
                    <a:pt x="487978" y="24275"/>
                  </a:cubicBezTo>
                  <a:cubicBezTo>
                    <a:pt x="487978" y="19611"/>
                    <a:pt x="482362" y="22181"/>
                    <a:pt x="478744" y="23228"/>
                  </a:cubicBezTo>
                  <a:cubicBezTo>
                    <a:pt x="475126" y="24275"/>
                    <a:pt x="475126" y="25227"/>
                    <a:pt x="474079" y="28369"/>
                  </a:cubicBezTo>
                  <a:cubicBezTo>
                    <a:pt x="473032" y="31415"/>
                    <a:pt x="469986" y="29416"/>
                    <a:pt x="468939" y="32462"/>
                  </a:cubicBezTo>
                  <a:cubicBezTo>
                    <a:pt x="467891" y="35508"/>
                    <a:pt x="467416" y="37127"/>
                    <a:pt x="464274" y="37603"/>
                  </a:cubicBezTo>
                  <a:cubicBezTo>
                    <a:pt x="461228" y="38079"/>
                    <a:pt x="459134" y="35033"/>
                    <a:pt x="457610" y="38650"/>
                  </a:cubicBezTo>
                  <a:cubicBezTo>
                    <a:pt x="456087" y="42267"/>
                    <a:pt x="455040" y="40173"/>
                    <a:pt x="453993" y="37127"/>
                  </a:cubicBezTo>
                  <a:cubicBezTo>
                    <a:pt x="452946" y="34081"/>
                    <a:pt x="446758" y="32462"/>
                    <a:pt x="443712" y="33509"/>
                  </a:cubicBezTo>
                  <a:cubicBezTo>
                    <a:pt x="440665" y="34556"/>
                    <a:pt x="439047" y="32462"/>
                    <a:pt x="434953" y="33033"/>
                  </a:cubicBezTo>
                  <a:cubicBezTo>
                    <a:pt x="430860" y="33509"/>
                    <a:pt x="429813" y="34081"/>
                    <a:pt x="429337" y="37698"/>
                  </a:cubicBezTo>
                  <a:cubicBezTo>
                    <a:pt x="428861" y="41316"/>
                    <a:pt x="427814" y="41316"/>
                    <a:pt x="424672" y="40744"/>
                  </a:cubicBezTo>
                  <a:cubicBezTo>
                    <a:pt x="421531" y="40268"/>
                    <a:pt x="419532" y="41220"/>
                    <a:pt x="418485" y="38650"/>
                  </a:cubicBezTo>
                  <a:cubicBezTo>
                    <a:pt x="417437" y="36080"/>
                    <a:pt x="416961" y="34556"/>
                    <a:pt x="413915" y="34556"/>
                  </a:cubicBezTo>
                  <a:cubicBezTo>
                    <a:pt x="410869" y="34556"/>
                    <a:pt x="411345" y="30463"/>
                    <a:pt x="407251" y="29416"/>
                  </a:cubicBezTo>
                  <a:cubicBezTo>
                    <a:pt x="403158" y="28369"/>
                    <a:pt x="400016" y="26846"/>
                    <a:pt x="396970" y="29892"/>
                  </a:cubicBezTo>
                  <a:cubicBezTo>
                    <a:pt x="393828" y="33033"/>
                    <a:pt x="389830" y="29416"/>
                    <a:pt x="386689" y="28369"/>
                  </a:cubicBezTo>
                  <a:cubicBezTo>
                    <a:pt x="383547" y="27322"/>
                    <a:pt x="381548" y="29892"/>
                    <a:pt x="382024" y="24275"/>
                  </a:cubicBezTo>
                  <a:cubicBezTo>
                    <a:pt x="382500" y="18659"/>
                    <a:pt x="378407" y="16564"/>
                    <a:pt x="375836" y="13994"/>
                  </a:cubicBezTo>
                  <a:cubicBezTo>
                    <a:pt x="373266" y="11424"/>
                    <a:pt x="373266" y="8377"/>
                    <a:pt x="370220" y="6759"/>
                  </a:cubicBezTo>
                  <a:cubicBezTo>
                    <a:pt x="367174" y="5236"/>
                    <a:pt x="363556" y="6759"/>
                    <a:pt x="362509" y="4665"/>
                  </a:cubicBezTo>
                  <a:cubicBezTo>
                    <a:pt x="361462" y="2570"/>
                    <a:pt x="362033" y="0"/>
                    <a:pt x="359463" y="0"/>
                  </a:cubicBezTo>
                  <a:cubicBezTo>
                    <a:pt x="356892" y="0"/>
                    <a:pt x="353846" y="1047"/>
                    <a:pt x="350704" y="4665"/>
                  </a:cubicBezTo>
                  <a:cubicBezTo>
                    <a:pt x="347658" y="8282"/>
                    <a:pt x="341470" y="1618"/>
                    <a:pt x="338424" y="0"/>
                  </a:cubicBezTo>
                  <a:cubicBezTo>
                    <a:pt x="338424" y="0"/>
                    <a:pt x="333759" y="3046"/>
                    <a:pt x="331189" y="5617"/>
                  </a:cubicBezTo>
                  <a:cubicBezTo>
                    <a:pt x="328619" y="8187"/>
                    <a:pt x="327572" y="9710"/>
                    <a:pt x="330142" y="12280"/>
                  </a:cubicBezTo>
                  <a:cubicBezTo>
                    <a:pt x="332712" y="14851"/>
                    <a:pt x="335283" y="15898"/>
                    <a:pt x="332712" y="19515"/>
                  </a:cubicBezTo>
                  <a:cubicBezTo>
                    <a:pt x="330142" y="23133"/>
                    <a:pt x="332712" y="23609"/>
                    <a:pt x="335759" y="24180"/>
                  </a:cubicBezTo>
                  <a:cubicBezTo>
                    <a:pt x="338805" y="24656"/>
                    <a:pt x="340328" y="25227"/>
                    <a:pt x="337853" y="28273"/>
                  </a:cubicBezTo>
                  <a:cubicBezTo>
                    <a:pt x="335283" y="31320"/>
                    <a:pt x="335759" y="29797"/>
                    <a:pt x="337377" y="32938"/>
                  </a:cubicBezTo>
                  <a:cubicBezTo>
                    <a:pt x="338900" y="35984"/>
                    <a:pt x="336901" y="34937"/>
                    <a:pt x="334807" y="34937"/>
                  </a:cubicBezTo>
                  <a:cubicBezTo>
                    <a:pt x="332712" y="34937"/>
                    <a:pt x="329190" y="35413"/>
                    <a:pt x="326049" y="36460"/>
                  </a:cubicBezTo>
                  <a:cubicBezTo>
                    <a:pt x="322907" y="37508"/>
                    <a:pt x="319861" y="40554"/>
                    <a:pt x="316243" y="44647"/>
                  </a:cubicBezTo>
                  <a:cubicBezTo>
                    <a:pt x="312626" y="48741"/>
                    <a:pt x="310056" y="50264"/>
                    <a:pt x="308056" y="47694"/>
                  </a:cubicBezTo>
                  <a:cubicBezTo>
                    <a:pt x="305962" y="45123"/>
                    <a:pt x="303963" y="42553"/>
                    <a:pt x="301393" y="43600"/>
                  </a:cubicBezTo>
                  <a:cubicBezTo>
                    <a:pt x="298822" y="44647"/>
                    <a:pt x="298346" y="45123"/>
                    <a:pt x="295205" y="44647"/>
                  </a:cubicBezTo>
                  <a:cubicBezTo>
                    <a:pt x="292159" y="44171"/>
                    <a:pt x="287970" y="47694"/>
                    <a:pt x="289588" y="50835"/>
                  </a:cubicBezTo>
                  <a:cubicBezTo>
                    <a:pt x="291111" y="53881"/>
                    <a:pt x="291587" y="57499"/>
                    <a:pt x="293206" y="60069"/>
                  </a:cubicBezTo>
                  <a:cubicBezTo>
                    <a:pt x="294729" y="62640"/>
                    <a:pt x="294253" y="67780"/>
                    <a:pt x="292159" y="68827"/>
                  </a:cubicBezTo>
                  <a:cubicBezTo>
                    <a:pt x="290159" y="69875"/>
                    <a:pt x="290159" y="75015"/>
                    <a:pt x="286542" y="75015"/>
                  </a:cubicBezTo>
                  <a:cubicBezTo>
                    <a:pt x="282924" y="75015"/>
                    <a:pt x="279307" y="76538"/>
                    <a:pt x="278831" y="80632"/>
                  </a:cubicBezTo>
                  <a:cubicBezTo>
                    <a:pt x="278260" y="84725"/>
                    <a:pt x="278831" y="88819"/>
                    <a:pt x="276261" y="91960"/>
                  </a:cubicBezTo>
                  <a:cubicBezTo>
                    <a:pt x="273690" y="95006"/>
                    <a:pt x="273214" y="98624"/>
                    <a:pt x="270644" y="96625"/>
                  </a:cubicBezTo>
                  <a:cubicBezTo>
                    <a:pt x="268074" y="94530"/>
                    <a:pt x="266551" y="92531"/>
                    <a:pt x="265504" y="95578"/>
                  </a:cubicBezTo>
                  <a:cubicBezTo>
                    <a:pt x="264456" y="98624"/>
                    <a:pt x="264456" y="100718"/>
                    <a:pt x="262457" y="102813"/>
                  </a:cubicBezTo>
                  <a:cubicBezTo>
                    <a:pt x="260363" y="104907"/>
                    <a:pt x="260934" y="106906"/>
                    <a:pt x="260363" y="113570"/>
                  </a:cubicBezTo>
                  <a:cubicBezTo>
                    <a:pt x="259887" y="120233"/>
                    <a:pt x="261410" y="122804"/>
                    <a:pt x="257793" y="124327"/>
                  </a:cubicBezTo>
                  <a:cubicBezTo>
                    <a:pt x="254175" y="125850"/>
                    <a:pt x="251605" y="125850"/>
                    <a:pt x="251605" y="128420"/>
                  </a:cubicBezTo>
                  <a:cubicBezTo>
                    <a:pt x="251605" y="130991"/>
                    <a:pt x="251129" y="127944"/>
                    <a:pt x="247987" y="125850"/>
                  </a:cubicBezTo>
                  <a:cubicBezTo>
                    <a:pt x="244941" y="123756"/>
                    <a:pt x="242847" y="123756"/>
                    <a:pt x="238277" y="124327"/>
                  </a:cubicBezTo>
                  <a:cubicBezTo>
                    <a:pt x="233613" y="124803"/>
                    <a:pt x="232661" y="122328"/>
                    <a:pt x="232089" y="117663"/>
                  </a:cubicBezTo>
                  <a:cubicBezTo>
                    <a:pt x="231614" y="113094"/>
                    <a:pt x="231614" y="113570"/>
                    <a:pt x="229043" y="110523"/>
                  </a:cubicBezTo>
                  <a:cubicBezTo>
                    <a:pt x="226473" y="107382"/>
                    <a:pt x="222855" y="106430"/>
                    <a:pt x="224379" y="110523"/>
                  </a:cubicBezTo>
                  <a:cubicBezTo>
                    <a:pt x="225902" y="114617"/>
                    <a:pt x="226949" y="115093"/>
                    <a:pt x="222855" y="115664"/>
                  </a:cubicBezTo>
                  <a:cubicBezTo>
                    <a:pt x="218762" y="116140"/>
                    <a:pt x="216668" y="114617"/>
                    <a:pt x="218286" y="118710"/>
                  </a:cubicBezTo>
                  <a:cubicBezTo>
                    <a:pt x="219809" y="122804"/>
                    <a:pt x="219333" y="124327"/>
                    <a:pt x="215716" y="125374"/>
                  </a:cubicBezTo>
                  <a:cubicBezTo>
                    <a:pt x="212098" y="126421"/>
                    <a:pt x="211622" y="129467"/>
                    <a:pt x="213717" y="132609"/>
                  </a:cubicBezTo>
                  <a:cubicBezTo>
                    <a:pt x="215716" y="135655"/>
                    <a:pt x="216763" y="138797"/>
                    <a:pt x="213717" y="137750"/>
                  </a:cubicBezTo>
                  <a:cubicBezTo>
                    <a:pt x="210670" y="136703"/>
                    <a:pt x="209623" y="138226"/>
                    <a:pt x="209623" y="141367"/>
                  </a:cubicBezTo>
                  <a:cubicBezTo>
                    <a:pt x="209623" y="144413"/>
                    <a:pt x="208100" y="146984"/>
                    <a:pt x="206006" y="146508"/>
                  </a:cubicBezTo>
                  <a:cubicBezTo>
                    <a:pt x="204007" y="146032"/>
                    <a:pt x="204958" y="139368"/>
                    <a:pt x="202959" y="138797"/>
                  </a:cubicBezTo>
                  <a:cubicBezTo>
                    <a:pt x="200960" y="138321"/>
                    <a:pt x="198866" y="140320"/>
                    <a:pt x="196772" y="137750"/>
                  </a:cubicBezTo>
                  <a:cubicBezTo>
                    <a:pt x="194677" y="135179"/>
                    <a:pt x="190584" y="128992"/>
                    <a:pt x="187538" y="133085"/>
                  </a:cubicBezTo>
                  <a:cubicBezTo>
                    <a:pt x="184491" y="137178"/>
                    <a:pt x="180302" y="137750"/>
                    <a:pt x="177732" y="138702"/>
                  </a:cubicBezTo>
                  <a:cubicBezTo>
                    <a:pt x="175162" y="139749"/>
                    <a:pt x="174115" y="144889"/>
                    <a:pt x="174686" y="147460"/>
                  </a:cubicBezTo>
                  <a:cubicBezTo>
                    <a:pt x="175162" y="150030"/>
                    <a:pt x="173639" y="150030"/>
                    <a:pt x="172116" y="154123"/>
                  </a:cubicBezTo>
                  <a:cubicBezTo>
                    <a:pt x="170593" y="158217"/>
                    <a:pt x="170021" y="157741"/>
                    <a:pt x="168022" y="154600"/>
                  </a:cubicBezTo>
                  <a:cubicBezTo>
                    <a:pt x="165928" y="151553"/>
                    <a:pt x="164976" y="148983"/>
                    <a:pt x="160787" y="148983"/>
                  </a:cubicBezTo>
                  <a:cubicBezTo>
                    <a:pt x="156694" y="148983"/>
                    <a:pt x="156694" y="144318"/>
                    <a:pt x="152600" y="144318"/>
                  </a:cubicBezTo>
                  <a:cubicBezTo>
                    <a:pt x="148507" y="144318"/>
                    <a:pt x="143842" y="138130"/>
                    <a:pt x="141272" y="141748"/>
                  </a:cubicBezTo>
                  <a:cubicBezTo>
                    <a:pt x="138702" y="145365"/>
                    <a:pt x="134608" y="145365"/>
                    <a:pt x="133561" y="143271"/>
                  </a:cubicBezTo>
                  <a:cubicBezTo>
                    <a:pt x="132514" y="141177"/>
                    <a:pt x="130991" y="137655"/>
                    <a:pt x="130991" y="137655"/>
                  </a:cubicBezTo>
                  <a:cubicBezTo>
                    <a:pt x="130991" y="137655"/>
                    <a:pt x="127373" y="143271"/>
                    <a:pt x="129467" y="145841"/>
                  </a:cubicBezTo>
                  <a:cubicBezTo>
                    <a:pt x="131562" y="148412"/>
                    <a:pt x="133085" y="151458"/>
                    <a:pt x="130991" y="153552"/>
                  </a:cubicBezTo>
                  <a:cubicBezTo>
                    <a:pt x="128896" y="155552"/>
                    <a:pt x="125850" y="154028"/>
                    <a:pt x="125850" y="150411"/>
                  </a:cubicBezTo>
                  <a:cubicBezTo>
                    <a:pt x="125850" y="146793"/>
                    <a:pt x="125850" y="147365"/>
                    <a:pt x="120710" y="148888"/>
                  </a:cubicBezTo>
                  <a:cubicBezTo>
                    <a:pt x="115569" y="150411"/>
                    <a:pt x="112998" y="149935"/>
                    <a:pt x="110904" y="148412"/>
                  </a:cubicBezTo>
                  <a:cubicBezTo>
                    <a:pt x="108810" y="146889"/>
                    <a:pt x="105287" y="146317"/>
                    <a:pt x="104716" y="149459"/>
                  </a:cubicBezTo>
                  <a:cubicBezTo>
                    <a:pt x="104240" y="152505"/>
                    <a:pt x="106811" y="153076"/>
                    <a:pt x="107763" y="155647"/>
                  </a:cubicBezTo>
                  <a:cubicBezTo>
                    <a:pt x="108810" y="158217"/>
                    <a:pt x="103669" y="160121"/>
                    <a:pt x="100052" y="160978"/>
                  </a:cubicBezTo>
                  <a:cubicBezTo>
                    <a:pt x="100052" y="160978"/>
                    <a:pt x="97291" y="165071"/>
                    <a:pt x="93864" y="167832"/>
                  </a:cubicBezTo>
                  <a:cubicBezTo>
                    <a:pt x="90437" y="170593"/>
                    <a:pt x="87010" y="173353"/>
                    <a:pt x="91103" y="178779"/>
                  </a:cubicBezTo>
                  <a:cubicBezTo>
                    <a:pt x="95197" y="184301"/>
                    <a:pt x="97291" y="184301"/>
                    <a:pt x="97291" y="188394"/>
                  </a:cubicBezTo>
                  <a:cubicBezTo>
                    <a:pt x="97291" y="192488"/>
                    <a:pt x="95958" y="191821"/>
                    <a:pt x="89771" y="193154"/>
                  </a:cubicBezTo>
                  <a:cubicBezTo>
                    <a:pt x="83583" y="194582"/>
                    <a:pt x="82250" y="194487"/>
                    <a:pt x="80156" y="197914"/>
                  </a:cubicBezTo>
                  <a:cubicBezTo>
                    <a:pt x="78061" y="201341"/>
                    <a:pt x="76062" y="202007"/>
                    <a:pt x="73302" y="200675"/>
                  </a:cubicBezTo>
                  <a:cubicBezTo>
                    <a:pt x="70541" y="199342"/>
                    <a:pt x="67114" y="200675"/>
                    <a:pt x="67114" y="204768"/>
                  </a:cubicBezTo>
                  <a:cubicBezTo>
                    <a:pt x="67114" y="208861"/>
                    <a:pt x="63020" y="212289"/>
                    <a:pt x="67114" y="215716"/>
                  </a:cubicBezTo>
                  <a:cubicBezTo>
                    <a:pt x="71207" y="219143"/>
                    <a:pt x="71874" y="225997"/>
                    <a:pt x="71207" y="230757"/>
                  </a:cubicBezTo>
                  <a:cubicBezTo>
                    <a:pt x="70541" y="235612"/>
                    <a:pt x="69113" y="237611"/>
                    <a:pt x="64353" y="235612"/>
                  </a:cubicBezTo>
                  <a:cubicBezTo>
                    <a:pt x="59593" y="233517"/>
                    <a:pt x="55405" y="230757"/>
                    <a:pt x="50645" y="228758"/>
                  </a:cubicBezTo>
                  <a:cubicBezTo>
                    <a:pt x="45790" y="226758"/>
                    <a:pt x="38269" y="224664"/>
                    <a:pt x="34176" y="223236"/>
                  </a:cubicBezTo>
                  <a:cubicBezTo>
                    <a:pt x="30082" y="221904"/>
                    <a:pt x="24561" y="220475"/>
                    <a:pt x="22562" y="225331"/>
                  </a:cubicBezTo>
                  <a:cubicBezTo>
                    <a:pt x="21134" y="228567"/>
                    <a:pt x="15612" y="238468"/>
                    <a:pt x="12280" y="244465"/>
                  </a:cubicBezTo>
                  <a:lnTo>
                    <a:pt x="12280" y="244465"/>
                  </a:lnTo>
                  <a:cubicBezTo>
                    <a:pt x="12947" y="245131"/>
                    <a:pt x="13423" y="245798"/>
                    <a:pt x="13708" y="246560"/>
                  </a:cubicBezTo>
                  <a:cubicBezTo>
                    <a:pt x="14184" y="248654"/>
                    <a:pt x="15803" y="248083"/>
                    <a:pt x="18373" y="248083"/>
                  </a:cubicBezTo>
                  <a:cubicBezTo>
                    <a:pt x="20943" y="248083"/>
                    <a:pt x="20943" y="253223"/>
                    <a:pt x="20467" y="255222"/>
                  </a:cubicBezTo>
                  <a:cubicBezTo>
                    <a:pt x="19991" y="257317"/>
                    <a:pt x="19420" y="260363"/>
                    <a:pt x="17421" y="260839"/>
                  </a:cubicBezTo>
                  <a:cubicBezTo>
                    <a:pt x="15327" y="261315"/>
                    <a:pt x="15898" y="265408"/>
                    <a:pt x="17897" y="266456"/>
                  </a:cubicBezTo>
                  <a:cubicBezTo>
                    <a:pt x="19991" y="267503"/>
                    <a:pt x="21990" y="267979"/>
                    <a:pt x="18373" y="270549"/>
                  </a:cubicBezTo>
                  <a:cubicBezTo>
                    <a:pt x="14756" y="273119"/>
                    <a:pt x="13232" y="274167"/>
                    <a:pt x="15327" y="276166"/>
                  </a:cubicBezTo>
                  <a:cubicBezTo>
                    <a:pt x="17421" y="278260"/>
                    <a:pt x="15327" y="280259"/>
                    <a:pt x="15327" y="282829"/>
                  </a:cubicBezTo>
                  <a:cubicBezTo>
                    <a:pt x="15327" y="285400"/>
                    <a:pt x="14279" y="292064"/>
                    <a:pt x="11233" y="289493"/>
                  </a:cubicBezTo>
                  <a:cubicBezTo>
                    <a:pt x="8092" y="286923"/>
                    <a:pt x="3522" y="282353"/>
                    <a:pt x="1999" y="283876"/>
                  </a:cubicBezTo>
                  <a:cubicBezTo>
                    <a:pt x="476" y="285400"/>
                    <a:pt x="952" y="289493"/>
                    <a:pt x="476" y="292635"/>
                  </a:cubicBezTo>
                  <a:cubicBezTo>
                    <a:pt x="286" y="293777"/>
                    <a:pt x="191" y="294919"/>
                    <a:pt x="0" y="296062"/>
                  </a:cubicBezTo>
                  <a:cubicBezTo>
                    <a:pt x="15707" y="295110"/>
                    <a:pt x="96530" y="290064"/>
                    <a:pt x="101099" y="290064"/>
                  </a:cubicBezTo>
                  <a:cubicBezTo>
                    <a:pt x="106239" y="290064"/>
                    <a:pt x="110904" y="289017"/>
                    <a:pt x="108334" y="283401"/>
                  </a:cubicBezTo>
                  <a:cubicBezTo>
                    <a:pt x="105764" y="277784"/>
                    <a:pt x="103193" y="271596"/>
                    <a:pt x="103193" y="271596"/>
                  </a:cubicBezTo>
                  <a:lnTo>
                    <a:pt x="121185" y="271120"/>
                  </a:lnTo>
                  <a:lnTo>
                    <a:pt x="121185" y="275214"/>
                  </a:lnTo>
                  <a:cubicBezTo>
                    <a:pt x="121185" y="275214"/>
                    <a:pt x="208481" y="265979"/>
                    <a:pt x="220856" y="264932"/>
                  </a:cubicBezTo>
                  <a:cubicBezTo>
                    <a:pt x="233137" y="263885"/>
                    <a:pt x="270644" y="260839"/>
                    <a:pt x="284067" y="260839"/>
                  </a:cubicBezTo>
                  <a:cubicBezTo>
                    <a:pt x="297395" y="260839"/>
                    <a:pt x="312340" y="258745"/>
                    <a:pt x="317005" y="257793"/>
                  </a:cubicBezTo>
                  <a:cubicBezTo>
                    <a:pt x="321574" y="256745"/>
                    <a:pt x="335473" y="254175"/>
                    <a:pt x="345754" y="254175"/>
                  </a:cubicBezTo>
                  <a:cubicBezTo>
                    <a:pt x="356035" y="254175"/>
                    <a:pt x="423816" y="247987"/>
                    <a:pt x="435144" y="245988"/>
                  </a:cubicBezTo>
                  <a:cubicBezTo>
                    <a:pt x="446472" y="243894"/>
                    <a:pt x="450566" y="245988"/>
                    <a:pt x="452089" y="244941"/>
                  </a:cubicBezTo>
                  <a:cubicBezTo>
                    <a:pt x="453612" y="243894"/>
                    <a:pt x="457229" y="238753"/>
                    <a:pt x="460276" y="237230"/>
                  </a:cubicBezTo>
                  <a:cubicBezTo>
                    <a:pt x="463322" y="235707"/>
                    <a:pt x="464845" y="235231"/>
                    <a:pt x="468463" y="235707"/>
                  </a:cubicBezTo>
                  <a:cubicBezTo>
                    <a:pt x="472080" y="236183"/>
                    <a:pt x="473603" y="232566"/>
                    <a:pt x="480267" y="229519"/>
                  </a:cubicBezTo>
                  <a:cubicBezTo>
                    <a:pt x="486931" y="226473"/>
                    <a:pt x="488454" y="225426"/>
                    <a:pt x="492071" y="224379"/>
                  </a:cubicBezTo>
                  <a:cubicBezTo>
                    <a:pt x="495689" y="223332"/>
                    <a:pt x="494642" y="220285"/>
                    <a:pt x="495213" y="216668"/>
                  </a:cubicBezTo>
                  <a:cubicBezTo>
                    <a:pt x="495689" y="213050"/>
                    <a:pt x="497783" y="212003"/>
                    <a:pt x="500830" y="212003"/>
                  </a:cubicBezTo>
                  <a:cubicBezTo>
                    <a:pt x="503876" y="212003"/>
                    <a:pt x="505494" y="211527"/>
                    <a:pt x="509016" y="207434"/>
                  </a:cubicBezTo>
                  <a:cubicBezTo>
                    <a:pt x="512634" y="203340"/>
                    <a:pt x="512063" y="201817"/>
                    <a:pt x="512063" y="198676"/>
                  </a:cubicBezTo>
                  <a:cubicBezTo>
                    <a:pt x="512063" y="195629"/>
                    <a:pt x="515680" y="194582"/>
                    <a:pt x="518727" y="192488"/>
                  </a:cubicBezTo>
                  <a:cubicBezTo>
                    <a:pt x="521773" y="190393"/>
                    <a:pt x="521297" y="186300"/>
                    <a:pt x="521773" y="183730"/>
                  </a:cubicBezTo>
                  <a:cubicBezTo>
                    <a:pt x="522249" y="181159"/>
                    <a:pt x="524343" y="178113"/>
                    <a:pt x="529960" y="174496"/>
                  </a:cubicBezTo>
                  <a:cubicBezTo>
                    <a:pt x="535576" y="170878"/>
                    <a:pt x="538718" y="167261"/>
                    <a:pt x="543287" y="165737"/>
                  </a:cubicBezTo>
                  <a:cubicBezTo>
                    <a:pt x="547952" y="164214"/>
                    <a:pt x="547952" y="163643"/>
                    <a:pt x="551474" y="159074"/>
                  </a:cubicBezTo>
                  <a:cubicBezTo>
                    <a:pt x="555092" y="154409"/>
                    <a:pt x="575083" y="130800"/>
                    <a:pt x="575083" y="130800"/>
                  </a:cubicBezTo>
                  <a:cubicBezTo>
                    <a:pt x="575083" y="130800"/>
                    <a:pt x="571656" y="132228"/>
                    <a:pt x="568134" y="132228"/>
                  </a:cubicBezTo>
                  <a:close/>
                </a:path>
              </a:pathLst>
            </a:custGeom>
            <a:solidFill>
              <a:schemeClr val="bg1">
                <a:lumMod val="85000"/>
              </a:schemeClr>
            </a:solidFill>
            <a:ln w="4754" cap="flat">
              <a:solidFill>
                <a:srgbClr val="FFFFFF"/>
              </a:solidFill>
              <a:prstDash val="solid"/>
              <a:miter/>
            </a:ln>
          </p:spPr>
          <p:txBody>
            <a:bodyPr rtlCol="0" anchor="ctr"/>
            <a:lstStyle/>
            <a:p>
              <a:endParaRPr lang="en-US"/>
            </a:p>
          </p:txBody>
        </p:sp>
        <p:grpSp>
          <p:nvGrpSpPr>
            <p:cNvPr id="78" name="Graphic 13">
              <a:extLst>
                <a:ext uri="{FF2B5EF4-FFF2-40B4-BE49-F238E27FC236}">
                  <a16:creationId xmlns:a16="http://schemas.microsoft.com/office/drawing/2014/main" id="{5E132FE9-A3FF-8AB3-9C22-C2D4F684B04F}"/>
                </a:ext>
              </a:extLst>
            </p:cNvPr>
            <p:cNvGrpSpPr/>
            <p:nvPr userDrawn="1"/>
          </p:nvGrpSpPr>
          <p:grpSpPr>
            <a:xfrm>
              <a:off x="6519088" y="1961870"/>
              <a:ext cx="1119965" cy="841414"/>
              <a:chOff x="6832441" y="3881087"/>
              <a:chExt cx="589891" cy="443177"/>
            </a:xfrm>
            <a:solidFill>
              <a:schemeClr val="accent1"/>
            </a:solidFill>
          </p:grpSpPr>
          <p:sp>
            <p:nvSpPr>
              <p:cNvPr id="79" name="Graphic 13">
                <a:extLst>
                  <a:ext uri="{FF2B5EF4-FFF2-40B4-BE49-F238E27FC236}">
                    <a16:creationId xmlns:a16="http://schemas.microsoft.com/office/drawing/2014/main" id="{9D739B9D-9AAA-B9E8-AD3C-66B4F51D6183}"/>
                  </a:ext>
                </a:extLst>
              </p:cNvPr>
              <p:cNvSpPr/>
              <p:nvPr/>
            </p:nvSpPr>
            <p:spPr>
              <a:xfrm>
                <a:off x="7390220" y="4242967"/>
                <a:ext cx="32111" cy="27110"/>
              </a:xfrm>
              <a:custGeom>
                <a:avLst/>
                <a:gdLst>
                  <a:gd name="connsiteX0" fmla="*/ 1310 w 32111"/>
                  <a:gd name="connsiteY0" fmla="*/ 22335 h 27110"/>
                  <a:gd name="connsiteX1" fmla="*/ 4928 w 32111"/>
                  <a:gd name="connsiteY1" fmla="*/ 16433 h 27110"/>
                  <a:gd name="connsiteX2" fmla="*/ 8735 w 32111"/>
                  <a:gd name="connsiteY2" fmla="*/ 10816 h 27110"/>
                  <a:gd name="connsiteX3" fmla="*/ 13400 w 32111"/>
                  <a:gd name="connsiteY3" fmla="*/ 7770 h 27110"/>
                  <a:gd name="connsiteX4" fmla="*/ 16732 w 32111"/>
                  <a:gd name="connsiteY4" fmla="*/ 6722 h 27110"/>
                  <a:gd name="connsiteX5" fmla="*/ 20540 w 32111"/>
                  <a:gd name="connsiteY5" fmla="*/ 3676 h 27110"/>
                  <a:gd name="connsiteX6" fmla="*/ 25205 w 32111"/>
                  <a:gd name="connsiteY6" fmla="*/ 6246 h 27110"/>
                  <a:gd name="connsiteX7" fmla="*/ 31678 w 32111"/>
                  <a:gd name="connsiteY7" fmla="*/ 1391 h 27110"/>
                  <a:gd name="connsiteX8" fmla="*/ 19588 w 32111"/>
                  <a:gd name="connsiteY8" fmla="*/ 14243 h 27110"/>
                  <a:gd name="connsiteX9" fmla="*/ 6451 w 32111"/>
                  <a:gd name="connsiteY9" fmla="*/ 25571 h 27110"/>
                  <a:gd name="connsiteX10" fmla="*/ 834 w 32111"/>
                  <a:gd name="connsiteY10" fmla="*/ 27095 h 27110"/>
                  <a:gd name="connsiteX11" fmla="*/ 1310 w 32111"/>
                  <a:gd name="connsiteY11" fmla="*/ 22335 h 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11" h="27110">
                    <a:moveTo>
                      <a:pt x="1310" y="22335"/>
                    </a:moveTo>
                    <a:cubicBezTo>
                      <a:pt x="2548" y="20716"/>
                      <a:pt x="4166" y="19479"/>
                      <a:pt x="4928" y="16433"/>
                    </a:cubicBezTo>
                    <a:cubicBezTo>
                      <a:pt x="5689" y="13386"/>
                      <a:pt x="6451" y="10530"/>
                      <a:pt x="8735" y="10816"/>
                    </a:cubicBezTo>
                    <a:cubicBezTo>
                      <a:pt x="11020" y="11102"/>
                      <a:pt x="13114" y="9769"/>
                      <a:pt x="13400" y="7770"/>
                    </a:cubicBezTo>
                    <a:cubicBezTo>
                      <a:pt x="13686" y="5675"/>
                      <a:pt x="15494" y="7008"/>
                      <a:pt x="16732" y="6722"/>
                    </a:cubicBezTo>
                    <a:cubicBezTo>
                      <a:pt x="18065" y="6437"/>
                      <a:pt x="19588" y="1867"/>
                      <a:pt x="20540" y="3676"/>
                    </a:cubicBezTo>
                    <a:cubicBezTo>
                      <a:pt x="21587" y="5485"/>
                      <a:pt x="23872" y="7293"/>
                      <a:pt x="25205" y="6246"/>
                    </a:cubicBezTo>
                    <a:cubicBezTo>
                      <a:pt x="26537" y="5199"/>
                      <a:pt x="33963" y="-3273"/>
                      <a:pt x="31678" y="1391"/>
                    </a:cubicBezTo>
                    <a:cubicBezTo>
                      <a:pt x="29393" y="6056"/>
                      <a:pt x="23491" y="10625"/>
                      <a:pt x="19588" y="14243"/>
                    </a:cubicBezTo>
                    <a:cubicBezTo>
                      <a:pt x="15685" y="17860"/>
                      <a:pt x="9021" y="23763"/>
                      <a:pt x="6451" y="25571"/>
                    </a:cubicBezTo>
                    <a:cubicBezTo>
                      <a:pt x="3880" y="27380"/>
                      <a:pt x="1786" y="27095"/>
                      <a:pt x="834" y="27095"/>
                    </a:cubicBezTo>
                    <a:cubicBezTo>
                      <a:pt x="-213" y="26904"/>
                      <a:pt x="-499" y="24619"/>
                      <a:pt x="1310" y="22335"/>
                    </a:cubicBezTo>
                    <a:close/>
                  </a:path>
                </a:pathLst>
              </a:custGeom>
              <a:grpFill/>
              <a:ln w="4754" cap="flat">
                <a:solidFill>
                  <a:srgbClr val="FFFFFF"/>
                </a:solidFill>
                <a:prstDash val="solid"/>
                <a:miter/>
              </a:ln>
            </p:spPr>
            <p:txBody>
              <a:bodyPr rtlCol="0" anchor="ctr"/>
              <a:lstStyle/>
              <a:p>
                <a:endParaRPr lang="en-US"/>
              </a:p>
            </p:txBody>
          </p:sp>
          <p:sp>
            <p:nvSpPr>
              <p:cNvPr id="80" name="Graphic 13">
                <a:extLst>
                  <a:ext uri="{FF2B5EF4-FFF2-40B4-BE49-F238E27FC236}">
                    <a16:creationId xmlns:a16="http://schemas.microsoft.com/office/drawing/2014/main" id="{762C4878-7772-4F59-8CD9-17A2DB3139CC}"/>
                  </a:ext>
                </a:extLst>
              </p:cNvPr>
              <p:cNvSpPr/>
              <p:nvPr/>
            </p:nvSpPr>
            <p:spPr>
              <a:xfrm>
                <a:off x="6832441" y="3881087"/>
                <a:ext cx="559106" cy="443177"/>
              </a:xfrm>
              <a:custGeom>
                <a:avLst/>
                <a:gdLst>
                  <a:gd name="connsiteX0" fmla="*/ 456278 w 559106"/>
                  <a:gd name="connsiteY0" fmla="*/ 419914 h 443177"/>
                  <a:gd name="connsiteX1" fmla="*/ 460181 w 559106"/>
                  <a:gd name="connsiteY1" fmla="*/ 412489 h 443177"/>
                  <a:gd name="connsiteX2" fmla="*/ 460561 w 559106"/>
                  <a:gd name="connsiteY2" fmla="*/ 412394 h 443177"/>
                  <a:gd name="connsiteX3" fmla="*/ 462561 w 559106"/>
                  <a:gd name="connsiteY3" fmla="*/ 407634 h 443177"/>
                  <a:gd name="connsiteX4" fmla="*/ 466178 w 559106"/>
                  <a:gd name="connsiteY4" fmla="*/ 401256 h 443177"/>
                  <a:gd name="connsiteX5" fmla="*/ 470081 w 559106"/>
                  <a:gd name="connsiteY5" fmla="*/ 394782 h 443177"/>
                  <a:gd name="connsiteX6" fmla="*/ 462370 w 559106"/>
                  <a:gd name="connsiteY6" fmla="*/ 387357 h 443177"/>
                  <a:gd name="connsiteX7" fmla="*/ 468558 w 559106"/>
                  <a:gd name="connsiteY7" fmla="*/ 379170 h 443177"/>
                  <a:gd name="connsiteX8" fmla="*/ 475793 w 559106"/>
                  <a:gd name="connsiteY8" fmla="*/ 373554 h 443177"/>
                  <a:gd name="connsiteX9" fmla="*/ 472175 w 559106"/>
                  <a:gd name="connsiteY9" fmla="*/ 368413 h 443177"/>
                  <a:gd name="connsiteX10" fmla="*/ 468082 w 559106"/>
                  <a:gd name="connsiteY10" fmla="*/ 359179 h 443177"/>
                  <a:gd name="connsiteX11" fmla="*/ 455707 w 559106"/>
                  <a:gd name="connsiteY11" fmla="*/ 290351 h 443177"/>
                  <a:gd name="connsiteX12" fmla="*/ 455707 w 559106"/>
                  <a:gd name="connsiteY12" fmla="*/ 218954 h 443177"/>
                  <a:gd name="connsiteX13" fmla="*/ 451613 w 559106"/>
                  <a:gd name="connsiteY13" fmla="*/ 201533 h 443177"/>
                  <a:gd name="connsiteX14" fmla="*/ 445425 w 559106"/>
                  <a:gd name="connsiteY14" fmla="*/ 169642 h 443177"/>
                  <a:gd name="connsiteX15" fmla="*/ 437714 w 559106"/>
                  <a:gd name="connsiteY15" fmla="*/ 140322 h 443177"/>
                  <a:gd name="connsiteX16" fmla="*/ 432574 w 559106"/>
                  <a:gd name="connsiteY16" fmla="*/ 135181 h 443177"/>
                  <a:gd name="connsiteX17" fmla="*/ 428480 w 559106"/>
                  <a:gd name="connsiteY17" fmla="*/ 136228 h 443177"/>
                  <a:gd name="connsiteX18" fmla="*/ 425434 w 559106"/>
                  <a:gd name="connsiteY18" fmla="*/ 139846 h 443177"/>
                  <a:gd name="connsiteX19" fmla="*/ 423911 w 559106"/>
                  <a:gd name="connsiteY19" fmla="*/ 132135 h 443177"/>
                  <a:gd name="connsiteX20" fmla="*/ 425434 w 559106"/>
                  <a:gd name="connsiteY20" fmla="*/ 122901 h 443177"/>
                  <a:gd name="connsiteX21" fmla="*/ 422388 w 559106"/>
                  <a:gd name="connsiteY21" fmla="*/ 114714 h 443177"/>
                  <a:gd name="connsiteX22" fmla="*/ 418294 w 559106"/>
                  <a:gd name="connsiteY22" fmla="*/ 106527 h 443177"/>
                  <a:gd name="connsiteX23" fmla="*/ 415248 w 559106"/>
                  <a:gd name="connsiteY23" fmla="*/ 97769 h 443177"/>
                  <a:gd name="connsiteX24" fmla="*/ 413725 w 559106"/>
                  <a:gd name="connsiteY24" fmla="*/ 88059 h 443177"/>
                  <a:gd name="connsiteX25" fmla="*/ 417818 w 559106"/>
                  <a:gd name="connsiteY25" fmla="*/ 72161 h 443177"/>
                  <a:gd name="connsiteX26" fmla="*/ 413725 w 559106"/>
                  <a:gd name="connsiteY26" fmla="*/ 65021 h 443177"/>
                  <a:gd name="connsiteX27" fmla="*/ 414201 w 559106"/>
                  <a:gd name="connsiteY27" fmla="*/ 53693 h 443177"/>
                  <a:gd name="connsiteX28" fmla="*/ 405443 w 559106"/>
                  <a:gd name="connsiteY28" fmla="*/ 41317 h 443177"/>
                  <a:gd name="connsiteX29" fmla="*/ 403443 w 559106"/>
                  <a:gd name="connsiteY29" fmla="*/ 26943 h 443177"/>
                  <a:gd name="connsiteX30" fmla="*/ 400873 w 559106"/>
                  <a:gd name="connsiteY30" fmla="*/ 19232 h 443177"/>
                  <a:gd name="connsiteX31" fmla="*/ 398303 w 559106"/>
                  <a:gd name="connsiteY31" fmla="*/ 11997 h 443177"/>
                  <a:gd name="connsiteX32" fmla="*/ 398779 w 559106"/>
                  <a:gd name="connsiteY32" fmla="*/ 3238 h 443177"/>
                  <a:gd name="connsiteX33" fmla="*/ 397160 w 559106"/>
                  <a:gd name="connsiteY33" fmla="*/ 2 h 443177"/>
                  <a:gd name="connsiteX34" fmla="*/ 334236 w 559106"/>
                  <a:gd name="connsiteY34" fmla="*/ 16852 h 443177"/>
                  <a:gd name="connsiteX35" fmla="*/ 312435 w 559106"/>
                  <a:gd name="connsiteY35" fmla="*/ 20945 h 443177"/>
                  <a:gd name="connsiteX36" fmla="*/ 302440 w 559106"/>
                  <a:gd name="connsiteY36" fmla="*/ 23801 h 443177"/>
                  <a:gd name="connsiteX37" fmla="*/ 292635 w 559106"/>
                  <a:gd name="connsiteY37" fmla="*/ 25038 h 443177"/>
                  <a:gd name="connsiteX38" fmla="*/ 285400 w 559106"/>
                  <a:gd name="connsiteY38" fmla="*/ 29703 h 443177"/>
                  <a:gd name="connsiteX39" fmla="*/ 277213 w 559106"/>
                  <a:gd name="connsiteY39" fmla="*/ 37890 h 443177"/>
                  <a:gd name="connsiteX40" fmla="*/ 261315 w 559106"/>
                  <a:gd name="connsiteY40" fmla="*/ 56168 h 443177"/>
                  <a:gd name="connsiteX41" fmla="*/ 245893 w 559106"/>
                  <a:gd name="connsiteY41" fmla="*/ 78253 h 443177"/>
                  <a:gd name="connsiteX42" fmla="*/ 238658 w 559106"/>
                  <a:gd name="connsiteY42" fmla="*/ 92628 h 443177"/>
                  <a:gd name="connsiteX43" fmla="*/ 239991 w 559106"/>
                  <a:gd name="connsiteY43" fmla="*/ 98816 h 443177"/>
                  <a:gd name="connsiteX44" fmla="*/ 235136 w 559106"/>
                  <a:gd name="connsiteY44" fmla="*/ 105480 h 443177"/>
                  <a:gd name="connsiteX45" fmla="*/ 230471 w 559106"/>
                  <a:gd name="connsiteY45" fmla="*/ 112429 h 443177"/>
                  <a:gd name="connsiteX46" fmla="*/ 221999 w 559106"/>
                  <a:gd name="connsiteY46" fmla="*/ 119378 h 443177"/>
                  <a:gd name="connsiteX47" fmla="*/ 216382 w 559106"/>
                  <a:gd name="connsiteY47" fmla="*/ 124995 h 443177"/>
                  <a:gd name="connsiteX48" fmla="*/ 210004 w 559106"/>
                  <a:gd name="connsiteY48" fmla="*/ 131373 h 443177"/>
                  <a:gd name="connsiteX49" fmla="*/ 208957 w 559106"/>
                  <a:gd name="connsiteY49" fmla="*/ 136799 h 443177"/>
                  <a:gd name="connsiteX50" fmla="*/ 212003 w 559106"/>
                  <a:gd name="connsiteY50" fmla="*/ 138322 h 443177"/>
                  <a:gd name="connsiteX51" fmla="*/ 216382 w 559106"/>
                  <a:gd name="connsiteY51" fmla="*/ 146033 h 443177"/>
                  <a:gd name="connsiteX52" fmla="*/ 218667 w 559106"/>
                  <a:gd name="connsiteY52" fmla="*/ 143939 h 443177"/>
                  <a:gd name="connsiteX53" fmla="*/ 215906 w 559106"/>
                  <a:gd name="connsiteY53" fmla="*/ 141083 h 443177"/>
                  <a:gd name="connsiteX54" fmla="*/ 217905 w 559106"/>
                  <a:gd name="connsiteY54" fmla="*/ 137466 h 443177"/>
                  <a:gd name="connsiteX55" fmla="*/ 224569 w 559106"/>
                  <a:gd name="connsiteY55" fmla="*/ 137466 h 443177"/>
                  <a:gd name="connsiteX56" fmla="*/ 224855 w 559106"/>
                  <a:gd name="connsiteY56" fmla="*/ 141845 h 443177"/>
                  <a:gd name="connsiteX57" fmla="*/ 222570 w 559106"/>
                  <a:gd name="connsiteY57" fmla="*/ 144701 h 443177"/>
                  <a:gd name="connsiteX58" fmla="*/ 227425 w 559106"/>
                  <a:gd name="connsiteY58" fmla="*/ 147557 h 443177"/>
                  <a:gd name="connsiteX59" fmla="*/ 227139 w 559106"/>
                  <a:gd name="connsiteY59" fmla="*/ 153173 h 443177"/>
                  <a:gd name="connsiteX60" fmla="*/ 222475 w 559106"/>
                  <a:gd name="connsiteY60" fmla="*/ 154982 h 443177"/>
                  <a:gd name="connsiteX61" fmla="*/ 218857 w 559106"/>
                  <a:gd name="connsiteY61" fmla="*/ 156791 h 443177"/>
                  <a:gd name="connsiteX62" fmla="*/ 221904 w 559106"/>
                  <a:gd name="connsiteY62" fmla="*/ 161455 h 443177"/>
                  <a:gd name="connsiteX63" fmla="*/ 226758 w 559106"/>
                  <a:gd name="connsiteY63" fmla="*/ 171737 h 443177"/>
                  <a:gd name="connsiteX64" fmla="*/ 229615 w 559106"/>
                  <a:gd name="connsiteY64" fmla="*/ 187349 h 443177"/>
                  <a:gd name="connsiteX65" fmla="*/ 220856 w 559106"/>
                  <a:gd name="connsiteY65" fmla="*/ 192204 h 443177"/>
                  <a:gd name="connsiteX66" fmla="*/ 215240 w 559106"/>
                  <a:gd name="connsiteY66" fmla="*/ 194489 h 443177"/>
                  <a:gd name="connsiteX67" fmla="*/ 208576 w 559106"/>
                  <a:gd name="connsiteY67" fmla="*/ 201723 h 443177"/>
                  <a:gd name="connsiteX68" fmla="*/ 202388 w 559106"/>
                  <a:gd name="connsiteY68" fmla="*/ 209434 h 443177"/>
                  <a:gd name="connsiteX69" fmla="*/ 194677 w 559106"/>
                  <a:gd name="connsiteY69" fmla="*/ 218668 h 443177"/>
                  <a:gd name="connsiteX70" fmla="*/ 185919 w 559106"/>
                  <a:gd name="connsiteY70" fmla="*/ 223524 h 443177"/>
                  <a:gd name="connsiteX71" fmla="*/ 174591 w 559106"/>
                  <a:gd name="connsiteY71" fmla="*/ 225618 h 443177"/>
                  <a:gd name="connsiteX72" fmla="*/ 166309 w 559106"/>
                  <a:gd name="connsiteY72" fmla="*/ 227427 h 443177"/>
                  <a:gd name="connsiteX73" fmla="*/ 152410 w 559106"/>
                  <a:gd name="connsiteY73" fmla="*/ 231234 h 443177"/>
                  <a:gd name="connsiteX74" fmla="*/ 141843 w 559106"/>
                  <a:gd name="connsiteY74" fmla="*/ 236375 h 443177"/>
                  <a:gd name="connsiteX75" fmla="*/ 137178 w 559106"/>
                  <a:gd name="connsiteY75" fmla="*/ 238469 h 443177"/>
                  <a:gd name="connsiteX76" fmla="*/ 133847 w 559106"/>
                  <a:gd name="connsiteY76" fmla="*/ 236185 h 443177"/>
                  <a:gd name="connsiteX77" fmla="*/ 128420 w 559106"/>
                  <a:gd name="connsiteY77" fmla="*/ 233614 h 443177"/>
                  <a:gd name="connsiteX78" fmla="*/ 123756 w 559106"/>
                  <a:gd name="connsiteY78" fmla="*/ 229711 h 443177"/>
                  <a:gd name="connsiteX79" fmla="*/ 106335 w 559106"/>
                  <a:gd name="connsiteY79" fmla="*/ 230759 h 443177"/>
                  <a:gd name="connsiteX80" fmla="*/ 91199 w 559106"/>
                  <a:gd name="connsiteY80" fmla="*/ 232853 h 443177"/>
                  <a:gd name="connsiteX81" fmla="*/ 72730 w 559106"/>
                  <a:gd name="connsiteY81" fmla="*/ 235709 h 443177"/>
                  <a:gd name="connsiteX82" fmla="*/ 48074 w 559106"/>
                  <a:gd name="connsiteY82" fmla="*/ 247037 h 443177"/>
                  <a:gd name="connsiteX83" fmla="*/ 32653 w 559106"/>
                  <a:gd name="connsiteY83" fmla="*/ 255224 h 443177"/>
                  <a:gd name="connsiteX84" fmla="*/ 34747 w 559106"/>
                  <a:gd name="connsiteY84" fmla="*/ 260365 h 443177"/>
                  <a:gd name="connsiteX85" fmla="*/ 35223 w 559106"/>
                  <a:gd name="connsiteY85" fmla="*/ 268361 h 443177"/>
                  <a:gd name="connsiteX86" fmla="*/ 37984 w 559106"/>
                  <a:gd name="connsiteY86" fmla="*/ 273502 h 443177"/>
                  <a:gd name="connsiteX87" fmla="*/ 40268 w 559106"/>
                  <a:gd name="connsiteY87" fmla="*/ 278642 h 443177"/>
                  <a:gd name="connsiteX88" fmla="*/ 47218 w 559106"/>
                  <a:gd name="connsiteY88" fmla="*/ 284259 h 443177"/>
                  <a:gd name="connsiteX89" fmla="*/ 50550 w 559106"/>
                  <a:gd name="connsiteY89" fmla="*/ 289685 h 443177"/>
                  <a:gd name="connsiteX90" fmla="*/ 52834 w 559106"/>
                  <a:gd name="connsiteY90" fmla="*/ 290732 h 443177"/>
                  <a:gd name="connsiteX91" fmla="*/ 55690 w 559106"/>
                  <a:gd name="connsiteY91" fmla="*/ 301775 h 443177"/>
                  <a:gd name="connsiteX92" fmla="*/ 45123 w 559106"/>
                  <a:gd name="connsiteY92" fmla="*/ 311009 h 443177"/>
                  <a:gd name="connsiteX93" fmla="*/ 40459 w 559106"/>
                  <a:gd name="connsiteY93" fmla="*/ 324146 h 443177"/>
                  <a:gd name="connsiteX94" fmla="*/ 30939 w 559106"/>
                  <a:gd name="connsiteY94" fmla="*/ 334142 h 443177"/>
                  <a:gd name="connsiteX95" fmla="*/ 19611 w 559106"/>
                  <a:gd name="connsiteY95" fmla="*/ 345661 h 443177"/>
                  <a:gd name="connsiteX96" fmla="*/ 5236 w 559106"/>
                  <a:gd name="connsiteY96" fmla="*/ 358988 h 443177"/>
                  <a:gd name="connsiteX97" fmla="*/ 0 w 559106"/>
                  <a:gd name="connsiteY97" fmla="*/ 363177 h 443177"/>
                  <a:gd name="connsiteX98" fmla="*/ 3713 w 559106"/>
                  <a:gd name="connsiteY98" fmla="*/ 388023 h 443177"/>
                  <a:gd name="connsiteX99" fmla="*/ 321765 w 559106"/>
                  <a:gd name="connsiteY99" fmla="*/ 326907 h 443177"/>
                  <a:gd name="connsiteX100" fmla="*/ 325382 w 559106"/>
                  <a:gd name="connsiteY100" fmla="*/ 329477 h 443177"/>
                  <a:gd name="connsiteX101" fmla="*/ 329476 w 559106"/>
                  <a:gd name="connsiteY101" fmla="*/ 332619 h 443177"/>
                  <a:gd name="connsiteX102" fmla="*/ 335092 w 559106"/>
                  <a:gd name="connsiteY102" fmla="*/ 337759 h 443177"/>
                  <a:gd name="connsiteX103" fmla="*/ 344898 w 559106"/>
                  <a:gd name="connsiteY103" fmla="*/ 340330 h 443177"/>
                  <a:gd name="connsiteX104" fmla="*/ 349562 w 559106"/>
                  <a:gd name="connsiteY104" fmla="*/ 344995 h 443177"/>
                  <a:gd name="connsiteX105" fmla="*/ 352133 w 559106"/>
                  <a:gd name="connsiteY105" fmla="*/ 354800 h 443177"/>
                  <a:gd name="connsiteX106" fmla="*/ 359272 w 559106"/>
                  <a:gd name="connsiteY106" fmla="*/ 368127 h 443177"/>
                  <a:gd name="connsiteX107" fmla="*/ 366983 w 559106"/>
                  <a:gd name="connsiteY107" fmla="*/ 373268 h 443177"/>
                  <a:gd name="connsiteX108" fmla="*/ 377264 w 559106"/>
                  <a:gd name="connsiteY108" fmla="*/ 374315 h 443177"/>
                  <a:gd name="connsiteX109" fmla="*/ 386023 w 559106"/>
                  <a:gd name="connsiteY109" fmla="*/ 379932 h 443177"/>
                  <a:gd name="connsiteX110" fmla="*/ 385451 w 559106"/>
                  <a:gd name="connsiteY110" fmla="*/ 380217 h 443177"/>
                  <a:gd name="connsiteX111" fmla="*/ 450756 w 559106"/>
                  <a:gd name="connsiteY111" fmla="*/ 401160 h 443177"/>
                  <a:gd name="connsiteX112" fmla="*/ 450756 w 559106"/>
                  <a:gd name="connsiteY112" fmla="*/ 415535 h 443177"/>
                  <a:gd name="connsiteX113" fmla="*/ 445235 w 559106"/>
                  <a:gd name="connsiteY113" fmla="*/ 427530 h 443177"/>
                  <a:gd name="connsiteX114" fmla="*/ 444473 w 559106"/>
                  <a:gd name="connsiteY114" fmla="*/ 433337 h 443177"/>
                  <a:gd name="connsiteX115" fmla="*/ 446282 w 559106"/>
                  <a:gd name="connsiteY115" fmla="*/ 432861 h 443177"/>
                  <a:gd name="connsiteX116" fmla="*/ 451898 w 559106"/>
                  <a:gd name="connsiteY116" fmla="*/ 428767 h 443177"/>
                  <a:gd name="connsiteX117" fmla="*/ 456278 w 559106"/>
                  <a:gd name="connsiteY117" fmla="*/ 419914 h 443177"/>
                  <a:gd name="connsiteX118" fmla="*/ 554235 w 559106"/>
                  <a:gd name="connsiteY118" fmla="*/ 386024 h 443177"/>
                  <a:gd name="connsiteX119" fmla="*/ 545477 w 559106"/>
                  <a:gd name="connsiteY119" fmla="*/ 386024 h 443177"/>
                  <a:gd name="connsiteX120" fmla="*/ 550332 w 559106"/>
                  <a:gd name="connsiteY120" fmla="*/ 379646 h 443177"/>
                  <a:gd name="connsiteX121" fmla="*/ 558614 w 559106"/>
                  <a:gd name="connsiteY121" fmla="*/ 364986 h 443177"/>
                  <a:gd name="connsiteX122" fmla="*/ 553473 w 559106"/>
                  <a:gd name="connsiteY122" fmla="*/ 369079 h 443177"/>
                  <a:gd name="connsiteX123" fmla="*/ 545477 w 559106"/>
                  <a:gd name="connsiteY123" fmla="*/ 379360 h 443177"/>
                  <a:gd name="connsiteX124" fmla="*/ 536719 w 559106"/>
                  <a:gd name="connsiteY124" fmla="*/ 382692 h 443177"/>
                  <a:gd name="connsiteX125" fmla="*/ 524153 w 559106"/>
                  <a:gd name="connsiteY125" fmla="*/ 387357 h 443177"/>
                  <a:gd name="connsiteX126" fmla="*/ 513396 w 559106"/>
                  <a:gd name="connsiteY126" fmla="*/ 388880 h 443177"/>
                  <a:gd name="connsiteX127" fmla="*/ 508255 w 559106"/>
                  <a:gd name="connsiteY127" fmla="*/ 392973 h 443177"/>
                  <a:gd name="connsiteX128" fmla="*/ 503876 w 559106"/>
                  <a:gd name="connsiteY128" fmla="*/ 399352 h 443177"/>
                  <a:gd name="connsiteX129" fmla="*/ 492071 w 559106"/>
                  <a:gd name="connsiteY129" fmla="*/ 401922 h 443177"/>
                  <a:gd name="connsiteX130" fmla="*/ 485693 w 559106"/>
                  <a:gd name="connsiteY130" fmla="*/ 406301 h 443177"/>
                  <a:gd name="connsiteX131" fmla="*/ 478744 w 559106"/>
                  <a:gd name="connsiteY131" fmla="*/ 405539 h 443177"/>
                  <a:gd name="connsiteX132" fmla="*/ 474365 w 559106"/>
                  <a:gd name="connsiteY132" fmla="*/ 409918 h 443177"/>
                  <a:gd name="connsiteX133" fmla="*/ 468939 w 559106"/>
                  <a:gd name="connsiteY133" fmla="*/ 414774 h 443177"/>
                  <a:gd name="connsiteX134" fmla="*/ 461990 w 559106"/>
                  <a:gd name="connsiteY134" fmla="*/ 416582 h 443177"/>
                  <a:gd name="connsiteX135" fmla="*/ 457325 w 559106"/>
                  <a:gd name="connsiteY135" fmla="*/ 424008 h 443177"/>
                  <a:gd name="connsiteX136" fmla="*/ 452184 w 559106"/>
                  <a:gd name="connsiteY136" fmla="*/ 430672 h 443177"/>
                  <a:gd name="connsiteX137" fmla="*/ 450661 w 559106"/>
                  <a:gd name="connsiteY137" fmla="*/ 438097 h 443177"/>
                  <a:gd name="connsiteX138" fmla="*/ 454278 w 559106"/>
                  <a:gd name="connsiteY138" fmla="*/ 442761 h 443177"/>
                  <a:gd name="connsiteX139" fmla="*/ 459419 w 559106"/>
                  <a:gd name="connsiteY139" fmla="*/ 440953 h 443177"/>
                  <a:gd name="connsiteX140" fmla="*/ 461704 w 559106"/>
                  <a:gd name="connsiteY140" fmla="*/ 434289 h 443177"/>
                  <a:gd name="connsiteX141" fmla="*/ 468653 w 559106"/>
                  <a:gd name="connsiteY141" fmla="*/ 432766 h 443177"/>
                  <a:gd name="connsiteX142" fmla="*/ 470938 w 559106"/>
                  <a:gd name="connsiteY142" fmla="*/ 437430 h 443177"/>
                  <a:gd name="connsiteX143" fmla="*/ 474555 w 559106"/>
                  <a:gd name="connsiteY143" fmla="*/ 435907 h 443177"/>
                  <a:gd name="connsiteX144" fmla="*/ 478649 w 559106"/>
                  <a:gd name="connsiteY144" fmla="*/ 434384 h 443177"/>
                  <a:gd name="connsiteX145" fmla="*/ 485027 w 559106"/>
                  <a:gd name="connsiteY145" fmla="*/ 430005 h 443177"/>
                  <a:gd name="connsiteX146" fmla="*/ 495594 w 559106"/>
                  <a:gd name="connsiteY146" fmla="*/ 424674 h 443177"/>
                  <a:gd name="connsiteX147" fmla="*/ 503019 w 559106"/>
                  <a:gd name="connsiteY147" fmla="*/ 421342 h 443177"/>
                  <a:gd name="connsiteX148" fmla="*/ 505875 w 559106"/>
                  <a:gd name="connsiteY148" fmla="*/ 419058 h 443177"/>
                  <a:gd name="connsiteX149" fmla="*/ 509968 w 559106"/>
                  <a:gd name="connsiteY149" fmla="*/ 415440 h 443177"/>
                  <a:gd name="connsiteX150" fmla="*/ 516156 w 559106"/>
                  <a:gd name="connsiteY150" fmla="*/ 413346 h 443177"/>
                  <a:gd name="connsiteX151" fmla="*/ 521297 w 559106"/>
                  <a:gd name="connsiteY151" fmla="*/ 411251 h 443177"/>
                  <a:gd name="connsiteX152" fmla="*/ 527675 w 559106"/>
                  <a:gd name="connsiteY152" fmla="*/ 408396 h 443177"/>
                  <a:gd name="connsiteX153" fmla="*/ 531007 w 559106"/>
                  <a:gd name="connsiteY153" fmla="*/ 405825 h 443177"/>
                  <a:gd name="connsiteX154" fmla="*/ 534053 w 559106"/>
                  <a:gd name="connsiteY154" fmla="*/ 403540 h 443177"/>
                  <a:gd name="connsiteX155" fmla="*/ 536338 w 559106"/>
                  <a:gd name="connsiteY155" fmla="*/ 401256 h 443177"/>
                  <a:gd name="connsiteX156" fmla="*/ 542240 w 559106"/>
                  <a:gd name="connsiteY156" fmla="*/ 397638 h 443177"/>
                  <a:gd name="connsiteX157" fmla="*/ 550237 w 559106"/>
                  <a:gd name="connsiteY157" fmla="*/ 395353 h 443177"/>
                  <a:gd name="connsiteX158" fmla="*/ 558519 w 559106"/>
                  <a:gd name="connsiteY158" fmla="*/ 386881 h 443177"/>
                  <a:gd name="connsiteX159" fmla="*/ 554235 w 559106"/>
                  <a:gd name="connsiteY159" fmla="*/ 386024 h 443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559106" h="443177">
                    <a:moveTo>
                      <a:pt x="456278" y="419914"/>
                    </a:moveTo>
                    <a:cubicBezTo>
                      <a:pt x="458372" y="416582"/>
                      <a:pt x="459610" y="415249"/>
                      <a:pt x="460181" y="412489"/>
                    </a:cubicBezTo>
                    <a:lnTo>
                      <a:pt x="460561" y="412394"/>
                    </a:lnTo>
                    <a:cubicBezTo>
                      <a:pt x="461133" y="410966"/>
                      <a:pt x="461894" y="409252"/>
                      <a:pt x="462561" y="407634"/>
                    </a:cubicBezTo>
                    <a:cubicBezTo>
                      <a:pt x="463798" y="404016"/>
                      <a:pt x="464084" y="402493"/>
                      <a:pt x="466178" y="401256"/>
                    </a:cubicBezTo>
                    <a:cubicBezTo>
                      <a:pt x="468177" y="400018"/>
                      <a:pt x="468177" y="397162"/>
                      <a:pt x="470081" y="394782"/>
                    </a:cubicBezTo>
                    <a:cubicBezTo>
                      <a:pt x="466464" y="391926"/>
                      <a:pt x="463417" y="389356"/>
                      <a:pt x="462370" y="387357"/>
                    </a:cubicBezTo>
                    <a:cubicBezTo>
                      <a:pt x="461323" y="385263"/>
                      <a:pt x="465988" y="380693"/>
                      <a:pt x="468558" y="379170"/>
                    </a:cubicBezTo>
                    <a:cubicBezTo>
                      <a:pt x="471128" y="377647"/>
                      <a:pt x="472652" y="375553"/>
                      <a:pt x="475793" y="373554"/>
                    </a:cubicBezTo>
                    <a:cubicBezTo>
                      <a:pt x="478839" y="371459"/>
                      <a:pt x="474746" y="369460"/>
                      <a:pt x="472175" y="368413"/>
                    </a:cubicBezTo>
                    <a:cubicBezTo>
                      <a:pt x="469605" y="367366"/>
                      <a:pt x="469605" y="364319"/>
                      <a:pt x="468082" y="359179"/>
                    </a:cubicBezTo>
                    <a:cubicBezTo>
                      <a:pt x="466559" y="354038"/>
                      <a:pt x="455707" y="290351"/>
                      <a:pt x="455707" y="290351"/>
                    </a:cubicBezTo>
                    <a:lnTo>
                      <a:pt x="455707" y="218954"/>
                    </a:lnTo>
                    <a:cubicBezTo>
                      <a:pt x="452089" y="215336"/>
                      <a:pt x="452660" y="207150"/>
                      <a:pt x="451613" y="201533"/>
                    </a:cubicBezTo>
                    <a:cubicBezTo>
                      <a:pt x="450566" y="195917"/>
                      <a:pt x="445996" y="175830"/>
                      <a:pt x="445425" y="169642"/>
                    </a:cubicBezTo>
                    <a:cubicBezTo>
                      <a:pt x="444949" y="163454"/>
                      <a:pt x="439237" y="143939"/>
                      <a:pt x="437714" y="140322"/>
                    </a:cubicBezTo>
                    <a:cubicBezTo>
                      <a:pt x="436191" y="136704"/>
                      <a:pt x="434573" y="138227"/>
                      <a:pt x="432574" y="135181"/>
                    </a:cubicBezTo>
                    <a:cubicBezTo>
                      <a:pt x="430575" y="132135"/>
                      <a:pt x="429527" y="133182"/>
                      <a:pt x="428480" y="136228"/>
                    </a:cubicBezTo>
                    <a:cubicBezTo>
                      <a:pt x="427433" y="139274"/>
                      <a:pt x="426957" y="141845"/>
                      <a:pt x="425434" y="139846"/>
                    </a:cubicBezTo>
                    <a:cubicBezTo>
                      <a:pt x="423911" y="137847"/>
                      <a:pt x="423435" y="134705"/>
                      <a:pt x="423911" y="132135"/>
                    </a:cubicBezTo>
                    <a:cubicBezTo>
                      <a:pt x="424387" y="129564"/>
                      <a:pt x="423911" y="125947"/>
                      <a:pt x="425434" y="122901"/>
                    </a:cubicBezTo>
                    <a:cubicBezTo>
                      <a:pt x="426957" y="119854"/>
                      <a:pt x="422388" y="116713"/>
                      <a:pt x="422388" y="114714"/>
                    </a:cubicBezTo>
                    <a:cubicBezTo>
                      <a:pt x="422388" y="112714"/>
                      <a:pt x="421340" y="108526"/>
                      <a:pt x="418294" y="106527"/>
                    </a:cubicBezTo>
                    <a:cubicBezTo>
                      <a:pt x="415248" y="104432"/>
                      <a:pt x="417818" y="100910"/>
                      <a:pt x="415248" y="97769"/>
                    </a:cubicBezTo>
                    <a:cubicBezTo>
                      <a:pt x="412678" y="94722"/>
                      <a:pt x="413154" y="91581"/>
                      <a:pt x="413725" y="88059"/>
                    </a:cubicBezTo>
                    <a:cubicBezTo>
                      <a:pt x="414201" y="84441"/>
                      <a:pt x="415248" y="75683"/>
                      <a:pt x="417818" y="72161"/>
                    </a:cubicBezTo>
                    <a:cubicBezTo>
                      <a:pt x="420388" y="68543"/>
                      <a:pt x="416295" y="67496"/>
                      <a:pt x="413725" y="65021"/>
                    </a:cubicBezTo>
                    <a:cubicBezTo>
                      <a:pt x="411154" y="62451"/>
                      <a:pt x="413249" y="57786"/>
                      <a:pt x="414201" y="53693"/>
                    </a:cubicBezTo>
                    <a:cubicBezTo>
                      <a:pt x="415248" y="49599"/>
                      <a:pt x="408013" y="44935"/>
                      <a:pt x="405443" y="41317"/>
                    </a:cubicBezTo>
                    <a:cubicBezTo>
                      <a:pt x="402872" y="37700"/>
                      <a:pt x="402396" y="31036"/>
                      <a:pt x="403443" y="26943"/>
                    </a:cubicBezTo>
                    <a:cubicBezTo>
                      <a:pt x="404491" y="22849"/>
                      <a:pt x="403443" y="19232"/>
                      <a:pt x="400873" y="19232"/>
                    </a:cubicBezTo>
                    <a:cubicBezTo>
                      <a:pt x="398303" y="19232"/>
                      <a:pt x="396780" y="15614"/>
                      <a:pt x="398303" y="11997"/>
                    </a:cubicBezTo>
                    <a:cubicBezTo>
                      <a:pt x="399826" y="8379"/>
                      <a:pt x="399826" y="7332"/>
                      <a:pt x="398779" y="3238"/>
                    </a:cubicBezTo>
                    <a:cubicBezTo>
                      <a:pt x="398398" y="1810"/>
                      <a:pt x="397827" y="858"/>
                      <a:pt x="397160" y="2"/>
                    </a:cubicBezTo>
                    <a:cubicBezTo>
                      <a:pt x="397922" y="-189"/>
                      <a:pt x="339947" y="15614"/>
                      <a:pt x="334236" y="16852"/>
                    </a:cubicBezTo>
                    <a:cubicBezTo>
                      <a:pt x="327572" y="18375"/>
                      <a:pt x="316815" y="21231"/>
                      <a:pt x="312435" y="20945"/>
                    </a:cubicBezTo>
                    <a:cubicBezTo>
                      <a:pt x="308056" y="20660"/>
                      <a:pt x="305486" y="23801"/>
                      <a:pt x="302440" y="23801"/>
                    </a:cubicBezTo>
                    <a:cubicBezTo>
                      <a:pt x="299394" y="23801"/>
                      <a:pt x="295015" y="23039"/>
                      <a:pt x="292635" y="25038"/>
                    </a:cubicBezTo>
                    <a:cubicBezTo>
                      <a:pt x="290255" y="27133"/>
                      <a:pt x="288732" y="28085"/>
                      <a:pt x="285400" y="29703"/>
                    </a:cubicBezTo>
                    <a:cubicBezTo>
                      <a:pt x="282068" y="31226"/>
                      <a:pt x="280735" y="34844"/>
                      <a:pt x="277213" y="37890"/>
                    </a:cubicBezTo>
                    <a:cubicBezTo>
                      <a:pt x="277213" y="37890"/>
                      <a:pt x="267979" y="47410"/>
                      <a:pt x="261315" y="56168"/>
                    </a:cubicBezTo>
                    <a:cubicBezTo>
                      <a:pt x="254651" y="64926"/>
                      <a:pt x="251795" y="70542"/>
                      <a:pt x="245893" y="78253"/>
                    </a:cubicBezTo>
                    <a:cubicBezTo>
                      <a:pt x="239991" y="85964"/>
                      <a:pt x="238658" y="92628"/>
                      <a:pt x="238658" y="92628"/>
                    </a:cubicBezTo>
                    <a:cubicBezTo>
                      <a:pt x="238658" y="92628"/>
                      <a:pt x="239991" y="96246"/>
                      <a:pt x="239991" y="98816"/>
                    </a:cubicBezTo>
                    <a:cubicBezTo>
                      <a:pt x="239991" y="101386"/>
                      <a:pt x="237420" y="103957"/>
                      <a:pt x="235136" y="105480"/>
                    </a:cubicBezTo>
                    <a:cubicBezTo>
                      <a:pt x="232851" y="107003"/>
                      <a:pt x="231328" y="109859"/>
                      <a:pt x="230471" y="112429"/>
                    </a:cubicBezTo>
                    <a:cubicBezTo>
                      <a:pt x="229710" y="114999"/>
                      <a:pt x="224569" y="118046"/>
                      <a:pt x="221999" y="119378"/>
                    </a:cubicBezTo>
                    <a:cubicBezTo>
                      <a:pt x="219428" y="120711"/>
                      <a:pt x="217620" y="122234"/>
                      <a:pt x="216382" y="124995"/>
                    </a:cubicBezTo>
                    <a:cubicBezTo>
                      <a:pt x="215049" y="127851"/>
                      <a:pt x="212574" y="130136"/>
                      <a:pt x="210004" y="131373"/>
                    </a:cubicBezTo>
                    <a:cubicBezTo>
                      <a:pt x="207434" y="132611"/>
                      <a:pt x="207148" y="134419"/>
                      <a:pt x="208957" y="136799"/>
                    </a:cubicBezTo>
                    <a:cubicBezTo>
                      <a:pt x="210766" y="139084"/>
                      <a:pt x="211718" y="137275"/>
                      <a:pt x="212003" y="138322"/>
                    </a:cubicBezTo>
                    <a:cubicBezTo>
                      <a:pt x="212289" y="139370"/>
                      <a:pt x="214288" y="144225"/>
                      <a:pt x="216382" y="146033"/>
                    </a:cubicBezTo>
                    <a:cubicBezTo>
                      <a:pt x="218476" y="147842"/>
                      <a:pt x="218667" y="146509"/>
                      <a:pt x="218667" y="143939"/>
                    </a:cubicBezTo>
                    <a:cubicBezTo>
                      <a:pt x="218667" y="141369"/>
                      <a:pt x="216382" y="142606"/>
                      <a:pt x="215906" y="141083"/>
                    </a:cubicBezTo>
                    <a:cubicBezTo>
                      <a:pt x="215335" y="139560"/>
                      <a:pt x="216953" y="138799"/>
                      <a:pt x="217905" y="137466"/>
                    </a:cubicBezTo>
                    <a:cubicBezTo>
                      <a:pt x="218952" y="136133"/>
                      <a:pt x="222570" y="136419"/>
                      <a:pt x="224569" y="137466"/>
                    </a:cubicBezTo>
                    <a:cubicBezTo>
                      <a:pt x="226663" y="138513"/>
                      <a:pt x="225806" y="140036"/>
                      <a:pt x="224855" y="141845"/>
                    </a:cubicBezTo>
                    <a:cubicBezTo>
                      <a:pt x="223807" y="143653"/>
                      <a:pt x="222284" y="143653"/>
                      <a:pt x="222570" y="144701"/>
                    </a:cubicBezTo>
                    <a:cubicBezTo>
                      <a:pt x="222855" y="145748"/>
                      <a:pt x="224855" y="146509"/>
                      <a:pt x="227425" y="147557"/>
                    </a:cubicBezTo>
                    <a:cubicBezTo>
                      <a:pt x="229995" y="148604"/>
                      <a:pt x="228663" y="151365"/>
                      <a:pt x="227139" y="153173"/>
                    </a:cubicBezTo>
                    <a:cubicBezTo>
                      <a:pt x="225616" y="154982"/>
                      <a:pt x="224855" y="156029"/>
                      <a:pt x="222475" y="154982"/>
                    </a:cubicBezTo>
                    <a:cubicBezTo>
                      <a:pt x="220190" y="153935"/>
                      <a:pt x="219619" y="155458"/>
                      <a:pt x="218857" y="156791"/>
                    </a:cubicBezTo>
                    <a:cubicBezTo>
                      <a:pt x="218096" y="158028"/>
                      <a:pt x="219143" y="160408"/>
                      <a:pt x="221904" y="161455"/>
                    </a:cubicBezTo>
                    <a:cubicBezTo>
                      <a:pt x="224759" y="162502"/>
                      <a:pt x="225521" y="167358"/>
                      <a:pt x="226758" y="171737"/>
                    </a:cubicBezTo>
                    <a:cubicBezTo>
                      <a:pt x="227996" y="176115"/>
                      <a:pt x="229805" y="183541"/>
                      <a:pt x="229615" y="187349"/>
                    </a:cubicBezTo>
                    <a:cubicBezTo>
                      <a:pt x="229329" y="191252"/>
                      <a:pt x="224474" y="192775"/>
                      <a:pt x="220856" y="192204"/>
                    </a:cubicBezTo>
                    <a:cubicBezTo>
                      <a:pt x="217239" y="191728"/>
                      <a:pt x="216192" y="192204"/>
                      <a:pt x="215240" y="194489"/>
                    </a:cubicBezTo>
                    <a:cubicBezTo>
                      <a:pt x="214192" y="196773"/>
                      <a:pt x="211432" y="199629"/>
                      <a:pt x="208576" y="201723"/>
                    </a:cubicBezTo>
                    <a:cubicBezTo>
                      <a:pt x="205720" y="203818"/>
                      <a:pt x="204197" y="205817"/>
                      <a:pt x="202388" y="209434"/>
                    </a:cubicBezTo>
                    <a:cubicBezTo>
                      <a:pt x="200579" y="213052"/>
                      <a:pt x="198580" y="215622"/>
                      <a:pt x="194677" y="218668"/>
                    </a:cubicBezTo>
                    <a:cubicBezTo>
                      <a:pt x="190774" y="221810"/>
                      <a:pt x="190013" y="220953"/>
                      <a:pt x="185919" y="223524"/>
                    </a:cubicBezTo>
                    <a:cubicBezTo>
                      <a:pt x="181826" y="226094"/>
                      <a:pt x="177732" y="225618"/>
                      <a:pt x="174591" y="225618"/>
                    </a:cubicBezTo>
                    <a:cubicBezTo>
                      <a:pt x="171545" y="225618"/>
                      <a:pt x="169165" y="226094"/>
                      <a:pt x="166309" y="227427"/>
                    </a:cubicBezTo>
                    <a:cubicBezTo>
                      <a:pt x="163453" y="228664"/>
                      <a:pt x="157360" y="230473"/>
                      <a:pt x="152410" y="231234"/>
                    </a:cubicBezTo>
                    <a:cubicBezTo>
                      <a:pt x="147555" y="231996"/>
                      <a:pt x="143938" y="233805"/>
                      <a:pt x="141843" y="236375"/>
                    </a:cubicBezTo>
                    <a:cubicBezTo>
                      <a:pt x="139844" y="238945"/>
                      <a:pt x="137750" y="239993"/>
                      <a:pt x="137178" y="238469"/>
                    </a:cubicBezTo>
                    <a:cubicBezTo>
                      <a:pt x="136703" y="236946"/>
                      <a:pt x="136417" y="237422"/>
                      <a:pt x="133847" y="236185"/>
                    </a:cubicBezTo>
                    <a:cubicBezTo>
                      <a:pt x="131276" y="234947"/>
                      <a:pt x="128992" y="236185"/>
                      <a:pt x="128420" y="233614"/>
                    </a:cubicBezTo>
                    <a:cubicBezTo>
                      <a:pt x="127944" y="231044"/>
                      <a:pt x="126897" y="229997"/>
                      <a:pt x="123756" y="229711"/>
                    </a:cubicBezTo>
                    <a:cubicBezTo>
                      <a:pt x="120710" y="229426"/>
                      <a:pt x="110904" y="230473"/>
                      <a:pt x="106335" y="230759"/>
                    </a:cubicBezTo>
                    <a:cubicBezTo>
                      <a:pt x="101670" y="231044"/>
                      <a:pt x="95578" y="231234"/>
                      <a:pt x="91199" y="232853"/>
                    </a:cubicBezTo>
                    <a:cubicBezTo>
                      <a:pt x="86820" y="234376"/>
                      <a:pt x="77585" y="235423"/>
                      <a:pt x="72730" y="235709"/>
                    </a:cubicBezTo>
                    <a:cubicBezTo>
                      <a:pt x="67875" y="235994"/>
                      <a:pt x="55310" y="243705"/>
                      <a:pt x="48074" y="247037"/>
                    </a:cubicBezTo>
                    <a:cubicBezTo>
                      <a:pt x="40935" y="250369"/>
                      <a:pt x="32653" y="255224"/>
                      <a:pt x="32653" y="255224"/>
                    </a:cubicBezTo>
                    <a:cubicBezTo>
                      <a:pt x="32653" y="255224"/>
                      <a:pt x="33414" y="257318"/>
                      <a:pt x="34747" y="260365"/>
                    </a:cubicBezTo>
                    <a:cubicBezTo>
                      <a:pt x="35985" y="263411"/>
                      <a:pt x="35985" y="266267"/>
                      <a:pt x="35223" y="268361"/>
                    </a:cubicBezTo>
                    <a:cubicBezTo>
                      <a:pt x="34461" y="270360"/>
                      <a:pt x="36270" y="273216"/>
                      <a:pt x="37984" y="273502"/>
                    </a:cubicBezTo>
                    <a:cubicBezTo>
                      <a:pt x="39792" y="273787"/>
                      <a:pt x="41030" y="276834"/>
                      <a:pt x="40268" y="278642"/>
                    </a:cubicBezTo>
                    <a:cubicBezTo>
                      <a:pt x="39507" y="280451"/>
                      <a:pt x="44647" y="283783"/>
                      <a:pt x="47218" y="284259"/>
                    </a:cubicBezTo>
                    <a:cubicBezTo>
                      <a:pt x="49788" y="284735"/>
                      <a:pt x="50550" y="289685"/>
                      <a:pt x="50550" y="289685"/>
                    </a:cubicBezTo>
                    <a:cubicBezTo>
                      <a:pt x="50550" y="289685"/>
                      <a:pt x="51597" y="288924"/>
                      <a:pt x="52834" y="290732"/>
                    </a:cubicBezTo>
                    <a:cubicBezTo>
                      <a:pt x="54072" y="292541"/>
                      <a:pt x="56928" y="298158"/>
                      <a:pt x="55690" y="301775"/>
                    </a:cubicBezTo>
                    <a:cubicBezTo>
                      <a:pt x="54452" y="305393"/>
                      <a:pt x="47694" y="308153"/>
                      <a:pt x="45123" y="311009"/>
                    </a:cubicBezTo>
                    <a:cubicBezTo>
                      <a:pt x="42553" y="313865"/>
                      <a:pt x="40744" y="319196"/>
                      <a:pt x="40459" y="324146"/>
                    </a:cubicBezTo>
                    <a:cubicBezTo>
                      <a:pt x="40173" y="329001"/>
                      <a:pt x="33509" y="333856"/>
                      <a:pt x="30939" y="334142"/>
                    </a:cubicBezTo>
                    <a:cubicBezTo>
                      <a:pt x="28369" y="334428"/>
                      <a:pt x="23514" y="340330"/>
                      <a:pt x="19611" y="345661"/>
                    </a:cubicBezTo>
                    <a:cubicBezTo>
                      <a:pt x="15708" y="351087"/>
                      <a:pt x="8568" y="355657"/>
                      <a:pt x="5236" y="358988"/>
                    </a:cubicBezTo>
                    <a:cubicBezTo>
                      <a:pt x="3903" y="360321"/>
                      <a:pt x="1999" y="361844"/>
                      <a:pt x="0" y="363177"/>
                    </a:cubicBezTo>
                    <a:lnTo>
                      <a:pt x="3713" y="388023"/>
                    </a:lnTo>
                    <a:lnTo>
                      <a:pt x="321765" y="326907"/>
                    </a:lnTo>
                    <a:cubicBezTo>
                      <a:pt x="321765" y="326907"/>
                      <a:pt x="323859" y="327954"/>
                      <a:pt x="325382" y="329477"/>
                    </a:cubicBezTo>
                    <a:cubicBezTo>
                      <a:pt x="326906" y="331001"/>
                      <a:pt x="328428" y="331001"/>
                      <a:pt x="329476" y="332619"/>
                    </a:cubicBezTo>
                    <a:cubicBezTo>
                      <a:pt x="330523" y="334142"/>
                      <a:pt x="332522" y="337759"/>
                      <a:pt x="335092" y="337759"/>
                    </a:cubicBezTo>
                    <a:cubicBezTo>
                      <a:pt x="337663" y="337759"/>
                      <a:pt x="343851" y="338235"/>
                      <a:pt x="344898" y="340330"/>
                    </a:cubicBezTo>
                    <a:cubicBezTo>
                      <a:pt x="345945" y="342424"/>
                      <a:pt x="345945" y="344423"/>
                      <a:pt x="349562" y="344995"/>
                    </a:cubicBezTo>
                    <a:cubicBezTo>
                      <a:pt x="353180" y="345470"/>
                      <a:pt x="352133" y="350611"/>
                      <a:pt x="352133" y="354800"/>
                    </a:cubicBezTo>
                    <a:cubicBezTo>
                      <a:pt x="352133" y="358893"/>
                      <a:pt x="355179" y="364510"/>
                      <a:pt x="359272" y="368127"/>
                    </a:cubicBezTo>
                    <a:cubicBezTo>
                      <a:pt x="363366" y="371745"/>
                      <a:pt x="364889" y="370222"/>
                      <a:pt x="366983" y="373268"/>
                    </a:cubicBezTo>
                    <a:cubicBezTo>
                      <a:pt x="369078" y="376314"/>
                      <a:pt x="373171" y="374791"/>
                      <a:pt x="377264" y="374315"/>
                    </a:cubicBezTo>
                    <a:cubicBezTo>
                      <a:pt x="381358" y="373839"/>
                      <a:pt x="386023" y="379932"/>
                      <a:pt x="386023" y="379932"/>
                    </a:cubicBezTo>
                    <a:cubicBezTo>
                      <a:pt x="386023" y="379932"/>
                      <a:pt x="385832" y="380027"/>
                      <a:pt x="385451" y="380217"/>
                    </a:cubicBezTo>
                    <a:lnTo>
                      <a:pt x="450756" y="401160"/>
                    </a:lnTo>
                    <a:cubicBezTo>
                      <a:pt x="450756" y="401160"/>
                      <a:pt x="452470" y="412489"/>
                      <a:pt x="450756" y="415535"/>
                    </a:cubicBezTo>
                    <a:cubicBezTo>
                      <a:pt x="449043" y="418677"/>
                      <a:pt x="446282" y="424103"/>
                      <a:pt x="445235" y="427530"/>
                    </a:cubicBezTo>
                    <a:cubicBezTo>
                      <a:pt x="444664" y="429339"/>
                      <a:pt x="444473" y="431338"/>
                      <a:pt x="444473" y="433337"/>
                    </a:cubicBezTo>
                    <a:cubicBezTo>
                      <a:pt x="445140" y="433051"/>
                      <a:pt x="445711" y="432861"/>
                      <a:pt x="446282" y="432861"/>
                    </a:cubicBezTo>
                    <a:cubicBezTo>
                      <a:pt x="448852" y="432575"/>
                      <a:pt x="449138" y="430291"/>
                      <a:pt x="451898" y="428767"/>
                    </a:cubicBezTo>
                    <a:cubicBezTo>
                      <a:pt x="455040" y="426863"/>
                      <a:pt x="454278" y="423246"/>
                      <a:pt x="456278" y="419914"/>
                    </a:cubicBezTo>
                    <a:close/>
                    <a:moveTo>
                      <a:pt x="554235" y="386024"/>
                    </a:moveTo>
                    <a:cubicBezTo>
                      <a:pt x="552426" y="386500"/>
                      <a:pt x="546524" y="387071"/>
                      <a:pt x="545477" y="386024"/>
                    </a:cubicBezTo>
                    <a:cubicBezTo>
                      <a:pt x="544430" y="384977"/>
                      <a:pt x="548523" y="382121"/>
                      <a:pt x="550332" y="379646"/>
                    </a:cubicBezTo>
                    <a:cubicBezTo>
                      <a:pt x="552141" y="377076"/>
                      <a:pt x="556520" y="369841"/>
                      <a:pt x="558614" y="364986"/>
                    </a:cubicBezTo>
                    <a:cubicBezTo>
                      <a:pt x="560613" y="360131"/>
                      <a:pt x="556044" y="365747"/>
                      <a:pt x="553473" y="369079"/>
                    </a:cubicBezTo>
                    <a:cubicBezTo>
                      <a:pt x="550903" y="372411"/>
                      <a:pt x="547571" y="377076"/>
                      <a:pt x="545477" y="379360"/>
                    </a:cubicBezTo>
                    <a:cubicBezTo>
                      <a:pt x="543383" y="381645"/>
                      <a:pt x="540051" y="383168"/>
                      <a:pt x="536719" y="382692"/>
                    </a:cubicBezTo>
                    <a:cubicBezTo>
                      <a:pt x="533387" y="382216"/>
                      <a:pt x="528532" y="386310"/>
                      <a:pt x="524153" y="387357"/>
                    </a:cubicBezTo>
                    <a:cubicBezTo>
                      <a:pt x="519774" y="388404"/>
                      <a:pt x="515395" y="389166"/>
                      <a:pt x="513396" y="388880"/>
                    </a:cubicBezTo>
                    <a:cubicBezTo>
                      <a:pt x="511301" y="388594"/>
                      <a:pt x="508731" y="390213"/>
                      <a:pt x="508255" y="392973"/>
                    </a:cubicBezTo>
                    <a:cubicBezTo>
                      <a:pt x="507779" y="395734"/>
                      <a:pt x="506446" y="397638"/>
                      <a:pt x="503876" y="399352"/>
                    </a:cubicBezTo>
                    <a:cubicBezTo>
                      <a:pt x="501306" y="401160"/>
                      <a:pt x="495689" y="401922"/>
                      <a:pt x="492071" y="401922"/>
                    </a:cubicBezTo>
                    <a:cubicBezTo>
                      <a:pt x="488454" y="401922"/>
                      <a:pt x="487217" y="404492"/>
                      <a:pt x="485693" y="406301"/>
                    </a:cubicBezTo>
                    <a:cubicBezTo>
                      <a:pt x="484170" y="408110"/>
                      <a:pt x="481600" y="407063"/>
                      <a:pt x="478744" y="405539"/>
                    </a:cubicBezTo>
                    <a:cubicBezTo>
                      <a:pt x="475888" y="404016"/>
                      <a:pt x="475412" y="406301"/>
                      <a:pt x="474365" y="409918"/>
                    </a:cubicBezTo>
                    <a:cubicBezTo>
                      <a:pt x="473318" y="413536"/>
                      <a:pt x="471509" y="414583"/>
                      <a:pt x="468939" y="414774"/>
                    </a:cubicBezTo>
                    <a:cubicBezTo>
                      <a:pt x="466749" y="414964"/>
                      <a:pt x="464179" y="416963"/>
                      <a:pt x="461990" y="416582"/>
                    </a:cubicBezTo>
                    <a:cubicBezTo>
                      <a:pt x="460181" y="417915"/>
                      <a:pt x="458372" y="421723"/>
                      <a:pt x="457325" y="424008"/>
                    </a:cubicBezTo>
                    <a:cubicBezTo>
                      <a:pt x="456278" y="426292"/>
                      <a:pt x="453422" y="429434"/>
                      <a:pt x="452184" y="430672"/>
                    </a:cubicBezTo>
                    <a:cubicBezTo>
                      <a:pt x="450947" y="431909"/>
                      <a:pt x="450185" y="435526"/>
                      <a:pt x="450661" y="438097"/>
                    </a:cubicBezTo>
                    <a:cubicBezTo>
                      <a:pt x="451137" y="440667"/>
                      <a:pt x="451803" y="441524"/>
                      <a:pt x="454278" y="442761"/>
                    </a:cubicBezTo>
                    <a:cubicBezTo>
                      <a:pt x="456373" y="443808"/>
                      <a:pt x="457325" y="442761"/>
                      <a:pt x="459419" y="440953"/>
                    </a:cubicBezTo>
                    <a:cubicBezTo>
                      <a:pt x="461418" y="439144"/>
                      <a:pt x="460466" y="437050"/>
                      <a:pt x="461704" y="434289"/>
                    </a:cubicBezTo>
                    <a:cubicBezTo>
                      <a:pt x="462941" y="431433"/>
                      <a:pt x="466844" y="432004"/>
                      <a:pt x="468653" y="432766"/>
                    </a:cubicBezTo>
                    <a:cubicBezTo>
                      <a:pt x="470462" y="433527"/>
                      <a:pt x="469700" y="437621"/>
                      <a:pt x="470938" y="437430"/>
                    </a:cubicBezTo>
                    <a:cubicBezTo>
                      <a:pt x="472271" y="437145"/>
                      <a:pt x="473794" y="437430"/>
                      <a:pt x="474555" y="435907"/>
                    </a:cubicBezTo>
                    <a:cubicBezTo>
                      <a:pt x="475317" y="434384"/>
                      <a:pt x="476364" y="433813"/>
                      <a:pt x="478649" y="434384"/>
                    </a:cubicBezTo>
                    <a:cubicBezTo>
                      <a:pt x="480934" y="434860"/>
                      <a:pt x="483028" y="432099"/>
                      <a:pt x="485027" y="430005"/>
                    </a:cubicBezTo>
                    <a:cubicBezTo>
                      <a:pt x="487026" y="428006"/>
                      <a:pt x="493214" y="425912"/>
                      <a:pt x="495594" y="424674"/>
                    </a:cubicBezTo>
                    <a:cubicBezTo>
                      <a:pt x="497879" y="423341"/>
                      <a:pt x="499973" y="422865"/>
                      <a:pt x="503019" y="421342"/>
                    </a:cubicBezTo>
                    <a:cubicBezTo>
                      <a:pt x="506161" y="419819"/>
                      <a:pt x="505875" y="421342"/>
                      <a:pt x="505875" y="419058"/>
                    </a:cubicBezTo>
                    <a:cubicBezTo>
                      <a:pt x="505875" y="416773"/>
                      <a:pt x="507684" y="416773"/>
                      <a:pt x="509968" y="415440"/>
                    </a:cubicBezTo>
                    <a:cubicBezTo>
                      <a:pt x="512253" y="414202"/>
                      <a:pt x="513776" y="413346"/>
                      <a:pt x="516156" y="413346"/>
                    </a:cubicBezTo>
                    <a:cubicBezTo>
                      <a:pt x="518441" y="413346"/>
                      <a:pt x="520535" y="413346"/>
                      <a:pt x="521297" y="411251"/>
                    </a:cubicBezTo>
                    <a:cubicBezTo>
                      <a:pt x="522059" y="409157"/>
                      <a:pt x="525676" y="408967"/>
                      <a:pt x="527675" y="408396"/>
                    </a:cubicBezTo>
                    <a:cubicBezTo>
                      <a:pt x="529770" y="407919"/>
                      <a:pt x="529198" y="405825"/>
                      <a:pt x="531007" y="405825"/>
                    </a:cubicBezTo>
                    <a:cubicBezTo>
                      <a:pt x="532816" y="405825"/>
                      <a:pt x="533577" y="405825"/>
                      <a:pt x="534053" y="403540"/>
                    </a:cubicBezTo>
                    <a:cubicBezTo>
                      <a:pt x="534529" y="401256"/>
                      <a:pt x="534529" y="402017"/>
                      <a:pt x="536338" y="401256"/>
                    </a:cubicBezTo>
                    <a:cubicBezTo>
                      <a:pt x="538147" y="400494"/>
                      <a:pt x="540717" y="400018"/>
                      <a:pt x="542240" y="397638"/>
                    </a:cubicBezTo>
                    <a:cubicBezTo>
                      <a:pt x="543763" y="395353"/>
                      <a:pt x="547381" y="396115"/>
                      <a:pt x="550237" y="395353"/>
                    </a:cubicBezTo>
                    <a:cubicBezTo>
                      <a:pt x="553093" y="394592"/>
                      <a:pt x="556710" y="390499"/>
                      <a:pt x="558519" y="386881"/>
                    </a:cubicBezTo>
                    <a:cubicBezTo>
                      <a:pt x="560328" y="383168"/>
                      <a:pt x="556044" y="385453"/>
                      <a:pt x="554235" y="386024"/>
                    </a:cubicBezTo>
                    <a:close/>
                  </a:path>
                </a:pathLst>
              </a:custGeom>
              <a:solidFill>
                <a:schemeClr val="accent1"/>
              </a:solidFill>
              <a:ln w="4754" cap="flat">
                <a:solidFill>
                  <a:srgbClr val="FFFFFF"/>
                </a:solidFill>
                <a:prstDash val="solid"/>
                <a:miter/>
              </a:ln>
            </p:spPr>
            <p:txBody>
              <a:bodyPr rtlCol="0" anchor="ctr"/>
              <a:lstStyle/>
              <a:p>
                <a:endParaRPr lang="en-US"/>
              </a:p>
            </p:txBody>
          </p:sp>
        </p:grpSp>
        <p:sp>
          <p:nvSpPr>
            <p:cNvPr id="81" name="Graphic 13">
              <a:extLst>
                <a:ext uri="{FF2B5EF4-FFF2-40B4-BE49-F238E27FC236}">
                  <a16:creationId xmlns:a16="http://schemas.microsoft.com/office/drawing/2014/main" id="{4A149025-A44E-8F5B-8273-7D922D4574C4}"/>
                </a:ext>
              </a:extLst>
            </p:cNvPr>
            <p:cNvSpPr/>
            <p:nvPr userDrawn="1"/>
          </p:nvSpPr>
          <p:spPr>
            <a:xfrm>
              <a:off x="4960299" y="4178288"/>
              <a:ext cx="535078" cy="933521"/>
            </a:xfrm>
            <a:custGeom>
              <a:avLst/>
              <a:gdLst>
                <a:gd name="connsiteX0" fmla="*/ 273451 w 281828"/>
                <a:gd name="connsiteY0" fmla="*/ 387831 h 491690"/>
                <a:gd name="connsiteX1" fmla="*/ 264502 w 281828"/>
                <a:gd name="connsiteY1" fmla="*/ 302154 h 491690"/>
                <a:gd name="connsiteX2" fmla="*/ 271357 w 281828"/>
                <a:gd name="connsiteY2" fmla="*/ 9615 h 491690"/>
                <a:gd name="connsiteX3" fmla="*/ 265169 w 281828"/>
                <a:gd name="connsiteY3" fmla="*/ 6188 h 491690"/>
                <a:gd name="connsiteX4" fmla="*/ 262408 w 281828"/>
                <a:gd name="connsiteY4" fmla="*/ 0 h 491690"/>
                <a:gd name="connsiteX5" fmla="*/ 92673 w 281828"/>
                <a:gd name="connsiteY5" fmla="*/ 11614 h 491690"/>
                <a:gd name="connsiteX6" fmla="*/ 97813 w 281828"/>
                <a:gd name="connsiteY6" fmla="*/ 21419 h 491690"/>
                <a:gd name="connsiteX7" fmla="*/ 93148 w 281828"/>
                <a:gd name="connsiteY7" fmla="*/ 25513 h 491690"/>
                <a:gd name="connsiteX8" fmla="*/ 86961 w 281828"/>
                <a:gd name="connsiteY8" fmla="*/ 29606 h 491690"/>
                <a:gd name="connsiteX9" fmla="*/ 80773 w 281828"/>
                <a:gd name="connsiteY9" fmla="*/ 23990 h 491690"/>
                <a:gd name="connsiteX10" fmla="*/ 79726 w 281828"/>
                <a:gd name="connsiteY10" fmla="*/ 29130 h 491690"/>
                <a:gd name="connsiteX11" fmla="*/ 80773 w 281828"/>
                <a:gd name="connsiteY11" fmla="*/ 35318 h 491690"/>
                <a:gd name="connsiteX12" fmla="*/ 80773 w 281828"/>
                <a:gd name="connsiteY12" fmla="*/ 39412 h 491690"/>
                <a:gd name="connsiteX13" fmla="*/ 76108 w 281828"/>
                <a:gd name="connsiteY13" fmla="*/ 34271 h 491690"/>
                <a:gd name="connsiteX14" fmla="*/ 74585 w 281828"/>
                <a:gd name="connsiteY14" fmla="*/ 38935 h 491690"/>
                <a:gd name="connsiteX15" fmla="*/ 79250 w 281828"/>
                <a:gd name="connsiteY15" fmla="*/ 43029 h 491690"/>
                <a:gd name="connsiteX16" fmla="*/ 80297 w 281828"/>
                <a:gd name="connsiteY16" fmla="*/ 49217 h 491690"/>
                <a:gd name="connsiteX17" fmla="*/ 74680 w 281828"/>
                <a:gd name="connsiteY17" fmla="*/ 49217 h 491690"/>
                <a:gd name="connsiteX18" fmla="*/ 72110 w 281828"/>
                <a:gd name="connsiteY18" fmla="*/ 51787 h 491690"/>
                <a:gd name="connsiteX19" fmla="*/ 75728 w 281828"/>
                <a:gd name="connsiteY19" fmla="*/ 59022 h 491690"/>
                <a:gd name="connsiteX20" fmla="*/ 73633 w 281828"/>
                <a:gd name="connsiteY20" fmla="*/ 66257 h 491690"/>
                <a:gd name="connsiteX21" fmla="*/ 71063 w 281828"/>
                <a:gd name="connsiteY21" fmla="*/ 73397 h 491690"/>
                <a:gd name="connsiteX22" fmla="*/ 61829 w 281828"/>
                <a:gd name="connsiteY22" fmla="*/ 75967 h 491690"/>
                <a:gd name="connsiteX23" fmla="*/ 58783 w 281828"/>
                <a:gd name="connsiteY23" fmla="*/ 80632 h 491690"/>
                <a:gd name="connsiteX24" fmla="*/ 58783 w 281828"/>
                <a:gd name="connsiteY24" fmla="*/ 86819 h 491690"/>
                <a:gd name="connsiteX25" fmla="*/ 54118 w 281828"/>
                <a:gd name="connsiteY25" fmla="*/ 89390 h 491690"/>
                <a:gd name="connsiteX26" fmla="*/ 51548 w 281828"/>
                <a:gd name="connsiteY26" fmla="*/ 94054 h 491690"/>
                <a:gd name="connsiteX27" fmla="*/ 54118 w 281828"/>
                <a:gd name="connsiteY27" fmla="*/ 99671 h 491690"/>
                <a:gd name="connsiteX28" fmla="*/ 46883 w 281828"/>
                <a:gd name="connsiteY28" fmla="*/ 98148 h 491690"/>
                <a:gd name="connsiteX29" fmla="*/ 44789 w 281828"/>
                <a:gd name="connsiteY29" fmla="*/ 102813 h 491690"/>
                <a:gd name="connsiteX30" fmla="*/ 49453 w 281828"/>
                <a:gd name="connsiteY30" fmla="*/ 106430 h 491690"/>
                <a:gd name="connsiteX31" fmla="*/ 44313 w 281828"/>
                <a:gd name="connsiteY31" fmla="*/ 114141 h 491690"/>
                <a:gd name="connsiteX32" fmla="*/ 37078 w 281828"/>
                <a:gd name="connsiteY32" fmla="*/ 116235 h 491690"/>
                <a:gd name="connsiteX33" fmla="*/ 36602 w 281828"/>
                <a:gd name="connsiteY33" fmla="*/ 119281 h 491690"/>
                <a:gd name="connsiteX34" fmla="*/ 39172 w 281828"/>
                <a:gd name="connsiteY34" fmla="*/ 124422 h 491690"/>
                <a:gd name="connsiteX35" fmla="*/ 37649 w 281828"/>
                <a:gd name="connsiteY35" fmla="*/ 132133 h 491690"/>
                <a:gd name="connsiteX36" fmla="*/ 42314 w 281828"/>
                <a:gd name="connsiteY36" fmla="*/ 137750 h 491690"/>
                <a:gd name="connsiteX37" fmla="*/ 37649 w 281828"/>
                <a:gd name="connsiteY37" fmla="*/ 137750 h 491690"/>
                <a:gd name="connsiteX38" fmla="*/ 32032 w 281828"/>
                <a:gd name="connsiteY38" fmla="*/ 137750 h 491690"/>
                <a:gd name="connsiteX39" fmla="*/ 32032 w 281828"/>
                <a:gd name="connsiteY39" fmla="*/ 143937 h 491690"/>
                <a:gd name="connsiteX40" fmla="*/ 36697 w 281828"/>
                <a:gd name="connsiteY40" fmla="*/ 145460 h 491690"/>
                <a:gd name="connsiteX41" fmla="*/ 37173 w 281828"/>
                <a:gd name="connsiteY41" fmla="*/ 150125 h 491690"/>
                <a:gd name="connsiteX42" fmla="*/ 30985 w 281828"/>
                <a:gd name="connsiteY42" fmla="*/ 147555 h 491690"/>
                <a:gd name="connsiteX43" fmla="*/ 25844 w 281828"/>
                <a:gd name="connsiteY43" fmla="*/ 146032 h 491690"/>
                <a:gd name="connsiteX44" fmla="*/ 30509 w 281828"/>
                <a:gd name="connsiteY44" fmla="*/ 153267 h 491690"/>
                <a:gd name="connsiteX45" fmla="*/ 30509 w 281828"/>
                <a:gd name="connsiteY45" fmla="*/ 158883 h 491690"/>
                <a:gd name="connsiteX46" fmla="*/ 24322 w 281828"/>
                <a:gd name="connsiteY46" fmla="*/ 160406 h 491690"/>
                <a:gd name="connsiteX47" fmla="*/ 32508 w 281828"/>
                <a:gd name="connsiteY47" fmla="*/ 167546 h 491690"/>
                <a:gd name="connsiteX48" fmla="*/ 33556 w 281828"/>
                <a:gd name="connsiteY48" fmla="*/ 176780 h 491690"/>
                <a:gd name="connsiteX49" fmla="*/ 33079 w 281828"/>
                <a:gd name="connsiteY49" fmla="*/ 187061 h 491690"/>
                <a:gd name="connsiteX50" fmla="*/ 39267 w 281828"/>
                <a:gd name="connsiteY50" fmla="*/ 187538 h 491690"/>
                <a:gd name="connsiteX51" fmla="*/ 39267 w 281828"/>
                <a:gd name="connsiteY51" fmla="*/ 192678 h 491690"/>
                <a:gd name="connsiteX52" fmla="*/ 38220 w 281828"/>
                <a:gd name="connsiteY52" fmla="*/ 198866 h 491690"/>
                <a:gd name="connsiteX53" fmla="*/ 33651 w 281828"/>
                <a:gd name="connsiteY53" fmla="*/ 203530 h 491690"/>
                <a:gd name="connsiteX54" fmla="*/ 30604 w 281828"/>
                <a:gd name="connsiteY54" fmla="*/ 203530 h 491690"/>
                <a:gd name="connsiteX55" fmla="*/ 34222 w 281828"/>
                <a:gd name="connsiteY55" fmla="*/ 212289 h 491690"/>
                <a:gd name="connsiteX56" fmla="*/ 29081 w 281828"/>
                <a:gd name="connsiteY56" fmla="*/ 220000 h 491690"/>
                <a:gd name="connsiteX57" fmla="*/ 33746 w 281828"/>
                <a:gd name="connsiteY57" fmla="*/ 226663 h 491690"/>
                <a:gd name="connsiteX58" fmla="*/ 37839 w 281828"/>
                <a:gd name="connsiteY58" fmla="*/ 217905 h 491690"/>
                <a:gd name="connsiteX59" fmla="*/ 39362 w 281828"/>
                <a:gd name="connsiteY59" fmla="*/ 228186 h 491690"/>
                <a:gd name="connsiteX60" fmla="*/ 33746 w 281828"/>
                <a:gd name="connsiteY60" fmla="*/ 234374 h 491690"/>
                <a:gd name="connsiteX61" fmla="*/ 36792 w 281828"/>
                <a:gd name="connsiteY61" fmla="*/ 242085 h 491690"/>
                <a:gd name="connsiteX62" fmla="*/ 42409 w 281828"/>
                <a:gd name="connsiteY62" fmla="*/ 245131 h 491690"/>
                <a:gd name="connsiteX63" fmla="*/ 35745 w 281828"/>
                <a:gd name="connsiteY63" fmla="*/ 250748 h 491690"/>
                <a:gd name="connsiteX64" fmla="*/ 35745 w 281828"/>
                <a:gd name="connsiteY64" fmla="*/ 257412 h 491690"/>
                <a:gd name="connsiteX65" fmla="*/ 42885 w 281828"/>
                <a:gd name="connsiteY65" fmla="*/ 253318 h 491690"/>
                <a:gd name="connsiteX66" fmla="*/ 46978 w 281828"/>
                <a:gd name="connsiteY66" fmla="*/ 252271 h 491690"/>
                <a:gd name="connsiteX67" fmla="*/ 42885 w 281828"/>
                <a:gd name="connsiteY67" fmla="*/ 258459 h 491690"/>
                <a:gd name="connsiteX68" fmla="*/ 45455 w 281828"/>
                <a:gd name="connsiteY68" fmla="*/ 262553 h 491690"/>
                <a:gd name="connsiteX69" fmla="*/ 48025 w 281828"/>
                <a:gd name="connsiteY69" fmla="*/ 267693 h 491690"/>
                <a:gd name="connsiteX70" fmla="*/ 40886 w 281828"/>
                <a:gd name="connsiteY70" fmla="*/ 265123 h 491690"/>
                <a:gd name="connsiteX71" fmla="*/ 38315 w 281828"/>
                <a:gd name="connsiteY71" fmla="*/ 266170 h 491690"/>
                <a:gd name="connsiteX72" fmla="*/ 42409 w 281828"/>
                <a:gd name="connsiteY72" fmla="*/ 270835 h 491690"/>
                <a:gd name="connsiteX73" fmla="*/ 50120 w 281828"/>
                <a:gd name="connsiteY73" fmla="*/ 272358 h 491690"/>
                <a:gd name="connsiteX74" fmla="*/ 49072 w 281828"/>
                <a:gd name="connsiteY74" fmla="*/ 279021 h 491690"/>
                <a:gd name="connsiteX75" fmla="*/ 55736 w 281828"/>
                <a:gd name="connsiteY75" fmla="*/ 281116 h 491690"/>
                <a:gd name="connsiteX76" fmla="*/ 57831 w 281828"/>
                <a:gd name="connsiteY76" fmla="*/ 284733 h 491690"/>
                <a:gd name="connsiteX77" fmla="*/ 52690 w 281828"/>
                <a:gd name="connsiteY77" fmla="*/ 290921 h 491690"/>
                <a:gd name="connsiteX78" fmla="*/ 48025 w 281828"/>
                <a:gd name="connsiteY78" fmla="*/ 295014 h 491690"/>
                <a:gd name="connsiteX79" fmla="*/ 40314 w 281828"/>
                <a:gd name="connsiteY79" fmla="*/ 295490 h 491690"/>
                <a:gd name="connsiteX80" fmla="*/ 36697 w 281828"/>
                <a:gd name="connsiteY80" fmla="*/ 301678 h 491690"/>
                <a:gd name="connsiteX81" fmla="*/ 42885 w 281828"/>
                <a:gd name="connsiteY81" fmla="*/ 303201 h 491690"/>
                <a:gd name="connsiteX82" fmla="*/ 48501 w 281828"/>
                <a:gd name="connsiteY82" fmla="*/ 302726 h 491690"/>
                <a:gd name="connsiteX83" fmla="*/ 44884 w 281828"/>
                <a:gd name="connsiteY83" fmla="*/ 307390 h 491690"/>
                <a:gd name="connsiteX84" fmla="*/ 38220 w 281828"/>
                <a:gd name="connsiteY84" fmla="*/ 309960 h 491690"/>
                <a:gd name="connsiteX85" fmla="*/ 43837 w 281828"/>
                <a:gd name="connsiteY85" fmla="*/ 312531 h 491690"/>
                <a:gd name="connsiteX86" fmla="*/ 42314 w 281828"/>
                <a:gd name="connsiteY86" fmla="*/ 317671 h 491690"/>
                <a:gd name="connsiteX87" fmla="*/ 37173 w 281828"/>
                <a:gd name="connsiteY87" fmla="*/ 321289 h 491690"/>
                <a:gd name="connsiteX88" fmla="*/ 32032 w 281828"/>
                <a:gd name="connsiteY88" fmla="*/ 328428 h 491690"/>
                <a:gd name="connsiteX89" fmla="*/ 24797 w 281828"/>
                <a:gd name="connsiteY89" fmla="*/ 332522 h 491690"/>
                <a:gd name="connsiteX90" fmla="*/ 21751 w 281828"/>
                <a:gd name="connsiteY90" fmla="*/ 339757 h 491690"/>
                <a:gd name="connsiteX91" fmla="*/ 20704 w 281828"/>
                <a:gd name="connsiteY91" fmla="*/ 350609 h 491690"/>
                <a:gd name="connsiteX92" fmla="*/ 18133 w 281828"/>
                <a:gd name="connsiteY92" fmla="*/ 355179 h 491690"/>
                <a:gd name="connsiteX93" fmla="*/ 8424 w 281828"/>
                <a:gd name="connsiteY93" fmla="*/ 352608 h 491690"/>
                <a:gd name="connsiteX94" fmla="*/ 11470 w 281828"/>
                <a:gd name="connsiteY94" fmla="*/ 358225 h 491690"/>
                <a:gd name="connsiteX95" fmla="*/ 18133 w 281828"/>
                <a:gd name="connsiteY95" fmla="*/ 359748 h 491690"/>
                <a:gd name="connsiteX96" fmla="*/ 12993 w 281828"/>
                <a:gd name="connsiteY96" fmla="*/ 364413 h 491690"/>
                <a:gd name="connsiteX97" fmla="*/ 10899 w 281828"/>
                <a:gd name="connsiteY97" fmla="*/ 370600 h 491690"/>
                <a:gd name="connsiteX98" fmla="*/ 14516 w 281828"/>
                <a:gd name="connsiteY98" fmla="*/ 378788 h 491690"/>
                <a:gd name="connsiteX99" fmla="*/ 8899 w 281828"/>
                <a:gd name="connsiteY99" fmla="*/ 379263 h 491690"/>
                <a:gd name="connsiteX100" fmla="*/ 6805 w 281828"/>
                <a:gd name="connsiteY100" fmla="*/ 377264 h 491690"/>
                <a:gd name="connsiteX101" fmla="*/ 7852 w 281828"/>
                <a:gd name="connsiteY101" fmla="*/ 383928 h 491690"/>
                <a:gd name="connsiteX102" fmla="*/ 8899 w 281828"/>
                <a:gd name="connsiteY102" fmla="*/ 390592 h 491690"/>
                <a:gd name="connsiteX103" fmla="*/ 617 w 281828"/>
                <a:gd name="connsiteY103" fmla="*/ 392686 h 491690"/>
                <a:gd name="connsiteX104" fmla="*/ 2712 w 281828"/>
                <a:gd name="connsiteY104" fmla="*/ 398303 h 491690"/>
                <a:gd name="connsiteX105" fmla="*/ 2712 w 281828"/>
                <a:gd name="connsiteY105" fmla="*/ 402968 h 491690"/>
                <a:gd name="connsiteX106" fmla="*/ 5282 w 281828"/>
                <a:gd name="connsiteY106" fmla="*/ 409155 h 491690"/>
                <a:gd name="connsiteX107" fmla="*/ 1189 w 281828"/>
                <a:gd name="connsiteY107" fmla="*/ 418389 h 491690"/>
                <a:gd name="connsiteX108" fmla="*/ 163499 w 281828"/>
                <a:gd name="connsiteY108" fmla="*/ 410202 h 491690"/>
                <a:gd name="connsiteX109" fmla="*/ 163023 w 281828"/>
                <a:gd name="connsiteY109" fmla="*/ 417437 h 491690"/>
                <a:gd name="connsiteX110" fmla="*/ 158929 w 281828"/>
                <a:gd name="connsiteY110" fmla="*/ 429718 h 491690"/>
                <a:gd name="connsiteX111" fmla="*/ 156359 w 281828"/>
                <a:gd name="connsiteY111" fmla="*/ 439523 h 491690"/>
                <a:gd name="connsiteX112" fmla="*/ 157882 w 281828"/>
                <a:gd name="connsiteY112" fmla="*/ 447234 h 491690"/>
                <a:gd name="connsiteX113" fmla="*/ 162452 w 281828"/>
                <a:gd name="connsiteY113" fmla="*/ 455992 h 491690"/>
                <a:gd name="connsiteX114" fmla="*/ 170163 w 281828"/>
                <a:gd name="connsiteY114" fmla="*/ 462655 h 491690"/>
                <a:gd name="connsiteX115" fmla="*/ 175303 w 281828"/>
                <a:gd name="connsiteY115" fmla="*/ 472937 h 491690"/>
                <a:gd name="connsiteX116" fmla="*/ 178921 w 281828"/>
                <a:gd name="connsiteY116" fmla="*/ 483694 h 491690"/>
                <a:gd name="connsiteX117" fmla="*/ 183585 w 281828"/>
                <a:gd name="connsiteY117" fmla="*/ 491691 h 491690"/>
                <a:gd name="connsiteX118" fmla="*/ 185108 w 281828"/>
                <a:gd name="connsiteY118" fmla="*/ 491120 h 491690"/>
                <a:gd name="connsiteX119" fmla="*/ 193296 w 281828"/>
                <a:gd name="connsiteY119" fmla="*/ 489025 h 491690"/>
                <a:gd name="connsiteX120" fmla="*/ 195580 w 281828"/>
                <a:gd name="connsiteY120" fmla="*/ 482838 h 491690"/>
                <a:gd name="connsiteX121" fmla="*/ 202244 w 281828"/>
                <a:gd name="connsiteY121" fmla="*/ 477411 h 491690"/>
                <a:gd name="connsiteX122" fmla="*/ 197865 w 281828"/>
                <a:gd name="connsiteY122" fmla="*/ 473794 h 491690"/>
                <a:gd name="connsiteX123" fmla="*/ 200721 w 281828"/>
                <a:gd name="connsiteY123" fmla="*/ 470462 h 491690"/>
                <a:gd name="connsiteX124" fmla="*/ 213096 w 281828"/>
                <a:gd name="connsiteY124" fmla="*/ 466368 h 491690"/>
                <a:gd name="connsiteX125" fmla="*/ 207670 w 281828"/>
                <a:gd name="connsiteY125" fmla="*/ 472270 h 491690"/>
                <a:gd name="connsiteX126" fmla="*/ 208908 w 281828"/>
                <a:gd name="connsiteY126" fmla="*/ 476650 h 491690"/>
                <a:gd name="connsiteX127" fmla="*/ 219760 w 281828"/>
                <a:gd name="connsiteY127" fmla="*/ 470462 h 491690"/>
                <a:gd name="connsiteX128" fmla="*/ 232897 w 281828"/>
                <a:gd name="connsiteY128" fmla="*/ 463037 h 491690"/>
                <a:gd name="connsiteX129" fmla="*/ 242417 w 281828"/>
                <a:gd name="connsiteY129" fmla="*/ 461513 h 491690"/>
                <a:gd name="connsiteX130" fmla="*/ 250128 w 281828"/>
                <a:gd name="connsiteY130" fmla="*/ 468463 h 491690"/>
                <a:gd name="connsiteX131" fmla="*/ 257268 w 281828"/>
                <a:gd name="connsiteY131" fmla="*/ 468939 h 491690"/>
                <a:gd name="connsiteX132" fmla="*/ 263170 w 281828"/>
                <a:gd name="connsiteY132" fmla="*/ 465607 h 491690"/>
                <a:gd name="connsiteX133" fmla="*/ 267263 w 281828"/>
                <a:gd name="connsiteY133" fmla="*/ 463798 h 491690"/>
                <a:gd name="connsiteX134" fmla="*/ 271166 w 281828"/>
                <a:gd name="connsiteY134" fmla="*/ 468177 h 491690"/>
                <a:gd name="connsiteX135" fmla="*/ 276307 w 281828"/>
                <a:gd name="connsiteY135" fmla="*/ 469700 h 491690"/>
                <a:gd name="connsiteX136" fmla="*/ 281828 w 281828"/>
                <a:gd name="connsiteY136" fmla="*/ 463893 h 491690"/>
                <a:gd name="connsiteX137" fmla="*/ 273451 w 281828"/>
                <a:gd name="connsiteY137" fmla="*/ 387831 h 491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281828" h="491690">
                  <a:moveTo>
                    <a:pt x="273451" y="387831"/>
                  </a:moveTo>
                  <a:cubicBezTo>
                    <a:pt x="271357" y="368601"/>
                    <a:pt x="264502" y="310436"/>
                    <a:pt x="264502" y="302154"/>
                  </a:cubicBezTo>
                  <a:cubicBezTo>
                    <a:pt x="264502" y="293967"/>
                    <a:pt x="271357" y="9615"/>
                    <a:pt x="271357" y="9615"/>
                  </a:cubicBezTo>
                  <a:cubicBezTo>
                    <a:pt x="271357" y="9615"/>
                    <a:pt x="265930" y="8949"/>
                    <a:pt x="265169" y="6188"/>
                  </a:cubicBezTo>
                  <a:cubicBezTo>
                    <a:pt x="264502" y="3427"/>
                    <a:pt x="262408" y="0"/>
                    <a:pt x="262408" y="0"/>
                  </a:cubicBezTo>
                  <a:lnTo>
                    <a:pt x="92673" y="11614"/>
                  </a:lnTo>
                  <a:cubicBezTo>
                    <a:pt x="92673" y="15232"/>
                    <a:pt x="98860" y="18849"/>
                    <a:pt x="97813" y="21419"/>
                  </a:cubicBezTo>
                  <a:cubicBezTo>
                    <a:pt x="96766" y="23990"/>
                    <a:pt x="94196" y="22467"/>
                    <a:pt x="93148" y="25513"/>
                  </a:cubicBezTo>
                  <a:cubicBezTo>
                    <a:pt x="92101" y="28559"/>
                    <a:pt x="89055" y="29130"/>
                    <a:pt x="86961" y="29606"/>
                  </a:cubicBezTo>
                  <a:cubicBezTo>
                    <a:pt x="84866" y="30082"/>
                    <a:pt x="82296" y="23990"/>
                    <a:pt x="80773" y="23990"/>
                  </a:cubicBezTo>
                  <a:cubicBezTo>
                    <a:pt x="79250" y="23990"/>
                    <a:pt x="78774" y="26084"/>
                    <a:pt x="79726" y="29130"/>
                  </a:cubicBezTo>
                  <a:cubicBezTo>
                    <a:pt x="80773" y="32177"/>
                    <a:pt x="78679" y="32748"/>
                    <a:pt x="80773" y="35318"/>
                  </a:cubicBezTo>
                  <a:cubicBezTo>
                    <a:pt x="82867" y="37888"/>
                    <a:pt x="82296" y="40459"/>
                    <a:pt x="80773" y="39412"/>
                  </a:cubicBezTo>
                  <a:cubicBezTo>
                    <a:pt x="79250" y="38364"/>
                    <a:pt x="78203" y="34271"/>
                    <a:pt x="76108" y="34271"/>
                  </a:cubicBezTo>
                  <a:cubicBezTo>
                    <a:pt x="74109" y="34271"/>
                    <a:pt x="73538" y="37317"/>
                    <a:pt x="74585" y="38935"/>
                  </a:cubicBezTo>
                  <a:cubicBezTo>
                    <a:pt x="75632" y="40459"/>
                    <a:pt x="77156" y="41506"/>
                    <a:pt x="79250" y="43029"/>
                  </a:cubicBezTo>
                  <a:cubicBezTo>
                    <a:pt x="81344" y="44552"/>
                    <a:pt x="83343" y="47122"/>
                    <a:pt x="80297" y="49217"/>
                  </a:cubicBezTo>
                  <a:cubicBezTo>
                    <a:pt x="77156" y="51216"/>
                    <a:pt x="76204" y="52834"/>
                    <a:pt x="74680" y="49217"/>
                  </a:cubicBezTo>
                  <a:cubicBezTo>
                    <a:pt x="73157" y="45599"/>
                    <a:pt x="70587" y="48169"/>
                    <a:pt x="72110" y="51787"/>
                  </a:cubicBezTo>
                  <a:cubicBezTo>
                    <a:pt x="73633" y="55405"/>
                    <a:pt x="78298" y="55405"/>
                    <a:pt x="75728" y="59022"/>
                  </a:cubicBezTo>
                  <a:cubicBezTo>
                    <a:pt x="73157" y="62640"/>
                    <a:pt x="72681" y="63115"/>
                    <a:pt x="73633" y="66257"/>
                  </a:cubicBezTo>
                  <a:cubicBezTo>
                    <a:pt x="74680" y="69303"/>
                    <a:pt x="74680" y="71874"/>
                    <a:pt x="71063" y="73397"/>
                  </a:cubicBezTo>
                  <a:cubicBezTo>
                    <a:pt x="67446" y="74920"/>
                    <a:pt x="63352" y="75491"/>
                    <a:pt x="61829" y="75967"/>
                  </a:cubicBezTo>
                  <a:cubicBezTo>
                    <a:pt x="60306" y="76443"/>
                    <a:pt x="56212" y="77490"/>
                    <a:pt x="58783" y="80632"/>
                  </a:cubicBezTo>
                  <a:cubicBezTo>
                    <a:pt x="61353" y="83678"/>
                    <a:pt x="60782" y="87295"/>
                    <a:pt x="58783" y="86819"/>
                  </a:cubicBezTo>
                  <a:cubicBezTo>
                    <a:pt x="56688" y="86343"/>
                    <a:pt x="54118" y="87295"/>
                    <a:pt x="54118" y="89390"/>
                  </a:cubicBezTo>
                  <a:cubicBezTo>
                    <a:pt x="54118" y="91484"/>
                    <a:pt x="49453" y="93007"/>
                    <a:pt x="51548" y="94054"/>
                  </a:cubicBezTo>
                  <a:cubicBezTo>
                    <a:pt x="53642" y="95101"/>
                    <a:pt x="56688" y="98148"/>
                    <a:pt x="54118" y="99671"/>
                  </a:cubicBezTo>
                  <a:cubicBezTo>
                    <a:pt x="51548" y="101194"/>
                    <a:pt x="48977" y="96053"/>
                    <a:pt x="46883" y="98148"/>
                  </a:cubicBezTo>
                  <a:cubicBezTo>
                    <a:pt x="44789" y="100242"/>
                    <a:pt x="42218" y="100718"/>
                    <a:pt x="44789" y="102813"/>
                  </a:cubicBezTo>
                  <a:cubicBezTo>
                    <a:pt x="47359" y="104907"/>
                    <a:pt x="49929" y="102336"/>
                    <a:pt x="49453" y="106430"/>
                  </a:cubicBezTo>
                  <a:cubicBezTo>
                    <a:pt x="48977" y="110523"/>
                    <a:pt x="46407" y="113094"/>
                    <a:pt x="44313" y="114141"/>
                  </a:cubicBezTo>
                  <a:cubicBezTo>
                    <a:pt x="42218" y="115188"/>
                    <a:pt x="38696" y="117758"/>
                    <a:pt x="37078" y="116235"/>
                  </a:cubicBezTo>
                  <a:cubicBezTo>
                    <a:pt x="35555" y="114712"/>
                    <a:pt x="33460" y="116711"/>
                    <a:pt x="36602" y="119281"/>
                  </a:cubicBezTo>
                  <a:cubicBezTo>
                    <a:pt x="39648" y="121852"/>
                    <a:pt x="41171" y="121852"/>
                    <a:pt x="39172" y="124422"/>
                  </a:cubicBezTo>
                  <a:cubicBezTo>
                    <a:pt x="37078" y="126992"/>
                    <a:pt x="35078" y="129563"/>
                    <a:pt x="37649" y="132133"/>
                  </a:cubicBezTo>
                  <a:cubicBezTo>
                    <a:pt x="40219" y="134703"/>
                    <a:pt x="43266" y="135179"/>
                    <a:pt x="42314" y="137750"/>
                  </a:cubicBezTo>
                  <a:cubicBezTo>
                    <a:pt x="41266" y="140320"/>
                    <a:pt x="39743" y="139844"/>
                    <a:pt x="37649" y="137750"/>
                  </a:cubicBezTo>
                  <a:cubicBezTo>
                    <a:pt x="35555" y="135751"/>
                    <a:pt x="32508" y="136226"/>
                    <a:pt x="32032" y="137750"/>
                  </a:cubicBezTo>
                  <a:cubicBezTo>
                    <a:pt x="31556" y="139273"/>
                    <a:pt x="32032" y="143937"/>
                    <a:pt x="32032" y="143937"/>
                  </a:cubicBezTo>
                  <a:cubicBezTo>
                    <a:pt x="32032" y="143937"/>
                    <a:pt x="34603" y="143937"/>
                    <a:pt x="36697" y="145460"/>
                  </a:cubicBezTo>
                  <a:cubicBezTo>
                    <a:pt x="38696" y="146984"/>
                    <a:pt x="39267" y="149078"/>
                    <a:pt x="37173" y="150125"/>
                  </a:cubicBezTo>
                  <a:cubicBezTo>
                    <a:pt x="35078" y="151172"/>
                    <a:pt x="33556" y="150125"/>
                    <a:pt x="30985" y="147555"/>
                  </a:cubicBezTo>
                  <a:cubicBezTo>
                    <a:pt x="28415" y="144985"/>
                    <a:pt x="26321" y="143937"/>
                    <a:pt x="25844" y="146032"/>
                  </a:cubicBezTo>
                  <a:cubicBezTo>
                    <a:pt x="25369" y="148126"/>
                    <a:pt x="28415" y="152219"/>
                    <a:pt x="30509" y="153267"/>
                  </a:cubicBezTo>
                  <a:cubicBezTo>
                    <a:pt x="32508" y="154314"/>
                    <a:pt x="33556" y="157360"/>
                    <a:pt x="30509" y="158883"/>
                  </a:cubicBezTo>
                  <a:cubicBezTo>
                    <a:pt x="27463" y="160406"/>
                    <a:pt x="21275" y="156884"/>
                    <a:pt x="24322" y="160406"/>
                  </a:cubicBezTo>
                  <a:cubicBezTo>
                    <a:pt x="27368" y="164024"/>
                    <a:pt x="30985" y="167546"/>
                    <a:pt x="32508" y="167546"/>
                  </a:cubicBezTo>
                  <a:cubicBezTo>
                    <a:pt x="34031" y="167546"/>
                    <a:pt x="35078" y="173734"/>
                    <a:pt x="33556" y="176780"/>
                  </a:cubicBezTo>
                  <a:cubicBezTo>
                    <a:pt x="32032" y="179827"/>
                    <a:pt x="30509" y="186585"/>
                    <a:pt x="33079" y="187061"/>
                  </a:cubicBezTo>
                  <a:cubicBezTo>
                    <a:pt x="35650" y="187538"/>
                    <a:pt x="39267" y="187538"/>
                    <a:pt x="39267" y="187538"/>
                  </a:cubicBezTo>
                  <a:cubicBezTo>
                    <a:pt x="39267" y="187538"/>
                    <a:pt x="41361" y="191631"/>
                    <a:pt x="39267" y="192678"/>
                  </a:cubicBezTo>
                  <a:cubicBezTo>
                    <a:pt x="37173" y="193725"/>
                    <a:pt x="39743" y="194772"/>
                    <a:pt x="38220" y="198866"/>
                  </a:cubicBezTo>
                  <a:cubicBezTo>
                    <a:pt x="36697" y="202959"/>
                    <a:pt x="36697" y="203530"/>
                    <a:pt x="33651" y="203530"/>
                  </a:cubicBezTo>
                  <a:cubicBezTo>
                    <a:pt x="30604" y="203530"/>
                    <a:pt x="26987" y="199913"/>
                    <a:pt x="30604" y="203530"/>
                  </a:cubicBezTo>
                  <a:cubicBezTo>
                    <a:pt x="34222" y="207148"/>
                    <a:pt x="37268" y="209718"/>
                    <a:pt x="34222" y="212289"/>
                  </a:cubicBezTo>
                  <a:cubicBezTo>
                    <a:pt x="31176" y="214859"/>
                    <a:pt x="29081" y="216953"/>
                    <a:pt x="29081" y="220000"/>
                  </a:cubicBezTo>
                  <a:cubicBezTo>
                    <a:pt x="29081" y="223046"/>
                    <a:pt x="31176" y="228758"/>
                    <a:pt x="33746" y="226663"/>
                  </a:cubicBezTo>
                  <a:cubicBezTo>
                    <a:pt x="36316" y="224569"/>
                    <a:pt x="37363" y="214859"/>
                    <a:pt x="37839" y="217905"/>
                  </a:cubicBezTo>
                  <a:cubicBezTo>
                    <a:pt x="38315" y="220951"/>
                    <a:pt x="41457" y="226092"/>
                    <a:pt x="39362" y="228186"/>
                  </a:cubicBezTo>
                  <a:cubicBezTo>
                    <a:pt x="37268" y="230281"/>
                    <a:pt x="33746" y="230757"/>
                    <a:pt x="33746" y="234374"/>
                  </a:cubicBezTo>
                  <a:cubicBezTo>
                    <a:pt x="33746" y="237992"/>
                    <a:pt x="34793" y="242085"/>
                    <a:pt x="36792" y="242085"/>
                  </a:cubicBezTo>
                  <a:cubicBezTo>
                    <a:pt x="38791" y="242085"/>
                    <a:pt x="42980" y="243132"/>
                    <a:pt x="42409" y="245131"/>
                  </a:cubicBezTo>
                  <a:cubicBezTo>
                    <a:pt x="41933" y="247226"/>
                    <a:pt x="37268" y="249796"/>
                    <a:pt x="35745" y="250748"/>
                  </a:cubicBezTo>
                  <a:cubicBezTo>
                    <a:pt x="34222" y="251795"/>
                    <a:pt x="32699" y="256364"/>
                    <a:pt x="35745" y="257412"/>
                  </a:cubicBezTo>
                  <a:cubicBezTo>
                    <a:pt x="38791" y="258459"/>
                    <a:pt x="42409" y="255317"/>
                    <a:pt x="42885" y="253318"/>
                  </a:cubicBezTo>
                  <a:cubicBezTo>
                    <a:pt x="43361" y="251224"/>
                    <a:pt x="46502" y="249225"/>
                    <a:pt x="46978" y="252271"/>
                  </a:cubicBezTo>
                  <a:cubicBezTo>
                    <a:pt x="47454" y="255317"/>
                    <a:pt x="44408" y="255889"/>
                    <a:pt x="42885" y="258459"/>
                  </a:cubicBezTo>
                  <a:cubicBezTo>
                    <a:pt x="41361" y="261029"/>
                    <a:pt x="43932" y="262076"/>
                    <a:pt x="45455" y="262553"/>
                  </a:cubicBezTo>
                  <a:cubicBezTo>
                    <a:pt x="46978" y="263028"/>
                    <a:pt x="50120" y="267217"/>
                    <a:pt x="48025" y="267693"/>
                  </a:cubicBezTo>
                  <a:cubicBezTo>
                    <a:pt x="45931" y="268169"/>
                    <a:pt x="41838" y="266646"/>
                    <a:pt x="40886" y="265123"/>
                  </a:cubicBezTo>
                  <a:cubicBezTo>
                    <a:pt x="39838" y="263600"/>
                    <a:pt x="37839" y="263028"/>
                    <a:pt x="38315" y="266170"/>
                  </a:cubicBezTo>
                  <a:cubicBezTo>
                    <a:pt x="38791" y="269311"/>
                    <a:pt x="39362" y="270835"/>
                    <a:pt x="42409" y="270835"/>
                  </a:cubicBezTo>
                  <a:cubicBezTo>
                    <a:pt x="45455" y="270835"/>
                    <a:pt x="49644" y="270358"/>
                    <a:pt x="50120" y="272358"/>
                  </a:cubicBezTo>
                  <a:cubicBezTo>
                    <a:pt x="50596" y="274452"/>
                    <a:pt x="47073" y="277974"/>
                    <a:pt x="49072" y="279021"/>
                  </a:cubicBezTo>
                  <a:cubicBezTo>
                    <a:pt x="51167" y="280069"/>
                    <a:pt x="54213" y="283115"/>
                    <a:pt x="55736" y="281116"/>
                  </a:cubicBezTo>
                  <a:cubicBezTo>
                    <a:pt x="57259" y="279021"/>
                    <a:pt x="61924" y="281116"/>
                    <a:pt x="57831" y="284733"/>
                  </a:cubicBezTo>
                  <a:cubicBezTo>
                    <a:pt x="53737" y="288351"/>
                    <a:pt x="53166" y="287780"/>
                    <a:pt x="52690" y="290921"/>
                  </a:cubicBezTo>
                  <a:cubicBezTo>
                    <a:pt x="52214" y="293967"/>
                    <a:pt x="51167" y="294538"/>
                    <a:pt x="48025" y="295014"/>
                  </a:cubicBezTo>
                  <a:cubicBezTo>
                    <a:pt x="44979" y="295490"/>
                    <a:pt x="42409" y="293491"/>
                    <a:pt x="40314" y="295490"/>
                  </a:cubicBezTo>
                  <a:cubicBezTo>
                    <a:pt x="38220" y="297490"/>
                    <a:pt x="35174" y="298537"/>
                    <a:pt x="36697" y="301678"/>
                  </a:cubicBezTo>
                  <a:cubicBezTo>
                    <a:pt x="38220" y="304725"/>
                    <a:pt x="40790" y="304725"/>
                    <a:pt x="42885" y="303201"/>
                  </a:cubicBezTo>
                  <a:cubicBezTo>
                    <a:pt x="44979" y="301678"/>
                    <a:pt x="48501" y="301107"/>
                    <a:pt x="48501" y="302726"/>
                  </a:cubicBezTo>
                  <a:cubicBezTo>
                    <a:pt x="48501" y="304248"/>
                    <a:pt x="46978" y="306343"/>
                    <a:pt x="44884" y="307390"/>
                  </a:cubicBezTo>
                  <a:cubicBezTo>
                    <a:pt x="42789" y="308437"/>
                    <a:pt x="38220" y="308437"/>
                    <a:pt x="38220" y="309960"/>
                  </a:cubicBezTo>
                  <a:cubicBezTo>
                    <a:pt x="38220" y="311483"/>
                    <a:pt x="43361" y="310436"/>
                    <a:pt x="43837" y="312531"/>
                  </a:cubicBezTo>
                  <a:cubicBezTo>
                    <a:pt x="44313" y="314530"/>
                    <a:pt x="45836" y="317195"/>
                    <a:pt x="42314" y="317671"/>
                  </a:cubicBezTo>
                  <a:cubicBezTo>
                    <a:pt x="38696" y="318147"/>
                    <a:pt x="37649" y="317671"/>
                    <a:pt x="37173" y="321289"/>
                  </a:cubicBezTo>
                  <a:cubicBezTo>
                    <a:pt x="36697" y="324906"/>
                    <a:pt x="34603" y="325858"/>
                    <a:pt x="32032" y="328428"/>
                  </a:cubicBezTo>
                  <a:cubicBezTo>
                    <a:pt x="29462" y="330999"/>
                    <a:pt x="27368" y="330427"/>
                    <a:pt x="24797" y="332522"/>
                  </a:cubicBezTo>
                  <a:cubicBezTo>
                    <a:pt x="22227" y="334616"/>
                    <a:pt x="21751" y="337187"/>
                    <a:pt x="21751" y="339757"/>
                  </a:cubicBezTo>
                  <a:cubicBezTo>
                    <a:pt x="21751" y="342327"/>
                    <a:pt x="20228" y="348515"/>
                    <a:pt x="20704" y="350609"/>
                  </a:cubicBezTo>
                  <a:cubicBezTo>
                    <a:pt x="21180" y="352608"/>
                    <a:pt x="20704" y="356226"/>
                    <a:pt x="18133" y="355179"/>
                  </a:cubicBezTo>
                  <a:cubicBezTo>
                    <a:pt x="15563" y="354132"/>
                    <a:pt x="7852" y="348991"/>
                    <a:pt x="8424" y="352608"/>
                  </a:cubicBezTo>
                  <a:cubicBezTo>
                    <a:pt x="8899" y="356226"/>
                    <a:pt x="8899" y="358796"/>
                    <a:pt x="11470" y="358225"/>
                  </a:cubicBezTo>
                  <a:cubicBezTo>
                    <a:pt x="14040" y="357749"/>
                    <a:pt x="18133" y="356702"/>
                    <a:pt x="18133" y="359748"/>
                  </a:cubicBezTo>
                  <a:cubicBezTo>
                    <a:pt x="18133" y="362795"/>
                    <a:pt x="15563" y="362795"/>
                    <a:pt x="12993" y="364413"/>
                  </a:cubicBezTo>
                  <a:cubicBezTo>
                    <a:pt x="10423" y="365936"/>
                    <a:pt x="9376" y="368030"/>
                    <a:pt x="10899" y="370600"/>
                  </a:cubicBezTo>
                  <a:cubicBezTo>
                    <a:pt x="12422" y="373171"/>
                    <a:pt x="15563" y="376788"/>
                    <a:pt x="14516" y="378788"/>
                  </a:cubicBezTo>
                  <a:cubicBezTo>
                    <a:pt x="13469" y="380787"/>
                    <a:pt x="10899" y="381358"/>
                    <a:pt x="8899" y="379263"/>
                  </a:cubicBezTo>
                  <a:cubicBezTo>
                    <a:pt x="6805" y="377264"/>
                    <a:pt x="8424" y="373647"/>
                    <a:pt x="6805" y="377264"/>
                  </a:cubicBezTo>
                  <a:cubicBezTo>
                    <a:pt x="5282" y="380882"/>
                    <a:pt x="5282" y="382405"/>
                    <a:pt x="7852" y="383928"/>
                  </a:cubicBezTo>
                  <a:cubicBezTo>
                    <a:pt x="10423" y="385451"/>
                    <a:pt x="11946" y="388593"/>
                    <a:pt x="8899" y="390592"/>
                  </a:cubicBezTo>
                  <a:cubicBezTo>
                    <a:pt x="5853" y="392686"/>
                    <a:pt x="2236" y="391639"/>
                    <a:pt x="617" y="392686"/>
                  </a:cubicBezTo>
                  <a:cubicBezTo>
                    <a:pt x="-906" y="393733"/>
                    <a:pt x="617" y="396304"/>
                    <a:pt x="2712" y="398303"/>
                  </a:cubicBezTo>
                  <a:cubicBezTo>
                    <a:pt x="4711" y="400397"/>
                    <a:pt x="4235" y="400873"/>
                    <a:pt x="2712" y="402968"/>
                  </a:cubicBezTo>
                  <a:cubicBezTo>
                    <a:pt x="1189" y="404967"/>
                    <a:pt x="3188" y="406585"/>
                    <a:pt x="5282" y="409155"/>
                  </a:cubicBezTo>
                  <a:cubicBezTo>
                    <a:pt x="7377" y="411725"/>
                    <a:pt x="5758" y="415819"/>
                    <a:pt x="1189" y="418389"/>
                  </a:cubicBezTo>
                  <a:lnTo>
                    <a:pt x="163499" y="410202"/>
                  </a:lnTo>
                  <a:cubicBezTo>
                    <a:pt x="163499" y="410202"/>
                    <a:pt x="165593" y="414296"/>
                    <a:pt x="163023" y="417437"/>
                  </a:cubicBezTo>
                  <a:cubicBezTo>
                    <a:pt x="160453" y="420484"/>
                    <a:pt x="159405" y="426671"/>
                    <a:pt x="158929" y="429718"/>
                  </a:cubicBezTo>
                  <a:cubicBezTo>
                    <a:pt x="158454" y="432764"/>
                    <a:pt x="156359" y="437429"/>
                    <a:pt x="156359" y="439523"/>
                  </a:cubicBezTo>
                  <a:cubicBezTo>
                    <a:pt x="156359" y="441617"/>
                    <a:pt x="155312" y="445140"/>
                    <a:pt x="157882" y="447234"/>
                  </a:cubicBezTo>
                  <a:cubicBezTo>
                    <a:pt x="160453" y="449233"/>
                    <a:pt x="159405" y="452850"/>
                    <a:pt x="162452" y="455992"/>
                  </a:cubicBezTo>
                  <a:cubicBezTo>
                    <a:pt x="165498" y="459133"/>
                    <a:pt x="167592" y="459610"/>
                    <a:pt x="170163" y="462655"/>
                  </a:cubicBezTo>
                  <a:cubicBezTo>
                    <a:pt x="172733" y="465702"/>
                    <a:pt x="174827" y="469319"/>
                    <a:pt x="175303" y="472937"/>
                  </a:cubicBezTo>
                  <a:cubicBezTo>
                    <a:pt x="175779" y="476554"/>
                    <a:pt x="176826" y="481695"/>
                    <a:pt x="178921" y="483694"/>
                  </a:cubicBezTo>
                  <a:cubicBezTo>
                    <a:pt x="180158" y="484932"/>
                    <a:pt x="182157" y="488835"/>
                    <a:pt x="183585" y="491691"/>
                  </a:cubicBezTo>
                  <a:cubicBezTo>
                    <a:pt x="184156" y="491500"/>
                    <a:pt x="184728" y="491310"/>
                    <a:pt x="185108" y="491120"/>
                  </a:cubicBezTo>
                  <a:cubicBezTo>
                    <a:pt x="186917" y="490358"/>
                    <a:pt x="191011" y="489596"/>
                    <a:pt x="193296" y="489025"/>
                  </a:cubicBezTo>
                  <a:cubicBezTo>
                    <a:pt x="195580" y="488549"/>
                    <a:pt x="194533" y="485408"/>
                    <a:pt x="195580" y="482838"/>
                  </a:cubicBezTo>
                  <a:cubicBezTo>
                    <a:pt x="196627" y="480267"/>
                    <a:pt x="199198" y="479981"/>
                    <a:pt x="202244" y="477411"/>
                  </a:cubicBezTo>
                  <a:cubicBezTo>
                    <a:pt x="205290" y="474841"/>
                    <a:pt x="199388" y="474841"/>
                    <a:pt x="197865" y="473794"/>
                  </a:cubicBezTo>
                  <a:cubicBezTo>
                    <a:pt x="196342" y="472747"/>
                    <a:pt x="198150" y="470938"/>
                    <a:pt x="200721" y="470462"/>
                  </a:cubicBezTo>
                  <a:cubicBezTo>
                    <a:pt x="203291" y="469986"/>
                    <a:pt x="213287" y="465607"/>
                    <a:pt x="213096" y="466368"/>
                  </a:cubicBezTo>
                  <a:cubicBezTo>
                    <a:pt x="212811" y="467130"/>
                    <a:pt x="209479" y="470462"/>
                    <a:pt x="207670" y="472270"/>
                  </a:cubicBezTo>
                  <a:cubicBezTo>
                    <a:pt x="205861" y="474079"/>
                    <a:pt x="206432" y="476364"/>
                    <a:pt x="208908" y="476650"/>
                  </a:cubicBezTo>
                  <a:cubicBezTo>
                    <a:pt x="211478" y="476935"/>
                    <a:pt x="216143" y="473318"/>
                    <a:pt x="219760" y="470462"/>
                  </a:cubicBezTo>
                  <a:cubicBezTo>
                    <a:pt x="223377" y="467606"/>
                    <a:pt x="230327" y="465035"/>
                    <a:pt x="232897" y="463037"/>
                  </a:cubicBezTo>
                  <a:cubicBezTo>
                    <a:pt x="235468" y="461037"/>
                    <a:pt x="240608" y="460181"/>
                    <a:pt x="242417" y="461513"/>
                  </a:cubicBezTo>
                  <a:cubicBezTo>
                    <a:pt x="244226" y="462751"/>
                    <a:pt x="248034" y="466654"/>
                    <a:pt x="250128" y="468463"/>
                  </a:cubicBezTo>
                  <a:cubicBezTo>
                    <a:pt x="252127" y="470272"/>
                    <a:pt x="255554" y="470272"/>
                    <a:pt x="257268" y="468939"/>
                  </a:cubicBezTo>
                  <a:cubicBezTo>
                    <a:pt x="259076" y="467701"/>
                    <a:pt x="261361" y="466654"/>
                    <a:pt x="263170" y="465607"/>
                  </a:cubicBezTo>
                  <a:cubicBezTo>
                    <a:pt x="264979" y="464559"/>
                    <a:pt x="266026" y="462275"/>
                    <a:pt x="267263" y="463798"/>
                  </a:cubicBezTo>
                  <a:cubicBezTo>
                    <a:pt x="268596" y="465321"/>
                    <a:pt x="269548" y="466368"/>
                    <a:pt x="271166" y="468177"/>
                  </a:cubicBezTo>
                  <a:cubicBezTo>
                    <a:pt x="272690" y="469986"/>
                    <a:pt x="275545" y="471223"/>
                    <a:pt x="276307" y="469700"/>
                  </a:cubicBezTo>
                  <a:cubicBezTo>
                    <a:pt x="277068" y="468177"/>
                    <a:pt x="280305" y="465892"/>
                    <a:pt x="281828" y="463893"/>
                  </a:cubicBezTo>
                  <a:cubicBezTo>
                    <a:pt x="279829" y="445044"/>
                    <a:pt x="275069" y="402587"/>
                    <a:pt x="273451" y="387831"/>
                  </a:cubicBezTo>
                  <a:close/>
                </a:path>
              </a:pathLst>
            </a:custGeom>
            <a:solidFill>
              <a:schemeClr val="bg1">
                <a:lumMod val="85000"/>
              </a:schemeClr>
            </a:solidFill>
            <a:ln w="4754" cap="flat">
              <a:solidFill>
                <a:srgbClr val="FFFFFF"/>
              </a:solidFill>
              <a:prstDash val="solid"/>
              <a:miter/>
            </a:ln>
          </p:spPr>
          <p:txBody>
            <a:bodyPr rtlCol="0" anchor="ctr"/>
            <a:lstStyle/>
            <a:p>
              <a:endParaRPr lang="en-US"/>
            </a:p>
          </p:txBody>
        </p:sp>
        <p:sp>
          <p:nvSpPr>
            <p:cNvPr id="82" name="Graphic 13">
              <a:extLst>
                <a:ext uri="{FF2B5EF4-FFF2-40B4-BE49-F238E27FC236}">
                  <a16:creationId xmlns:a16="http://schemas.microsoft.com/office/drawing/2014/main" id="{5A4C2709-A732-AEC8-AC18-22721220A8AE}"/>
                </a:ext>
              </a:extLst>
            </p:cNvPr>
            <p:cNvSpPr/>
            <p:nvPr userDrawn="1"/>
          </p:nvSpPr>
          <p:spPr>
            <a:xfrm>
              <a:off x="5458505" y="4145573"/>
              <a:ext cx="577644" cy="933792"/>
            </a:xfrm>
            <a:custGeom>
              <a:avLst/>
              <a:gdLst>
                <a:gd name="connsiteX0" fmla="*/ 98053 w 304248"/>
                <a:gd name="connsiteY0" fmla="*/ 441998 h 491833"/>
                <a:gd name="connsiteX1" fmla="*/ 90532 w 304248"/>
                <a:gd name="connsiteY1" fmla="*/ 437238 h 491833"/>
                <a:gd name="connsiteX2" fmla="*/ 84344 w 304248"/>
                <a:gd name="connsiteY2" fmla="*/ 430384 h 491833"/>
                <a:gd name="connsiteX3" fmla="*/ 83678 w 304248"/>
                <a:gd name="connsiteY3" fmla="*/ 420769 h 491833"/>
                <a:gd name="connsiteX4" fmla="*/ 88438 w 304248"/>
                <a:gd name="connsiteY4" fmla="*/ 412582 h 491833"/>
                <a:gd name="connsiteX5" fmla="*/ 304249 w 304248"/>
                <a:gd name="connsiteY5" fmla="*/ 392020 h 491833"/>
                <a:gd name="connsiteX6" fmla="*/ 298061 w 304248"/>
                <a:gd name="connsiteY6" fmla="*/ 378978 h 491833"/>
                <a:gd name="connsiteX7" fmla="*/ 292539 w 304248"/>
                <a:gd name="connsiteY7" fmla="*/ 372124 h 491833"/>
                <a:gd name="connsiteX8" fmla="*/ 291873 w 304248"/>
                <a:gd name="connsiteY8" fmla="*/ 363175 h 491833"/>
                <a:gd name="connsiteX9" fmla="*/ 292539 w 304248"/>
                <a:gd name="connsiteY9" fmla="*/ 350895 h 491833"/>
                <a:gd name="connsiteX10" fmla="*/ 293206 w 304248"/>
                <a:gd name="connsiteY10" fmla="*/ 337187 h 491833"/>
                <a:gd name="connsiteX11" fmla="*/ 289112 w 304248"/>
                <a:gd name="connsiteY11" fmla="*/ 326905 h 491833"/>
                <a:gd name="connsiteX12" fmla="*/ 285685 w 304248"/>
                <a:gd name="connsiteY12" fmla="*/ 320718 h 491833"/>
                <a:gd name="connsiteX13" fmla="*/ 282924 w 304248"/>
                <a:gd name="connsiteY13" fmla="*/ 311103 h 491833"/>
                <a:gd name="connsiteX14" fmla="*/ 286352 w 304248"/>
                <a:gd name="connsiteY14" fmla="*/ 298727 h 491833"/>
                <a:gd name="connsiteX15" fmla="*/ 287018 w 304248"/>
                <a:gd name="connsiteY15" fmla="*/ 285685 h 491833"/>
                <a:gd name="connsiteX16" fmla="*/ 288351 w 304248"/>
                <a:gd name="connsiteY16" fmla="*/ 276070 h 491833"/>
                <a:gd name="connsiteX17" fmla="*/ 297299 w 304248"/>
                <a:gd name="connsiteY17" fmla="*/ 267217 h 491833"/>
                <a:gd name="connsiteX18" fmla="*/ 293872 w 304248"/>
                <a:gd name="connsiteY18" fmla="*/ 262362 h 491833"/>
                <a:gd name="connsiteX19" fmla="*/ 289779 w 304248"/>
                <a:gd name="connsiteY19" fmla="*/ 254841 h 491833"/>
                <a:gd name="connsiteX20" fmla="*/ 287684 w 304248"/>
                <a:gd name="connsiteY20" fmla="*/ 244560 h 491833"/>
                <a:gd name="connsiteX21" fmla="*/ 283591 w 304248"/>
                <a:gd name="connsiteY21" fmla="*/ 237706 h 491833"/>
                <a:gd name="connsiteX22" fmla="*/ 276737 w 304248"/>
                <a:gd name="connsiteY22" fmla="*/ 223998 h 491833"/>
                <a:gd name="connsiteX23" fmla="*/ 265123 w 304248"/>
                <a:gd name="connsiteY23" fmla="*/ 202103 h 491833"/>
                <a:gd name="connsiteX24" fmla="*/ 210289 w 304248"/>
                <a:gd name="connsiteY24" fmla="*/ 0 h 491833"/>
                <a:gd name="connsiteX25" fmla="*/ 107572 w 304248"/>
                <a:gd name="connsiteY25" fmla="*/ 8853 h 491833"/>
                <a:gd name="connsiteX26" fmla="*/ 0 w 304248"/>
                <a:gd name="connsiteY26" fmla="*/ 17135 h 491833"/>
                <a:gd name="connsiteX27" fmla="*/ 2761 w 304248"/>
                <a:gd name="connsiteY27" fmla="*/ 23323 h 491833"/>
                <a:gd name="connsiteX28" fmla="*/ 8949 w 304248"/>
                <a:gd name="connsiteY28" fmla="*/ 26750 h 491833"/>
                <a:gd name="connsiteX29" fmla="*/ 2094 w 304248"/>
                <a:gd name="connsiteY29" fmla="*/ 319290 h 491833"/>
                <a:gd name="connsiteX30" fmla="*/ 11043 w 304248"/>
                <a:gd name="connsiteY30" fmla="*/ 404967 h 491833"/>
                <a:gd name="connsiteX31" fmla="*/ 19610 w 304248"/>
                <a:gd name="connsiteY31" fmla="*/ 480838 h 491833"/>
                <a:gd name="connsiteX32" fmla="*/ 19706 w 304248"/>
                <a:gd name="connsiteY32" fmla="*/ 480743 h 491833"/>
                <a:gd name="connsiteX33" fmla="*/ 26084 w 304248"/>
                <a:gd name="connsiteY33" fmla="*/ 477887 h 491833"/>
                <a:gd name="connsiteX34" fmla="*/ 33033 w 304248"/>
                <a:gd name="connsiteY34" fmla="*/ 479886 h 491833"/>
                <a:gd name="connsiteX35" fmla="*/ 37698 w 304248"/>
                <a:gd name="connsiteY35" fmla="*/ 482742 h 491833"/>
                <a:gd name="connsiteX36" fmla="*/ 41030 w 304248"/>
                <a:gd name="connsiteY36" fmla="*/ 484551 h 491833"/>
                <a:gd name="connsiteX37" fmla="*/ 43886 w 304248"/>
                <a:gd name="connsiteY37" fmla="*/ 479125 h 491833"/>
                <a:gd name="connsiteX38" fmla="*/ 44171 w 304248"/>
                <a:gd name="connsiteY38" fmla="*/ 467035 h 491833"/>
                <a:gd name="connsiteX39" fmla="*/ 45218 w 304248"/>
                <a:gd name="connsiteY39" fmla="*/ 458562 h 491833"/>
                <a:gd name="connsiteX40" fmla="*/ 46742 w 304248"/>
                <a:gd name="connsiteY40" fmla="*/ 452089 h 491833"/>
                <a:gd name="connsiteX41" fmla="*/ 47218 w 304248"/>
                <a:gd name="connsiteY41" fmla="*/ 442379 h 491833"/>
                <a:gd name="connsiteX42" fmla="*/ 48265 w 304248"/>
                <a:gd name="connsiteY42" fmla="*/ 437238 h 491833"/>
                <a:gd name="connsiteX43" fmla="*/ 51882 w 304248"/>
                <a:gd name="connsiteY43" fmla="*/ 434953 h 491833"/>
                <a:gd name="connsiteX44" fmla="*/ 55500 w 304248"/>
                <a:gd name="connsiteY44" fmla="*/ 431050 h 491833"/>
                <a:gd name="connsiteX45" fmla="*/ 58356 w 304248"/>
                <a:gd name="connsiteY45" fmla="*/ 434953 h 491833"/>
                <a:gd name="connsiteX46" fmla="*/ 57880 w 304248"/>
                <a:gd name="connsiteY46" fmla="*/ 441617 h 491833"/>
                <a:gd name="connsiteX47" fmla="*/ 57118 w 304248"/>
                <a:gd name="connsiteY47" fmla="*/ 448281 h 491833"/>
                <a:gd name="connsiteX48" fmla="*/ 60164 w 304248"/>
                <a:gd name="connsiteY48" fmla="*/ 455706 h 491833"/>
                <a:gd name="connsiteX49" fmla="*/ 58927 w 304248"/>
                <a:gd name="connsiteY49" fmla="*/ 464179 h 491833"/>
                <a:gd name="connsiteX50" fmla="*/ 60450 w 304248"/>
                <a:gd name="connsiteY50" fmla="*/ 472175 h 491833"/>
                <a:gd name="connsiteX51" fmla="*/ 66352 w 304248"/>
                <a:gd name="connsiteY51" fmla="*/ 476078 h 491833"/>
                <a:gd name="connsiteX52" fmla="*/ 70160 w 304248"/>
                <a:gd name="connsiteY52" fmla="*/ 479886 h 491833"/>
                <a:gd name="connsiteX53" fmla="*/ 74254 w 304248"/>
                <a:gd name="connsiteY53" fmla="*/ 481124 h 491833"/>
                <a:gd name="connsiteX54" fmla="*/ 77300 w 304248"/>
                <a:gd name="connsiteY54" fmla="*/ 482457 h 491833"/>
                <a:gd name="connsiteX55" fmla="*/ 71683 w 304248"/>
                <a:gd name="connsiteY55" fmla="*/ 489692 h 491833"/>
                <a:gd name="connsiteX56" fmla="*/ 69113 w 304248"/>
                <a:gd name="connsiteY56" fmla="*/ 491786 h 491833"/>
                <a:gd name="connsiteX57" fmla="*/ 78157 w 304248"/>
                <a:gd name="connsiteY57" fmla="*/ 490263 h 491833"/>
                <a:gd name="connsiteX58" fmla="*/ 88152 w 304248"/>
                <a:gd name="connsiteY58" fmla="*/ 487978 h 491833"/>
                <a:gd name="connsiteX59" fmla="*/ 88438 w 304248"/>
                <a:gd name="connsiteY59" fmla="*/ 485122 h 491833"/>
                <a:gd name="connsiteX60" fmla="*/ 86629 w 304248"/>
                <a:gd name="connsiteY60" fmla="*/ 481029 h 491833"/>
                <a:gd name="connsiteX61" fmla="*/ 88438 w 304248"/>
                <a:gd name="connsiteY61" fmla="*/ 477126 h 491833"/>
                <a:gd name="connsiteX62" fmla="*/ 93578 w 304248"/>
                <a:gd name="connsiteY62" fmla="*/ 480458 h 491833"/>
                <a:gd name="connsiteX63" fmla="*/ 96910 w 304248"/>
                <a:gd name="connsiteY63" fmla="*/ 475603 h 491833"/>
                <a:gd name="connsiteX64" fmla="*/ 101004 w 304248"/>
                <a:gd name="connsiteY64" fmla="*/ 472556 h 491833"/>
                <a:gd name="connsiteX65" fmla="*/ 101575 w 304248"/>
                <a:gd name="connsiteY65" fmla="*/ 461894 h 491833"/>
                <a:gd name="connsiteX66" fmla="*/ 103669 w 304248"/>
                <a:gd name="connsiteY66" fmla="*/ 450280 h 491833"/>
                <a:gd name="connsiteX67" fmla="*/ 98053 w 304248"/>
                <a:gd name="connsiteY67" fmla="*/ 441998 h 49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04248" h="491833">
                  <a:moveTo>
                    <a:pt x="98053" y="441998"/>
                  </a:moveTo>
                  <a:cubicBezTo>
                    <a:pt x="94625" y="439999"/>
                    <a:pt x="92531" y="439237"/>
                    <a:pt x="90532" y="437238"/>
                  </a:cubicBezTo>
                  <a:cubicBezTo>
                    <a:pt x="88438" y="435144"/>
                    <a:pt x="88438" y="433811"/>
                    <a:pt x="84344" y="430384"/>
                  </a:cubicBezTo>
                  <a:cubicBezTo>
                    <a:pt x="80251" y="426957"/>
                    <a:pt x="81584" y="424863"/>
                    <a:pt x="83678" y="420769"/>
                  </a:cubicBezTo>
                  <a:cubicBezTo>
                    <a:pt x="85772" y="416676"/>
                    <a:pt x="83011" y="413915"/>
                    <a:pt x="88438" y="412582"/>
                  </a:cubicBezTo>
                  <a:cubicBezTo>
                    <a:pt x="93959" y="411250"/>
                    <a:pt x="304249" y="392020"/>
                    <a:pt x="304249" y="392020"/>
                  </a:cubicBezTo>
                  <a:cubicBezTo>
                    <a:pt x="304249" y="387260"/>
                    <a:pt x="301488" y="381072"/>
                    <a:pt x="298061" y="378978"/>
                  </a:cubicBezTo>
                  <a:cubicBezTo>
                    <a:pt x="294634" y="376883"/>
                    <a:pt x="293301" y="376217"/>
                    <a:pt x="292539" y="372124"/>
                  </a:cubicBezTo>
                  <a:cubicBezTo>
                    <a:pt x="291873" y="368030"/>
                    <a:pt x="290540" y="367364"/>
                    <a:pt x="291873" y="363175"/>
                  </a:cubicBezTo>
                  <a:cubicBezTo>
                    <a:pt x="293206" y="359082"/>
                    <a:pt x="292539" y="355655"/>
                    <a:pt x="292539" y="350895"/>
                  </a:cubicBezTo>
                  <a:cubicBezTo>
                    <a:pt x="292539" y="346135"/>
                    <a:pt x="293967" y="341946"/>
                    <a:pt x="293206" y="337187"/>
                  </a:cubicBezTo>
                  <a:cubicBezTo>
                    <a:pt x="292539" y="332427"/>
                    <a:pt x="291873" y="330332"/>
                    <a:pt x="289112" y="326905"/>
                  </a:cubicBezTo>
                  <a:cubicBezTo>
                    <a:pt x="286352" y="323478"/>
                    <a:pt x="285685" y="324144"/>
                    <a:pt x="285685" y="320718"/>
                  </a:cubicBezTo>
                  <a:cubicBezTo>
                    <a:pt x="285685" y="317291"/>
                    <a:pt x="284352" y="315196"/>
                    <a:pt x="282924" y="311103"/>
                  </a:cubicBezTo>
                  <a:cubicBezTo>
                    <a:pt x="281497" y="307009"/>
                    <a:pt x="283591" y="302916"/>
                    <a:pt x="286352" y="298727"/>
                  </a:cubicBezTo>
                  <a:cubicBezTo>
                    <a:pt x="289112" y="294634"/>
                    <a:pt x="287684" y="289874"/>
                    <a:pt x="287018" y="285685"/>
                  </a:cubicBezTo>
                  <a:cubicBezTo>
                    <a:pt x="286352" y="281592"/>
                    <a:pt x="285685" y="279497"/>
                    <a:pt x="288351" y="276070"/>
                  </a:cubicBezTo>
                  <a:cubicBezTo>
                    <a:pt x="291111" y="272643"/>
                    <a:pt x="294538" y="271977"/>
                    <a:pt x="297299" y="267217"/>
                  </a:cubicBezTo>
                  <a:cubicBezTo>
                    <a:pt x="300060" y="262457"/>
                    <a:pt x="297299" y="263790"/>
                    <a:pt x="293872" y="262362"/>
                  </a:cubicBezTo>
                  <a:cubicBezTo>
                    <a:pt x="290445" y="261029"/>
                    <a:pt x="288351" y="259601"/>
                    <a:pt x="289779" y="254841"/>
                  </a:cubicBezTo>
                  <a:cubicBezTo>
                    <a:pt x="291111" y="250081"/>
                    <a:pt x="290445" y="248654"/>
                    <a:pt x="287684" y="244560"/>
                  </a:cubicBezTo>
                  <a:cubicBezTo>
                    <a:pt x="284923" y="240467"/>
                    <a:pt x="287684" y="240467"/>
                    <a:pt x="283591" y="237706"/>
                  </a:cubicBezTo>
                  <a:cubicBezTo>
                    <a:pt x="279497" y="234945"/>
                    <a:pt x="277403" y="230852"/>
                    <a:pt x="276737" y="223998"/>
                  </a:cubicBezTo>
                  <a:cubicBezTo>
                    <a:pt x="276070" y="217144"/>
                    <a:pt x="268550" y="213717"/>
                    <a:pt x="265123" y="202103"/>
                  </a:cubicBezTo>
                  <a:cubicBezTo>
                    <a:pt x="261696" y="190489"/>
                    <a:pt x="210289" y="0"/>
                    <a:pt x="210289" y="0"/>
                  </a:cubicBezTo>
                  <a:cubicBezTo>
                    <a:pt x="210289" y="0"/>
                    <a:pt x="130134" y="6188"/>
                    <a:pt x="107572" y="8853"/>
                  </a:cubicBezTo>
                  <a:cubicBezTo>
                    <a:pt x="84916" y="11614"/>
                    <a:pt x="0" y="17135"/>
                    <a:pt x="0" y="17135"/>
                  </a:cubicBezTo>
                  <a:cubicBezTo>
                    <a:pt x="0" y="17135"/>
                    <a:pt x="1999" y="20563"/>
                    <a:pt x="2761" y="23323"/>
                  </a:cubicBezTo>
                  <a:cubicBezTo>
                    <a:pt x="3427" y="26084"/>
                    <a:pt x="8949" y="26750"/>
                    <a:pt x="8949" y="26750"/>
                  </a:cubicBezTo>
                  <a:cubicBezTo>
                    <a:pt x="8949" y="26750"/>
                    <a:pt x="2094" y="311103"/>
                    <a:pt x="2094" y="319290"/>
                  </a:cubicBezTo>
                  <a:cubicBezTo>
                    <a:pt x="2094" y="327476"/>
                    <a:pt x="8949" y="385737"/>
                    <a:pt x="11043" y="404967"/>
                  </a:cubicBezTo>
                  <a:cubicBezTo>
                    <a:pt x="12661" y="419722"/>
                    <a:pt x="17516" y="462180"/>
                    <a:pt x="19610" y="480838"/>
                  </a:cubicBezTo>
                  <a:cubicBezTo>
                    <a:pt x="19610" y="480838"/>
                    <a:pt x="19706" y="480743"/>
                    <a:pt x="19706" y="480743"/>
                  </a:cubicBezTo>
                  <a:cubicBezTo>
                    <a:pt x="21229" y="478744"/>
                    <a:pt x="24561" y="478458"/>
                    <a:pt x="26084" y="477887"/>
                  </a:cubicBezTo>
                  <a:cubicBezTo>
                    <a:pt x="27607" y="477411"/>
                    <a:pt x="30749" y="479125"/>
                    <a:pt x="33033" y="479886"/>
                  </a:cubicBezTo>
                  <a:cubicBezTo>
                    <a:pt x="35318" y="480648"/>
                    <a:pt x="36365" y="480648"/>
                    <a:pt x="37698" y="482742"/>
                  </a:cubicBezTo>
                  <a:cubicBezTo>
                    <a:pt x="38935" y="484836"/>
                    <a:pt x="38745" y="485027"/>
                    <a:pt x="41030" y="484551"/>
                  </a:cubicBezTo>
                  <a:cubicBezTo>
                    <a:pt x="43315" y="484075"/>
                    <a:pt x="43600" y="482457"/>
                    <a:pt x="43886" y="479125"/>
                  </a:cubicBezTo>
                  <a:cubicBezTo>
                    <a:pt x="44171" y="475793"/>
                    <a:pt x="43886" y="470652"/>
                    <a:pt x="44171" y="467035"/>
                  </a:cubicBezTo>
                  <a:cubicBezTo>
                    <a:pt x="44457" y="463417"/>
                    <a:pt x="44171" y="460086"/>
                    <a:pt x="45218" y="458562"/>
                  </a:cubicBezTo>
                  <a:cubicBezTo>
                    <a:pt x="46266" y="457039"/>
                    <a:pt x="46742" y="454945"/>
                    <a:pt x="46742" y="452089"/>
                  </a:cubicBezTo>
                  <a:cubicBezTo>
                    <a:pt x="46742" y="449233"/>
                    <a:pt x="46742" y="445140"/>
                    <a:pt x="47218" y="442379"/>
                  </a:cubicBezTo>
                  <a:cubicBezTo>
                    <a:pt x="47694" y="439523"/>
                    <a:pt x="48265" y="440284"/>
                    <a:pt x="48265" y="437238"/>
                  </a:cubicBezTo>
                  <a:cubicBezTo>
                    <a:pt x="48265" y="434192"/>
                    <a:pt x="49502" y="434953"/>
                    <a:pt x="51882" y="434953"/>
                  </a:cubicBezTo>
                  <a:cubicBezTo>
                    <a:pt x="54167" y="434953"/>
                    <a:pt x="54167" y="432669"/>
                    <a:pt x="55500" y="431050"/>
                  </a:cubicBezTo>
                  <a:cubicBezTo>
                    <a:pt x="56737" y="429527"/>
                    <a:pt x="58356" y="432288"/>
                    <a:pt x="58356" y="434953"/>
                  </a:cubicBezTo>
                  <a:cubicBezTo>
                    <a:pt x="58356" y="437524"/>
                    <a:pt x="58641" y="439809"/>
                    <a:pt x="57880" y="441617"/>
                  </a:cubicBezTo>
                  <a:cubicBezTo>
                    <a:pt x="57118" y="443426"/>
                    <a:pt x="56832" y="445996"/>
                    <a:pt x="57118" y="448281"/>
                  </a:cubicBezTo>
                  <a:cubicBezTo>
                    <a:pt x="57404" y="450566"/>
                    <a:pt x="59403" y="453898"/>
                    <a:pt x="60164" y="455706"/>
                  </a:cubicBezTo>
                  <a:cubicBezTo>
                    <a:pt x="60926" y="457515"/>
                    <a:pt x="60640" y="461608"/>
                    <a:pt x="58927" y="464179"/>
                  </a:cubicBezTo>
                  <a:cubicBezTo>
                    <a:pt x="57118" y="466749"/>
                    <a:pt x="59974" y="470081"/>
                    <a:pt x="60450" y="472175"/>
                  </a:cubicBezTo>
                  <a:cubicBezTo>
                    <a:pt x="60926" y="474270"/>
                    <a:pt x="64829" y="476078"/>
                    <a:pt x="66352" y="476078"/>
                  </a:cubicBezTo>
                  <a:cubicBezTo>
                    <a:pt x="67875" y="476078"/>
                    <a:pt x="69208" y="478173"/>
                    <a:pt x="70160" y="479886"/>
                  </a:cubicBezTo>
                  <a:cubicBezTo>
                    <a:pt x="71207" y="481695"/>
                    <a:pt x="73016" y="482457"/>
                    <a:pt x="74254" y="481124"/>
                  </a:cubicBezTo>
                  <a:cubicBezTo>
                    <a:pt x="75586" y="479886"/>
                    <a:pt x="77300" y="479030"/>
                    <a:pt x="77300" y="482457"/>
                  </a:cubicBezTo>
                  <a:cubicBezTo>
                    <a:pt x="77300" y="485789"/>
                    <a:pt x="75491" y="488359"/>
                    <a:pt x="71683" y="489692"/>
                  </a:cubicBezTo>
                  <a:cubicBezTo>
                    <a:pt x="67780" y="490929"/>
                    <a:pt x="66543" y="491500"/>
                    <a:pt x="69113" y="491786"/>
                  </a:cubicBezTo>
                  <a:cubicBezTo>
                    <a:pt x="71683" y="492071"/>
                    <a:pt x="75586" y="491024"/>
                    <a:pt x="78157" y="490263"/>
                  </a:cubicBezTo>
                  <a:cubicBezTo>
                    <a:pt x="80727" y="489501"/>
                    <a:pt x="85582" y="489216"/>
                    <a:pt x="88152" y="487978"/>
                  </a:cubicBezTo>
                  <a:cubicBezTo>
                    <a:pt x="90722" y="486740"/>
                    <a:pt x="89961" y="485693"/>
                    <a:pt x="88438" y="485122"/>
                  </a:cubicBezTo>
                  <a:cubicBezTo>
                    <a:pt x="86915" y="484646"/>
                    <a:pt x="86629" y="483314"/>
                    <a:pt x="86629" y="481029"/>
                  </a:cubicBezTo>
                  <a:cubicBezTo>
                    <a:pt x="86629" y="478744"/>
                    <a:pt x="86915" y="477697"/>
                    <a:pt x="88438" y="477126"/>
                  </a:cubicBezTo>
                  <a:cubicBezTo>
                    <a:pt x="89961" y="476650"/>
                    <a:pt x="91770" y="480172"/>
                    <a:pt x="93578" y="480458"/>
                  </a:cubicBezTo>
                  <a:cubicBezTo>
                    <a:pt x="95387" y="480743"/>
                    <a:pt x="95102" y="475603"/>
                    <a:pt x="96910" y="475603"/>
                  </a:cubicBezTo>
                  <a:cubicBezTo>
                    <a:pt x="98719" y="475603"/>
                    <a:pt x="99481" y="474841"/>
                    <a:pt x="101004" y="472556"/>
                  </a:cubicBezTo>
                  <a:cubicBezTo>
                    <a:pt x="102432" y="466844"/>
                    <a:pt x="102336" y="465988"/>
                    <a:pt x="101575" y="461894"/>
                  </a:cubicBezTo>
                  <a:cubicBezTo>
                    <a:pt x="100908" y="457801"/>
                    <a:pt x="102241" y="455040"/>
                    <a:pt x="103669" y="450280"/>
                  </a:cubicBezTo>
                  <a:cubicBezTo>
                    <a:pt x="104907" y="445425"/>
                    <a:pt x="101480" y="444093"/>
                    <a:pt x="98053" y="441998"/>
                  </a:cubicBezTo>
                  <a:close/>
                </a:path>
              </a:pathLst>
            </a:custGeom>
            <a:solidFill>
              <a:schemeClr val="bg1">
                <a:lumMod val="85000"/>
              </a:schemeClr>
            </a:solidFill>
            <a:ln w="4754" cap="flat">
              <a:solidFill>
                <a:srgbClr val="FFFFFF"/>
              </a:solidFill>
              <a:prstDash val="solid"/>
              <a:miter/>
            </a:ln>
          </p:spPr>
          <p:txBody>
            <a:bodyPr rtlCol="0" anchor="ctr"/>
            <a:lstStyle/>
            <a:p>
              <a:endParaRPr lang="en-US"/>
            </a:p>
          </p:txBody>
        </p:sp>
        <p:sp>
          <p:nvSpPr>
            <p:cNvPr id="83" name="Graphic 13">
              <a:extLst>
                <a:ext uri="{FF2B5EF4-FFF2-40B4-BE49-F238E27FC236}">
                  <a16:creationId xmlns:a16="http://schemas.microsoft.com/office/drawing/2014/main" id="{57532D35-0215-89D4-D0C8-DA5DADC42F8D}"/>
                </a:ext>
              </a:extLst>
            </p:cNvPr>
            <p:cNvSpPr/>
            <p:nvPr userDrawn="1"/>
          </p:nvSpPr>
          <p:spPr>
            <a:xfrm>
              <a:off x="6211388" y="4023573"/>
              <a:ext cx="761719" cy="577825"/>
            </a:xfrm>
            <a:custGeom>
              <a:avLst/>
              <a:gdLst>
                <a:gd name="connsiteX0" fmla="*/ 296865 w 401201"/>
                <a:gd name="connsiteY0" fmla="*/ 15041 h 304343"/>
                <a:gd name="connsiteX1" fmla="*/ 205096 w 401201"/>
                <a:gd name="connsiteY1" fmla="*/ 28749 h 304343"/>
                <a:gd name="connsiteX2" fmla="*/ 205096 w 401201"/>
                <a:gd name="connsiteY2" fmla="*/ 17802 h 304343"/>
                <a:gd name="connsiteX3" fmla="*/ 190055 w 401201"/>
                <a:gd name="connsiteY3" fmla="*/ 1999 h 304343"/>
                <a:gd name="connsiteX4" fmla="*/ 181868 w 401201"/>
                <a:gd name="connsiteY4" fmla="*/ 8853 h 304343"/>
                <a:gd name="connsiteX5" fmla="*/ 179107 w 401201"/>
                <a:gd name="connsiteY5" fmla="*/ 0 h 304343"/>
                <a:gd name="connsiteX6" fmla="*/ 137316 w 401201"/>
                <a:gd name="connsiteY6" fmla="*/ 3427 h 304343"/>
                <a:gd name="connsiteX7" fmla="*/ 79722 w 401201"/>
                <a:gd name="connsiteY7" fmla="*/ 9615 h 304343"/>
                <a:gd name="connsiteX8" fmla="*/ 63919 w 401201"/>
                <a:gd name="connsiteY8" fmla="*/ 15136 h 304343"/>
                <a:gd name="connsiteX9" fmla="*/ 45451 w 401201"/>
                <a:gd name="connsiteY9" fmla="*/ 25418 h 304343"/>
                <a:gd name="connsiteX10" fmla="*/ 37264 w 401201"/>
                <a:gd name="connsiteY10" fmla="*/ 28845 h 304343"/>
                <a:gd name="connsiteX11" fmla="*/ 22223 w 401201"/>
                <a:gd name="connsiteY11" fmla="*/ 35032 h 304343"/>
                <a:gd name="connsiteX12" fmla="*/ 15369 w 401201"/>
                <a:gd name="connsiteY12" fmla="*/ 43219 h 304343"/>
                <a:gd name="connsiteX13" fmla="*/ 9181 w 401201"/>
                <a:gd name="connsiteY13" fmla="*/ 50740 h 304343"/>
                <a:gd name="connsiteX14" fmla="*/ 1661 w 401201"/>
                <a:gd name="connsiteY14" fmla="*/ 63782 h 304343"/>
                <a:gd name="connsiteX15" fmla="*/ 2993 w 401201"/>
                <a:gd name="connsiteY15" fmla="*/ 71969 h 304343"/>
                <a:gd name="connsiteX16" fmla="*/ 11275 w 401201"/>
                <a:gd name="connsiteY16" fmla="*/ 77490 h 304343"/>
                <a:gd name="connsiteX17" fmla="*/ 23651 w 401201"/>
                <a:gd name="connsiteY17" fmla="*/ 85677 h 304343"/>
                <a:gd name="connsiteX18" fmla="*/ 35931 w 401201"/>
                <a:gd name="connsiteY18" fmla="*/ 89104 h 304343"/>
                <a:gd name="connsiteX19" fmla="*/ 44118 w 401201"/>
                <a:gd name="connsiteY19" fmla="*/ 93864 h 304343"/>
                <a:gd name="connsiteX20" fmla="*/ 49640 w 401201"/>
                <a:gd name="connsiteY20" fmla="*/ 102146 h 304343"/>
                <a:gd name="connsiteX21" fmla="*/ 55828 w 401201"/>
                <a:gd name="connsiteY21" fmla="*/ 113094 h 304343"/>
                <a:gd name="connsiteX22" fmla="*/ 66775 w 401201"/>
                <a:gd name="connsiteY22" fmla="*/ 125469 h 304343"/>
                <a:gd name="connsiteX23" fmla="*/ 75628 w 401201"/>
                <a:gd name="connsiteY23" fmla="*/ 136417 h 304343"/>
                <a:gd name="connsiteX24" fmla="*/ 94097 w 401201"/>
                <a:gd name="connsiteY24" fmla="*/ 147365 h 304343"/>
                <a:gd name="connsiteX25" fmla="*/ 105711 w 401201"/>
                <a:gd name="connsiteY25" fmla="*/ 156313 h 304343"/>
                <a:gd name="connsiteX26" fmla="*/ 117325 w 401201"/>
                <a:gd name="connsiteY26" fmla="*/ 167927 h 304343"/>
                <a:gd name="connsiteX27" fmla="*/ 130367 w 401201"/>
                <a:gd name="connsiteY27" fmla="*/ 176114 h 304343"/>
                <a:gd name="connsiteX28" fmla="*/ 132461 w 401201"/>
                <a:gd name="connsiteY28" fmla="*/ 181635 h 304343"/>
                <a:gd name="connsiteX29" fmla="*/ 136554 w 401201"/>
                <a:gd name="connsiteY29" fmla="*/ 190489 h 304343"/>
                <a:gd name="connsiteX30" fmla="*/ 142742 w 401201"/>
                <a:gd name="connsiteY30" fmla="*/ 193249 h 304343"/>
                <a:gd name="connsiteX31" fmla="*/ 147502 w 401201"/>
                <a:gd name="connsiteY31" fmla="*/ 199437 h 304343"/>
                <a:gd name="connsiteX32" fmla="*/ 155022 w 401201"/>
                <a:gd name="connsiteY32" fmla="*/ 208386 h 304343"/>
                <a:gd name="connsiteX33" fmla="*/ 172158 w 401201"/>
                <a:gd name="connsiteY33" fmla="*/ 215906 h 304343"/>
                <a:gd name="connsiteX34" fmla="*/ 175585 w 401201"/>
                <a:gd name="connsiteY34" fmla="*/ 223427 h 304343"/>
                <a:gd name="connsiteX35" fmla="*/ 181106 w 401201"/>
                <a:gd name="connsiteY35" fmla="*/ 230281 h 304343"/>
                <a:gd name="connsiteX36" fmla="*/ 185866 w 401201"/>
                <a:gd name="connsiteY36" fmla="*/ 239229 h 304343"/>
                <a:gd name="connsiteX37" fmla="*/ 187960 w 401201"/>
                <a:gd name="connsiteY37" fmla="*/ 250843 h 304343"/>
                <a:gd name="connsiteX38" fmla="*/ 194815 w 401201"/>
                <a:gd name="connsiteY38" fmla="*/ 259030 h 304343"/>
                <a:gd name="connsiteX39" fmla="*/ 203668 w 401201"/>
                <a:gd name="connsiteY39" fmla="*/ 261791 h 304343"/>
                <a:gd name="connsiteX40" fmla="*/ 209189 w 401201"/>
                <a:gd name="connsiteY40" fmla="*/ 269978 h 304343"/>
                <a:gd name="connsiteX41" fmla="*/ 216710 w 401201"/>
                <a:gd name="connsiteY41" fmla="*/ 278926 h 304343"/>
                <a:gd name="connsiteX42" fmla="*/ 216710 w 401201"/>
                <a:gd name="connsiteY42" fmla="*/ 289874 h 304343"/>
                <a:gd name="connsiteX43" fmla="*/ 220803 w 401201"/>
                <a:gd name="connsiteY43" fmla="*/ 299489 h 304343"/>
                <a:gd name="connsiteX44" fmla="*/ 228324 w 401201"/>
                <a:gd name="connsiteY44" fmla="*/ 302249 h 304343"/>
                <a:gd name="connsiteX45" fmla="*/ 239272 w 401201"/>
                <a:gd name="connsiteY45" fmla="*/ 304344 h 304343"/>
                <a:gd name="connsiteX46" fmla="*/ 240509 w 401201"/>
                <a:gd name="connsiteY46" fmla="*/ 301964 h 304343"/>
                <a:gd name="connsiteX47" fmla="*/ 243841 w 401201"/>
                <a:gd name="connsiteY47" fmla="*/ 296347 h 304343"/>
                <a:gd name="connsiteX48" fmla="*/ 245935 w 401201"/>
                <a:gd name="connsiteY48" fmla="*/ 296633 h 304343"/>
                <a:gd name="connsiteX49" fmla="*/ 252123 w 401201"/>
                <a:gd name="connsiteY49" fmla="*/ 292730 h 304343"/>
                <a:gd name="connsiteX50" fmla="*/ 255455 w 401201"/>
                <a:gd name="connsiteY50" fmla="*/ 284067 h 304343"/>
                <a:gd name="connsiteX51" fmla="*/ 250790 w 401201"/>
                <a:gd name="connsiteY51" fmla="*/ 283305 h 304343"/>
                <a:gd name="connsiteX52" fmla="*/ 244603 w 401201"/>
                <a:gd name="connsiteY52" fmla="*/ 278926 h 304343"/>
                <a:gd name="connsiteX53" fmla="*/ 241271 w 401201"/>
                <a:gd name="connsiteY53" fmla="*/ 273024 h 304343"/>
                <a:gd name="connsiteX54" fmla="*/ 237367 w 401201"/>
                <a:gd name="connsiteY54" fmla="*/ 264552 h 304343"/>
                <a:gd name="connsiteX55" fmla="*/ 236130 w 401201"/>
                <a:gd name="connsiteY55" fmla="*/ 256841 h 304343"/>
                <a:gd name="connsiteX56" fmla="*/ 241271 w 401201"/>
                <a:gd name="connsiteY56" fmla="*/ 257317 h 304343"/>
                <a:gd name="connsiteX57" fmla="*/ 242032 w 401201"/>
                <a:gd name="connsiteY57" fmla="*/ 264552 h 304343"/>
                <a:gd name="connsiteX58" fmla="*/ 247458 w 401201"/>
                <a:gd name="connsiteY58" fmla="*/ 271691 h 304343"/>
                <a:gd name="connsiteX59" fmla="*/ 254884 w 401201"/>
                <a:gd name="connsiteY59" fmla="*/ 278355 h 304343"/>
                <a:gd name="connsiteX60" fmla="*/ 262595 w 401201"/>
                <a:gd name="connsiteY60" fmla="*/ 278355 h 304343"/>
                <a:gd name="connsiteX61" fmla="*/ 269544 w 401201"/>
                <a:gd name="connsiteY61" fmla="*/ 273690 h 304343"/>
                <a:gd name="connsiteX62" fmla="*/ 272590 w 401201"/>
                <a:gd name="connsiteY62" fmla="*/ 266265 h 304343"/>
                <a:gd name="connsiteX63" fmla="*/ 268497 w 401201"/>
                <a:gd name="connsiteY63" fmla="*/ 268074 h 304343"/>
                <a:gd name="connsiteX64" fmla="*/ 263071 w 401201"/>
                <a:gd name="connsiteY64" fmla="*/ 270644 h 304343"/>
                <a:gd name="connsiteX65" fmla="*/ 265641 w 401201"/>
                <a:gd name="connsiteY65" fmla="*/ 266265 h 304343"/>
                <a:gd name="connsiteX66" fmla="*/ 269449 w 401201"/>
                <a:gd name="connsiteY66" fmla="*/ 261124 h 304343"/>
                <a:gd name="connsiteX67" fmla="*/ 265070 w 401201"/>
                <a:gd name="connsiteY67" fmla="*/ 259887 h 304343"/>
                <a:gd name="connsiteX68" fmla="*/ 257359 w 401201"/>
                <a:gd name="connsiteY68" fmla="*/ 257317 h 304343"/>
                <a:gd name="connsiteX69" fmla="*/ 258121 w 401201"/>
                <a:gd name="connsiteY69" fmla="*/ 251414 h 304343"/>
                <a:gd name="connsiteX70" fmla="*/ 264023 w 401201"/>
                <a:gd name="connsiteY70" fmla="*/ 252938 h 304343"/>
                <a:gd name="connsiteX71" fmla="*/ 270686 w 401201"/>
                <a:gd name="connsiteY71" fmla="*/ 253223 h 304343"/>
                <a:gd name="connsiteX72" fmla="*/ 270686 w 401201"/>
                <a:gd name="connsiteY72" fmla="*/ 246845 h 304343"/>
                <a:gd name="connsiteX73" fmla="*/ 272495 w 401201"/>
                <a:gd name="connsiteY73" fmla="*/ 246083 h 304343"/>
                <a:gd name="connsiteX74" fmla="*/ 273542 w 401201"/>
                <a:gd name="connsiteY74" fmla="*/ 248939 h 304343"/>
                <a:gd name="connsiteX75" fmla="*/ 278112 w 401201"/>
                <a:gd name="connsiteY75" fmla="*/ 253604 h 304343"/>
                <a:gd name="connsiteX76" fmla="*/ 286299 w 401201"/>
                <a:gd name="connsiteY76" fmla="*/ 246940 h 304343"/>
                <a:gd name="connsiteX77" fmla="*/ 300388 w 401201"/>
                <a:gd name="connsiteY77" fmla="*/ 237706 h 304343"/>
                <a:gd name="connsiteX78" fmla="*/ 303244 w 401201"/>
                <a:gd name="connsiteY78" fmla="*/ 236183 h 304343"/>
                <a:gd name="connsiteX79" fmla="*/ 303720 w 401201"/>
                <a:gd name="connsiteY79" fmla="*/ 233136 h 304343"/>
                <a:gd name="connsiteX80" fmla="*/ 310955 w 401201"/>
                <a:gd name="connsiteY80" fmla="*/ 230566 h 304343"/>
                <a:gd name="connsiteX81" fmla="*/ 313239 w 401201"/>
                <a:gd name="connsiteY81" fmla="*/ 224379 h 304343"/>
                <a:gd name="connsiteX82" fmla="*/ 308384 w 401201"/>
                <a:gd name="connsiteY82" fmla="*/ 220761 h 304343"/>
                <a:gd name="connsiteX83" fmla="*/ 305052 w 401201"/>
                <a:gd name="connsiteY83" fmla="*/ 215906 h 304343"/>
                <a:gd name="connsiteX84" fmla="*/ 304291 w 401201"/>
                <a:gd name="connsiteY84" fmla="*/ 208481 h 304343"/>
                <a:gd name="connsiteX85" fmla="*/ 309717 w 401201"/>
                <a:gd name="connsiteY85" fmla="*/ 211337 h 304343"/>
                <a:gd name="connsiteX86" fmla="*/ 312763 w 401201"/>
                <a:gd name="connsiteY86" fmla="*/ 217239 h 304343"/>
                <a:gd name="connsiteX87" fmla="*/ 317142 w 401201"/>
                <a:gd name="connsiteY87" fmla="*/ 218286 h 304343"/>
                <a:gd name="connsiteX88" fmla="*/ 321807 w 401201"/>
                <a:gd name="connsiteY88" fmla="*/ 214668 h 304343"/>
                <a:gd name="connsiteX89" fmla="*/ 326662 w 401201"/>
                <a:gd name="connsiteY89" fmla="*/ 209528 h 304343"/>
                <a:gd name="connsiteX90" fmla="*/ 332279 w 401201"/>
                <a:gd name="connsiteY90" fmla="*/ 203911 h 304343"/>
                <a:gd name="connsiteX91" fmla="*/ 330470 w 401201"/>
                <a:gd name="connsiteY91" fmla="*/ 199818 h 304343"/>
                <a:gd name="connsiteX92" fmla="*/ 330755 w 401201"/>
                <a:gd name="connsiteY92" fmla="*/ 194201 h 304343"/>
                <a:gd name="connsiteX93" fmla="*/ 336658 w 401201"/>
                <a:gd name="connsiteY93" fmla="*/ 188775 h 304343"/>
                <a:gd name="connsiteX94" fmla="*/ 342084 w 401201"/>
                <a:gd name="connsiteY94" fmla="*/ 189251 h 304343"/>
                <a:gd name="connsiteX95" fmla="*/ 347510 w 401201"/>
                <a:gd name="connsiteY95" fmla="*/ 184110 h 304343"/>
                <a:gd name="connsiteX96" fmla="*/ 354174 w 401201"/>
                <a:gd name="connsiteY96" fmla="*/ 178494 h 304343"/>
                <a:gd name="connsiteX97" fmla="*/ 351032 w 401201"/>
                <a:gd name="connsiteY97" fmla="*/ 174876 h 304343"/>
                <a:gd name="connsiteX98" fmla="*/ 351318 w 401201"/>
                <a:gd name="connsiteY98" fmla="*/ 168688 h 304343"/>
                <a:gd name="connsiteX99" fmla="*/ 357220 w 401201"/>
                <a:gd name="connsiteY99" fmla="*/ 171259 h 304343"/>
                <a:gd name="connsiteX100" fmla="*/ 361314 w 401201"/>
                <a:gd name="connsiteY100" fmla="*/ 170783 h 304343"/>
                <a:gd name="connsiteX101" fmla="*/ 359219 w 401201"/>
                <a:gd name="connsiteY101" fmla="*/ 166689 h 304343"/>
                <a:gd name="connsiteX102" fmla="*/ 354555 w 401201"/>
                <a:gd name="connsiteY102" fmla="*/ 164595 h 304343"/>
                <a:gd name="connsiteX103" fmla="*/ 350176 w 401201"/>
                <a:gd name="connsiteY103" fmla="*/ 158217 h 304343"/>
                <a:gd name="connsiteX104" fmla="*/ 351984 w 401201"/>
                <a:gd name="connsiteY104" fmla="*/ 147650 h 304343"/>
                <a:gd name="connsiteX105" fmla="*/ 354555 w 401201"/>
                <a:gd name="connsiteY105" fmla="*/ 149459 h 304343"/>
                <a:gd name="connsiteX106" fmla="*/ 353317 w 401201"/>
                <a:gd name="connsiteY106" fmla="*/ 156122 h 304343"/>
                <a:gd name="connsiteX107" fmla="*/ 358743 w 401201"/>
                <a:gd name="connsiteY107" fmla="*/ 158217 h 304343"/>
                <a:gd name="connsiteX108" fmla="*/ 360838 w 401201"/>
                <a:gd name="connsiteY108" fmla="*/ 153362 h 304343"/>
                <a:gd name="connsiteX109" fmla="*/ 362646 w 401201"/>
                <a:gd name="connsiteY109" fmla="*/ 143366 h 304343"/>
                <a:gd name="connsiteX110" fmla="*/ 368834 w 401201"/>
                <a:gd name="connsiteY110" fmla="*/ 130515 h 304343"/>
                <a:gd name="connsiteX111" fmla="*/ 378830 w 401201"/>
                <a:gd name="connsiteY111" fmla="*/ 112046 h 304343"/>
                <a:gd name="connsiteX112" fmla="*/ 391205 w 401201"/>
                <a:gd name="connsiteY112" fmla="*/ 98909 h 304343"/>
                <a:gd name="connsiteX113" fmla="*/ 401201 w 401201"/>
                <a:gd name="connsiteY113" fmla="*/ 93388 h 304343"/>
                <a:gd name="connsiteX114" fmla="*/ 296865 w 401201"/>
                <a:gd name="connsiteY114" fmla="*/ 15041 h 30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01201" h="304343">
                  <a:moveTo>
                    <a:pt x="296865" y="15041"/>
                  </a:moveTo>
                  <a:lnTo>
                    <a:pt x="205096" y="28749"/>
                  </a:lnTo>
                  <a:cubicBezTo>
                    <a:pt x="203763" y="25322"/>
                    <a:pt x="205096" y="17802"/>
                    <a:pt x="205096" y="17802"/>
                  </a:cubicBezTo>
                  <a:lnTo>
                    <a:pt x="190055" y="1999"/>
                  </a:lnTo>
                  <a:cubicBezTo>
                    <a:pt x="190055" y="1999"/>
                    <a:pt x="184629" y="8187"/>
                    <a:pt x="181868" y="8853"/>
                  </a:cubicBezTo>
                  <a:cubicBezTo>
                    <a:pt x="179107" y="9520"/>
                    <a:pt x="179107" y="0"/>
                    <a:pt x="179107" y="0"/>
                  </a:cubicBezTo>
                  <a:cubicBezTo>
                    <a:pt x="179107" y="0"/>
                    <a:pt x="153785" y="1999"/>
                    <a:pt x="137316" y="3427"/>
                  </a:cubicBezTo>
                  <a:cubicBezTo>
                    <a:pt x="120847" y="4760"/>
                    <a:pt x="88004" y="8187"/>
                    <a:pt x="79722" y="9615"/>
                  </a:cubicBezTo>
                  <a:cubicBezTo>
                    <a:pt x="71535" y="10948"/>
                    <a:pt x="71535" y="11709"/>
                    <a:pt x="63919" y="15136"/>
                  </a:cubicBezTo>
                  <a:cubicBezTo>
                    <a:pt x="56399" y="18563"/>
                    <a:pt x="50211" y="21990"/>
                    <a:pt x="45451" y="25418"/>
                  </a:cubicBezTo>
                  <a:cubicBezTo>
                    <a:pt x="40691" y="28845"/>
                    <a:pt x="39930" y="27512"/>
                    <a:pt x="37264" y="28845"/>
                  </a:cubicBezTo>
                  <a:cubicBezTo>
                    <a:pt x="34503" y="30177"/>
                    <a:pt x="31077" y="30939"/>
                    <a:pt x="22223" y="35032"/>
                  </a:cubicBezTo>
                  <a:cubicBezTo>
                    <a:pt x="13275" y="39126"/>
                    <a:pt x="16035" y="39792"/>
                    <a:pt x="15369" y="43219"/>
                  </a:cubicBezTo>
                  <a:cubicBezTo>
                    <a:pt x="14703" y="46646"/>
                    <a:pt x="12608" y="47979"/>
                    <a:pt x="9181" y="50740"/>
                  </a:cubicBezTo>
                  <a:cubicBezTo>
                    <a:pt x="5754" y="53500"/>
                    <a:pt x="2993" y="58927"/>
                    <a:pt x="1661" y="63782"/>
                  </a:cubicBezTo>
                  <a:cubicBezTo>
                    <a:pt x="233" y="68542"/>
                    <a:pt x="-1766" y="70636"/>
                    <a:pt x="2993" y="71969"/>
                  </a:cubicBezTo>
                  <a:cubicBezTo>
                    <a:pt x="7753" y="73302"/>
                    <a:pt x="7849" y="76728"/>
                    <a:pt x="11275" y="77490"/>
                  </a:cubicBezTo>
                  <a:cubicBezTo>
                    <a:pt x="14703" y="78156"/>
                    <a:pt x="20129" y="83011"/>
                    <a:pt x="23651" y="85677"/>
                  </a:cubicBezTo>
                  <a:cubicBezTo>
                    <a:pt x="27078" y="88438"/>
                    <a:pt x="30505" y="89770"/>
                    <a:pt x="35931" y="89104"/>
                  </a:cubicBezTo>
                  <a:cubicBezTo>
                    <a:pt x="41358" y="88438"/>
                    <a:pt x="42786" y="91103"/>
                    <a:pt x="44118" y="93864"/>
                  </a:cubicBezTo>
                  <a:cubicBezTo>
                    <a:pt x="45451" y="96625"/>
                    <a:pt x="47545" y="97291"/>
                    <a:pt x="49640" y="102146"/>
                  </a:cubicBezTo>
                  <a:cubicBezTo>
                    <a:pt x="51734" y="106906"/>
                    <a:pt x="54400" y="108334"/>
                    <a:pt x="55828" y="113094"/>
                  </a:cubicBezTo>
                  <a:cubicBezTo>
                    <a:pt x="57256" y="117853"/>
                    <a:pt x="62682" y="121280"/>
                    <a:pt x="66775" y="125469"/>
                  </a:cubicBezTo>
                  <a:cubicBezTo>
                    <a:pt x="70869" y="129563"/>
                    <a:pt x="70869" y="133656"/>
                    <a:pt x="75628" y="136417"/>
                  </a:cubicBezTo>
                  <a:cubicBezTo>
                    <a:pt x="80388" y="139177"/>
                    <a:pt x="89337" y="144699"/>
                    <a:pt x="94097" y="147365"/>
                  </a:cubicBezTo>
                  <a:cubicBezTo>
                    <a:pt x="98856" y="150125"/>
                    <a:pt x="103712" y="151458"/>
                    <a:pt x="105711" y="156313"/>
                  </a:cubicBezTo>
                  <a:cubicBezTo>
                    <a:pt x="107805" y="161073"/>
                    <a:pt x="112565" y="167261"/>
                    <a:pt x="117325" y="167927"/>
                  </a:cubicBezTo>
                  <a:cubicBezTo>
                    <a:pt x="122084" y="168593"/>
                    <a:pt x="127606" y="176114"/>
                    <a:pt x="130367" y="176114"/>
                  </a:cubicBezTo>
                  <a:cubicBezTo>
                    <a:pt x="133127" y="176114"/>
                    <a:pt x="133794" y="178208"/>
                    <a:pt x="132461" y="181635"/>
                  </a:cubicBezTo>
                  <a:cubicBezTo>
                    <a:pt x="131128" y="185062"/>
                    <a:pt x="133127" y="188489"/>
                    <a:pt x="136554" y="190489"/>
                  </a:cubicBezTo>
                  <a:cubicBezTo>
                    <a:pt x="139982" y="192583"/>
                    <a:pt x="142076" y="190489"/>
                    <a:pt x="142742" y="193249"/>
                  </a:cubicBezTo>
                  <a:cubicBezTo>
                    <a:pt x="143408" y="196010"/>
                    <a:pt x="144836" y="198771"/>
                    <a:pt x="147502" y="199437"/>
                  </a:cubicBezTo>
                  <a:cubicBezTo>
                    <a:pt x="150263" y="200103"/>
                    <a:pt x="150929" y="204958"/>
                    <a:pt x="155022" y="208386"/>
                  </a:cubicBezTo>
                  <a:cubicBezTo>
                    <a:pt x="159116" y="211813"/>
                    <a:pt x="168064" y="215240"/>
                    <a:pt x="172158" y="215906"/>
                  </a:cubicBezTo>
                  <a:cubicBezTo>
                    <a:pt x="176251" y="216572"/>
                    <a:pt x="178346" y="218667"/>
                    <a:pt x="175585" y="223427"/>
                  </a:cubicBezTo>
                  <a:cubicBezTo>
                    <a:pt x="172824" y="228186"/>
                    <a:pt x="179678" y="226187"/>
                    <a:pt x="181106" y="230281"/>
                  </a:cubicBezTo>
                  <a:cubicBezTo>
                    <a:pt x="182439" y="234374"/>
                    <a:pt x="185200" y="236468"/>
                    <a:pt x="185866" y="239229"/>
                  </a:cubicBezTo>
                  <a:cubicBezTo>
                    <a:pt x="186533" y="241990"/>
                    <a:pt x="187960" y="247416"/>
                    <a:pt x="187960" y="250843"/>
                  </a:cubicBezTo>
                  <a:cubicBezTo>
                    <a:pt x="187960" y="254270"/>
                    <a:pt x="189389" y="257697"/>
                    <a:pt x="194815" y="259030"/>
                  </a:cubicBezTo>
                  <a:cubicBezTo>
                    <a:pt x="200241" y="260363"/>
                    <a:pt x="200241" y="258364"/>
                    <a:pt x="203668" y="261791"/>
                  </a:cubicBezTo>
                  <a:cubicBezTo>
                    <a:pt x="207095" y="265218"/>
                    <a:pt x="208428" y="266551"/>
                    <a:pt x="209189" y="269978"/>
                  </a:cubicBezTo>
                  <a:cubicBezTo>
                    <a:pt x="209856" y="273405"/>
                    <a:pt x="213949" y="277498"/>
                    <a:pt x="216710" y="278926"/>
                  </a:cubicBezTo>
                  <a:cubicBezTo>
                    <a:pt x="219471" y="280259"/>
                    <a:pt x="215377" y="287875"/>
                    <a:pt x="216710" y="289874"/>
                  </a:cubicBezTo>
                  <a:cubicBezTo>
                    <a:pt x="218043" y="291968"/>
                    <a:pt x="218804" y="296062"/>
                    <a:pt x="220803" y="299489"/>
                  </a:cubicBezTo>
                  <a:cubicBezTo>
                    <a:pt x="222802" y="302916"/>
                    <a:pt x="223564" y="305010"/>
                    <a:pt x="228324" y="302249"/>
                  </a:cubicBezTo>
                  <a:cubicBezTo>
                    <a:pt x="231465" y="300536"/>
                    <a:pt x="234797" y="302725"/>
                    <a:pt x="239272" y="304344"/>
                  </a:cubicBezTo>
                  <a:cubicBezTo>
                    <a:pt x="239557" y="303582"/>
                    <a:pt x="240033" y="302725"/>
                    <a:pt x="240509" y="301964"/>
                  </a:cubicBezTo>
                  <a:cubicBezTo>
                    <a:pt x="241556" y="300155"/>
                    <a:pt x="242318" y="299108"/>
                    <a:pt x="243841" y="296347"/>
                  </a:cubicBezTo>
                  <a:cubicBezTo>
                    <a:pt x="245364" y="293586"/>
                    <a:pt x="245935" y="294538"/>
                    <a:pt x="245935" y="296633"/>
                  </a:cubicBezTo>
                  <a:cubicBezTo>
                    <a:pt x="245935" y="298632"/>
                    <a:pt x="250505" y="294824"/>
                    <a:pt x="252123" y="292730"/>
                  </a:cubicBezTo>
                  <a:cubicBezTo>
                    <a:pt x="253646" y="290731"/>
                    <a:pt x="254693" y="285590"/>
                    <a:pt x="255455" y="284067"/>
                  </a:cubicBezTo>
                  <a:cubicBezTo>
                    <a:pt x="256217" y="282544"/>
                    <a:pt x="252313" y="282544"/>
                    <a:pt x="250790" y="283305"/>
                  </a:cubicBezTo>
                  <a:cubicBezTo>
                    <a:pt x="249267" y="284067"/>
                    <a:pt x="246982" y="281020"/>
                    <a:pt x="244603" y="278926"/>
                  </a:cubicBezTo>
                  <a:cubicBezTo>
                    <a:pt x="242318" y="276927"/>
                    <a:pt x="241556" y="274547"/>
                    <a:pt x="241271" y="273024"/>
                  </a:cubicBezTo>
                  <a:cubicBezTo>
                    <a:pt x="240985" y="271501"/>
                    <a:pt x="238700" y="267883"/>
                    <a:pt x="237367" y="264552"/>
                  </a:cubicBezTo>
                  <a:cubicBezTo>
                    <a:pt x="236130" y="261220"/>
                    <a:pt x="234512" y="257317"/>
                    <a:pt x="236130" y="256841"/>
                  </a:cubicBezTo>
                  <a:cubicBezTo>
                    <a:pt x="237653" y="256364"/>
                    <a:pt x="240985" y="256555"/>
                    <a:pt x="241271" y="257317"/>
                  </a:cubicBezTo>
                  <a:cubicBezTo>
                    <a:pt x="241556" y="258078"/>
                    <a:pt x="241556" y="261410"/>
                    <a:pt x="242032" y="264552"/>
                  </a:cubicBezTo>
                  <a:cubicBezTo>
                    <a:pt x="242508" y="267598"/>
                    <a:pt x="245174" y="270168"/>
                    <a:pt x="247458" y="271691"/>
                  </a:cubicBezTo>
                  <a:cubicBezTo>
                    <a:pt x="249743" y="273214"/>
                    <a:pt x="252885" y="276356"/>
                    <a:pt x="254884" y="278355"/>
                  </a:cubicBezTo>
                  <a:cubicBezTo>
                    <a:pt x="256978" y="280449"/>
                    <a:pt x="260310" y="278831"/>
                    <a:pt x="262595" y="278355"/>
                  </a:cubicBezTo>
                  <a:cubicBezTo>
                    <a:pt x="264879" y="277879"/>
                    <a:pt x="267735" y="275309"/>
                    <a:pt x="269544" y="273690"/>
                  </a:cubicBezTo>
                  <a:cubicBezTo>
                    <a:pt x="271353" y="272167"/>
                    <a:pt x="272876" y="268264"/>
                    <a:pt x="272590" y="266265"/>
                  </a:cubicBezTo>
                  <a:cubicBezTo>
                    <a:pt x="272305" y="264171"/>
                    <a:pt x="269258" y="266551"/>
                    <a:pt x="268497" y="268074"/>
                  </a:cubicBezTo>
                  <a:cubicBezTo>
                    <a:pt x="267735" y="269597"/>
                    <a:pt x="264689" y="271120"/>
                    <a:pt x="263071" y="270644"/>
                  </a:cubicBezTo>
                  <a:cubicBezTo>
                    <a:pt x="261548" y="270168"/>
                    <a:pt x="263642" y="267598"/>
                    <a:pt x="265641" y="266265"/>
                  </a:cubicBezTo>
                  <a:cubicBezTo>
                    <a:pt x="267640" y="264932"/>
                    <a:pt x="270020" y="262648"/>
                    <a:pt x="269449" y="261124"/>
                  </a:cubicBezTo>
                  <a:cubicBezTo>
                    <a:pt x="268973" y="259601"/>
                    <a:pt x="266879" y="259601"/>
                    <a:pt x="265070" y="259887"/>
                  </a:cubicBezTo>
                  <a:cubicBezTo>
                    <a:pt x="263261" y="260173"/>
                    <a:pt x="259168" y="258649"/>
                    <a:pt x="257359" y="257317"/>
                  </a:cubicBezTo>
                  <a:cubicBezTo>
                    <a:pt x="255550" y="256079"/>
                    <a:pt x="257073" y="253699"/>
                    <a:pt x="258121" y="251414"/>
                  </a:cubicBezTo>
                  <a:cubicBezTo>
                    <a:pt x="259168" y="249130"/>
                    <a:pt x="261452" y="251700"/>
                    <a:pt x="264023" y="252938"/>
                  </a:cubicBezTo>
                  <a:cubicBezTo>
                    <a:pt x="266593" y="254175"/>
                    <a:pt x="268402" y="254175"/>
                    <a:pt x="270686" y="253223"/>
                  </a:cubicBezTo>
                  <a:cubicBezTo>
                    <a:pt x="272971" y="252176"/>
                    <a:pt x="270686" y="249130"/>
                    <a:pt x="270686" y="246845"/>
                  </a:cubicBezTo>
                  <a:cubicBezTo>
                    <a:pt x="270686" y="244560"/>
                    <a:pt x="272495" y="244275"/>
                    <a:pt x="272495" y="246083"/>
                  </a:cubicBezTo>
                  <a:cubicBezTo>
                    <a:pt x="272495" y="247892"/>
                    <a:pt x="271448" y="248368"/>
                    <a:pt x="273542" y="248939"/>
                  </a:cubicBezTo>
                  <a:cubicBezTo>
                    <a:pt x="275541" y="249415"/>
                    <a:pt x="276303" y="250748"/>
                    <a:pt x="278112" y="253604"/>
                  </a:cubicBezTo>
                  <a:cubicBezTo>
                    <a:pt x="279920" y="256460"/>
                    <a:pt x="283538" y="250272"/>
                    <a:pt x="286299" y="246940"/>
                  </a:cubicBezTo>
                  <a:cubicBezTo>
                    <a:pt x="289154" y="243608"/>
                    <a:pt x="297627" y="238467"/>
                    <a:pt x="300388" y="237706"/>
                  </a:cubicBezTo>
                  <a:cubicBezTo>
                    <a:pt x="303244" y="236945"/>
                    <a:pt x="304481" y="237420"/>
                    <a:pt x="303244" y="236183"/>
                  </a:cubicBezTo>
                  <a:cubicBezTo>
                    <a:pt x="302006" y="234945"/>
                    <a:pt x="302006" y="233136"/>
                    <a:pt x="303720" y="233136"/>
                  </a:cubicBezTo>
                  <a:cubicBezTo>
                    <a:pt x="305528" y="233136"/>
                    <a:pt x="308575" y="231899"/>
                    <a:pt x="310955" y="230566"/>
                  </a:cubicBezTo>
                  <a:cubicBezTo>
                    <a:pt x="313239" y="229329"/>
                    <a:pt x="314001" y="226187"/>
                    <a:pt x="313239" y="224379"/>
                  </a:cubicBezTo>
                  <a:cubicBezTo>
                    <a:pt x="312478" y="222570"/>
                    <a:pt x="311145" y="222094"/>
                    <a:pt x="308384" y="220761"/>
                  </a:cubicBezTo>
                  <a:cubicBezTo>
                    <a:pt x="305528" y="219428"/>
                    <a:pt x="305814" y="217144"/>
                    <a:pt x="305052" y="215906"/>
                  </a:cubicBezTo>
                  <a:cubicBezTo>
                    <a:pt x="304291" y="214668"/>
                    <a:pt x="303720" y="209242"/>
                    <a:pt x="304291" y="208481"/>
                  </a:cubicBezTo>
                  <a:cubicBezTo>
                    <a:pt x="304767" y="207719"/>
                    <a:pt x="308194" y="210004"/>
                    <a:pt x="309717" y="211337"/>
                  </a:cubicBezTo>
                  <a:cubicBezTo>
                    <a:pt x="311240" y="212574"/>
                    <a:pt x="312002" y="215430"/>
                    <a:pt x="312763" y="217239"/>
                  </a:cubicBezTo>
                  <a:cubicBezTo>
                    <a:pt x="313525" y="219048"/>
                    <a:pt x="315810" y="219523"/>
                    <a:pt x="317142" y="218286"/>
                  </a:cubicBezTo>
                  <a:cubicBezTo>
                    <a:pt x="318380" y="217048"/>
                    <a:pt x="319713" y="215240"/>
                    <a:pt x="321807" y="214668"/>
                  </a:cubicBezTo>
                  <a:cubicBezTo>
                    <a:pt x="323806" y="214192"/>
                    <a:pt x="325901" y="211337"/>
                    <a:pt x="326662" y="209528"/>
                  </a:cubicBezTo>
                  <a:cubicBezTo>
                    <a:pt x="327424" y="207719"/>
                    <a:pt x="329232" y="206196"/>
                    <a:pt x="332279" y="203911"/>
                  </a:cubicBezTo>
                  <a:cubicBezTo>
                    <a:pt x="335325" y="201626"/>
                    <a:pt x="332564" y="201055"/>
                    <a:pt x="330470" y="199818"/>
                  </a:cubicBezTo>
                  <a:cubicBezTo>
                    <a:pt x="328375" y="198580"/>
                    <a:pt x="329708" y="196010"/>
                    <a:pt x="330755" y="194201"/>
                  </a:cubicBezTo>
                  <a:cubicBezTo>
                    <a:pt x="331803" y="192392"/>
                    <a:pt x="335135" y="191345"/>
                    <a:pt x="336658" y="188775"/>
                  </a:cubicBezTo>
                  <a:cubicBezTo>
                    <a:pt x="338181" y="186205"/>
                    <a:pt x="340275" y="187728"/>
                    <a:pt x="342084" y="189251"/>
                  </a:cubicBezTo>
                  <a:cubicBezTo>
                    <a:pt x="343893" y="190774"/>
                    <a:pt x="346749" y="185919"/>
                    <a:pt x="347510" y="184110"/>
                  </a:cubicBezTo>
                  <a:cubicBezTo>
                    <a:pt x="348272" y="182302"/>
                    <a:pt x="352651" y="179731"/>
                    <a:pt x="354174" y="178494"/>
                  </a:cubicBezTo>
                  <a:cubicBezTo>
                    <a:pt x="355697" y="177256"/>
                    <a:pt x="352365" y="176209"/>
                    <a:pt x="351032" y="174876"/>
                  </a:cubicBezTo>
                  <a:cubicBezTo>
                    <a:pt x="349795" y="173639"/>
                    <a:pt x="350556" y="170783"/>
                    <a:pt x="351318" y="168688"/>
                  </a:cubicBezTo>
                  <a:cubicBezTo>
                    <a:pt x="352080" y="166594"/>
                    <a:pt x="355412" y="169926"/>
                    <a:pt x="357220" y="171259"/>
                  </a:cubicBezTo>
                  <a:cubicBezTo>
                    <a:pt x="359029" y="172592"/>
                    <a:pt x="360266" y="173353"/>
                    <a:pt x="361314" y="170783"/>
                  </a:cubicBezTo>
                  <a:cubicBezTo>
                    <a:pt x="362361" y="168213"/>
                    <a:pt x="359219" y="168213"/>
                    <a:pt x="359219" y="166689"/>
                  </a:cubicBezTo>
                  <a:cubicBezTo>
                    <a:pt x="359219" y="165166"/>
                    <a:pt x="356078" y="165166"/>
                    <a:pt x="354555" y="164595"/>
                  </a:cubicBezTo>
                  <a:cubicBezTo>
                    <a:pt x="353032" y="164119"/>
                    <a:pt x="350747" y="161549"/>
                    <a:pt x="350176" y="158217"/>
                  </a:cubicBezTo>
                  <a:cubicBezTo>
                    <a:pt x="349700" y="154885"/>
                    <a:pt x="351223" y="150506"/>
                    <a:pt x="351984" y="147650"/>
                  </a:cubicBezTo>
                  <a:cubicBezTo>
                    <a:pt x="352746" y="144794"/>
                    <a:pt x="354555" y="146888"/>
                    <a:pt x="354555" y="149459"/>
                  </a:cubicBezTo>
                  <a:cubicBezTo>
                    <a:pt x="354555" y="152029"/>
                    <a:pt x="354555" y="153552"/>
                    <a:pt x="353317" y="156122"/>
                  </a:cubicBezTo>
                  <a:cubicBezTo>
                    <a:pt x="351984" y="158693"/>
                    <a:pt x="356363" y="158217"/>
                    <a:pt x="358743" y="158217"/>
                  </a:cubicBezTo>
                  <a:cubicBezTo>
                    <a:pt x="361028" y="158217"/>
                    <a:pt x="360266" y="155932"/>
                    <a:pt x="360838" y="153362"/>
                  </a:cubicBezTo>
                  <a:cubicBezTo>
                    <a:pt x="361314" y="150791"/>
                    <a:pt x="361123" y="146984"/>
                    <a:pt x="362646" y="143366"/>
                  </a:cubicBezTo>
                  <a:cubicBezTo>
                    <a:pt x="364169" y="139749"/>
                    <a:pt x="366454" y="134132"/>
                    <a:pt x="368834" y="130515"/>
                  </a:cubicBezTo>
                  <a:cubicBezTo>
                    <a:pt x="371119" y="126897"/>
                    <a:pt x="375783" y="116426"/>
                    <a:pt x="378830" y="112046"/>
                  </a:cubicBezTo>
                  <a:cubicBezTo>
                    <a:pt x="381876" y="107667"/>
                    <a:pt x="388350" y="101289"/>
                    <a:pt x="391205" y="98909"/>
                  </a:cubicBezTo>
                  <a:cubicBezTo>
                    <a:pt x="393395" y="97196"/>
                    <a:pt x="397774" y="95101"/>
                    <a:pt x="401201" y="93388"/>
                  </a:cubicBezTo>
                  <a:lnTo>
                    <a:pt x="296865" y="15041"/>
                  </a:lnTo>
                  <a:close/>
                </a:path>
              </a:pathLst>
            </a:custGeom>
            <a:solidFill>
              <a:schemeClr val="bg1">
                <a:lumMod val="85000"/>
              </a:schemeClr>
            </a:solidFill>
            <a:ln w="4754" cap="flat">
              <a:solidFill>
                <a:srgbClr val="FFFFFF"/>
              </a:solidFill>
              <a:prstDash val="solid"/>
              <a:miter/>
            </a:ln>
          </p:spPr>
          <p:txBody>
            <a:bodyPr rtlCol="0" anchor="ctr"/>
            <a:lstStyle/>
            <a:p>
              <a:endParaRPr lang="en-US"/>
            </a:p>
          </p:txBody>
        </p:sp>
        <p:grpSp>
          <p:nvGrpSpPr>
            <p:cNvPr id="84" name="Graphic 13">
              <a:extLst>
                <a:ext uri="{FF2B5EF4-FFF2-40B4-BE49-F238E27FC236}">
                  <a16:creationId xmlns:a16="http://schemas.microsoft.com/office/drawing/2014/main" id="{81301B0A-54F3-A2C6-71C0-CE2C5195C18B}"/>
                </a:ext>
              </a:extLst>
            </p:cNvPr>
            <p:cNvGrpSpPr/>
            <p:nvPr userDrawn="1"/>
          </p:nvGrpSpPr>
          <p:grpSpPr>
            <a:xfrm>
              <a:off x="5857940" y="4096231"/>
              <a:ext cx="816583" cy="853645"/>
              <a:chOff x="6484211" y="5005265"/>
              <a:chExt cx="430098" cy="449619"/>
            </a:xfrm>
            <a:solidFill>
              <a:schemeClr val="bg1">
                <a:lumMod val="85000"/>
              </a:schemeClr>
            </a:solidFill>
          </p:grpSpPr>
          <p:sp>
            <p:nvSpPr>
              <p:cNvPr id="85" name="Graphic 13">
                <a:extLst>
                  <a:ext uri="{FF2B5EF4-FFF2-40B4-BE49-F238E27FC236}">
                    <a16:creationId xmlns:a16="http://schemas.microsoft.com/office/drawing/2014/main" id="{4E210D11-8931-F240-B757-EE973A52F0B6}"/>
                  </a:ext>
                </a:extLst>
              </p:cNvPr>
              <p:cNvSpPr/>
              <p:nvPr/>
            </p:nvSpPr>
            <p:spPr>
              <a:xfrm>
                <a:off x="6878499" y="5386970"/>
                <a:ext cx="5108" cy="16348"/>
              </a:xfrm>
              <a:custGeom>
                <a:avLst/>
                <a:gdLst>
                  <a:gd name="connsiteX0" fmla="*/ 4586 w 5108"/>
                  <a:gd name="connsiteY0" fmla="*/ 510 h 16348"/>
                  <a:gd name="connsiteX1" fmla="*/ 207 w 5108"/>
                  <a:gd name="connsiteY1" fmla="*/ 7174 h 16348"/>
                  <a:gd name="connsiteX2" fmla="*/ 4111 w 5108"/>
                  <a:gd name="connsiteY2" fmla="*/ 12790 h 16348"/>
                  <a:gd name="connsiteX3" fmla="*/ 4586 w 5108"/>
                  <a:gd name="connsiteY3" fmla="*/ 510 h 16348"/>
                </a:gdLst>
                <a:ahLst/>
                <a:cxnLst>
                  <a:cxn ang="0">
                    <a:pos x="connsiteX0" y="connsiteY0"/>
                  </a:cxn>
                  <a:cxn ang="0">
                    <a:pos x="connsiteX1" y="connsiteY1"/>
                  </a:cxn>
                  <a:cxn ang="0">
                    <a:pos x="connsiteX2" y="connsiteY2"/>
                  </a:cxn>
                  <a:cxn ang="0">
                    <a:pos x="connsiteX3" y="connsiteY3"/>
                  </a:cxn>
                </a:cxnLst>
                <a:rect l="l" t="t" r="r" b="b"/>
                <a:pathLst>
                  <a:path w="5108" h="16348">
                    <a:moveTo>
                      <a:pt x="4586" y="510"/>
                    </a:moveTo>
                    <a:cubicBezTo>
                      <a:pt x="3634" y="3461"/>
                      <a:pt x="-1030" y="3081"/>
                      <a:pt x="207" y="7174"/>
                    </a:cubicBezTo>
                    <a:cubicBezTo>
                      <a:pt x="1445" y="11267"/>
                      <a:pt x="2778" y="21834"/>
                      <a:pt x="4111" y="12790"/>
                    </a:cubicBezTo>
                    <a:cubicBezTo>
                      <a:pt x="5348" y="3842"/>
                      <a:pt x="5348" y="-1775"/>
                      <a:pt x="4586" y="510"/>
                    </a:cubicBezTo>
                    <a:close/>
                  </a:path>
                </a:pathLst>
              </a:custGeom>
              <a:grpFill/>
              <a:ln w="4754" cap="flat">
                <a:solidFill>
                  <a:srgbClr val="FFFFFF"/>
                </a:solidFill>
                <a:prstDash val="solid"/>
                <a:miter/>
              </a:ln>
            </p:spPr>
            <p:txBody>
              <a:bodyPr rtlCol="0" anchor="ctr"/>
              <a:lstStyle/>
              <a:p>
                <a:endParaRPr lang="en-US"/>
              </a:p>
            </p:txBody>
          </p:sp>
          <p:sp>
            <p:nvSpPr>
              <p:cNvPr id="86" name="Graphic 13">
                <a:extLst>
                  <a:ext uri="{FF2B5EF4-FFF2-40B4-BE49-F238E27FC236}">
                    <a16:creationId xmlns:a16="http://schemas.microsoft.com/office/drawing/2014/main" id="{7790BABE-B60C-F2B4-EA09-979C95549A21}"/>
                  </a:ext>
                </a:extLst>
              </p:cNvPr>
              <p:cNvSpPr/>
              <p:nvPr/>
            </p:nvSpPr>
            <p:spPr>
              <a:xfrm>
                <a:off x="6484211" y="5005265"/>
                <a:ext cx="430098" cy="449619"/>
              </a:xfrm>
              <a:custGeom>
                <a:avLst/>
                <a:gdLst>
                  <a:gd name="connsiteX0" fmla="*/ 426100 w 430098"/>
                  <a:gd name="connsiteY0" fmla="*/ 268359 h 449619"/>
                  <a:gd name="connsiteX1" fmla="*/ 425339 w 430098"/>
                  <a:gd name="connsiteY1" fmla="*/ 265884 h 449619"/>
                  <a:gd name="connsiteX2" fmla="*/ 414391 w 430098"/>
                  <a:gd name="connsiteY2" fmla="*/ 263790 h 449619"/>
                  <a:gd name="connsiteX3" fmla="*/ 406870 w 430098"/>
                  <a:gd name="connsiteY3" fmla="*/ 261029 h 449619"/>
                  <a:gd name="connsiteX4" fmla="*/ 402777 w 430098"/>
                  <a:gd name="connsiteY4" fmla="*/ 251414 h 449619"/>
                  <a:gd name="connsiteX5" fmla="*/ 402777 w 430098"/>
                  <a:gd name="connsiteY5" fmla="*/ 240467 h 449619"/>
                  <a:gd name="connsiteX6" fmla="*/ 395256 w 430098"/>
                  <a:gd name="connsiteY6" fmla="*/ 231518 h 449619"/>
                  <a:gd name="connsiteX7" fmla="*/ 389735 w 430098"/>
                  <a:gd name="connsiteY7" fmla="*/ 223332 h 449619"/>
                  <a:gd name="connsiteX8" fmla="*/ 380882 w 430098"/>
                  <a:gd name="connsiteY8" fmla="*/ 220571 h 449619"/>
                  <a:gd name="connsiteX9" fmla="*/ 374028 w 430098"/>
                  <a:gd name="connsiteY9" fmla="*/ 212384 h 449619"/>
                  <a:gd name="connsiteX10" fmla="*/ 371933 w 430098"/>
                  <a:gd name="connsiteY10" fmla="*/ 200770 h 449619"/>
                  <a:gd name="connsiteX11" fmla="*/ 367174 w 430098"/>
                  <a:gd name="connsiteY11" fmla="*/ 191821 h 449619"/>
                  <a:gd name="connsiteX12" fmla="*/ 361652 w 430098"/>
                  <a:gd name="connsiteY12" fmla="*/ 184967 h 449619"/>
                  <a:gd name="connsiteX13" fmla="*/ 358225 w 430098"/>
                  <a:gd name="connsiteY13" fmla="*/ 177447 h 449619"/>
                  <a:gd name="connsiteX14" fmla="*/ 341089 w 430098"/>
                  <a:gd name="connsiteY14" fmla="*/ 169926 h 449619"/>
                  <a:gd name="connsiteX15" fmla="*/ 333569 w 430098"/>
                  <a:gd name="connsiteY15" fmla="*/ 160978 h 449619"/>
                  <a:gd name="connsiteX16" fmla="*/ 328809 w 430098"/>
                  <a:gd name="connsiteY16" fmla="*/ 154790 h 449619"/>
                  <a:gd name="connsiteX17" fmla="*/ 322622 w 430098"/>
                  <a:gd name="connsiteY17" fmla="*/ 152029 h 449619"/>
                  <a:gd name="connsiteX18" fmla="*/ 318528 w 430098"/>
                  <a:gd name="connsiteY18" fmla="*/ 143176 h 449619"/>
                  <a:gd name="connsiteX19" fmla="*/ 316434 w 430098"/>
                  <a:gd name="connsiteY19" fmla="*/ 137655 h 449619"/>
                  <a:gd name="connsiteX20" fmla="*/ 303392 w 430098"/>
                  <a:gd name="connsiteY20" fmla="*/ 129467 h 449619"/>
                  <a:gd name="connsiteX21" fmla="*/ 291778 w 430098"/>
                  <a:gd name="connsiteY21" fmla="*/ 117853 h 449619"/>
                  <a:gd name="connsiteX22" fmla="*/ 280164 w 430098"/>
                  <a:gd name="connsiteY22" fmla="*/ 108905 h 449619"/>
                  <a:gd name="connsiteX23" fmla="*/ 261695 w 430098"/>
                  <a:gd name="connsiteY23" fmla="*/ 97957 h 449619"/>
                  <a:gd name="connsiteX24" fmla="*/ 252842 w 430098"/>
                  <a:gd name="connsiteY24" fmla="*/ 87010 h 449619"/>
                  <a:gd name="connsiteX25" fmla="*/ 241895 w 430098"/>
                  <a:gd name="connsiteY25" fmla="*/ 74634 h 449619"/>
                  <a:gd name="connsiteX26" fmla="*/ 235707 w 430098"/>
                  <a:gd name="connsiteY26" fmla="*/ 63687 h 449619"/>
                  <a:gd name="connsiteX27" fmla="*/ 230185 w 430098"/>
                  <a:gd name="connsiteY27" fmla="*/ 55405 h 449619"/>
                  <a:gd name="connsiteX28" fmla="*/ 221999 w 430098"/>
                  <a:gd name="connsiteY28" fmla="*/ 50645 h 449619"/>
                  <a:gd name="connsiteX29" fmla="*/ 209718 w 430098"/>
                  <a:gd name="connsiteY29" fmla="*/ 47218 h 449619"/>
                  <a:gd name="connsiteX30" fmla="*/ 197343 w 430098"/>
                  <a:gd name="connsiteY30" fmla="*/ 39031 h 449619"/>
                  <a:gd name="connsiteX31" fmla="*/ 189061 w 430098"/>
                  <a:gd name="connsiteY31" fmla="*/ 33509 h 449619"/>
                  <a:gd name="connsiteX32" fmla="*/ 187728 w 430098"/>
                  <a:gd name="connsiteY32" fmla="*/ 25322 h 449619"/>
                  <a:gd name="connsiteX33" fmla="*/ 195248 w 430098"/>
                  <a:gd name="connsiteY33" fmla="*/ 12280 h 449619"/>
                  <a:gd name="connsiteX34" fmla="*/ 201436 w 430098"/>
                  <a:gd name="connsiteY34" fmla="*/ 4760 h 449619"/>
                  <a:gd name="connsiteX35" fmla="*/ 202388 w 430098"/>
                  <a:gd name="connsiteY35" fmla="*/ 0 h 449619"/>
                  <a:gd name="connsiteX36" fmla="*/ 0 w 430098"/>
                  <a:gd name="connsiteY36" fmla="*/ 25989 h 449619"/>
                  <a:gd name="connsiteX37" fmla="*/ 54833 w 430098"/>
                  <a:gd name="connsiteY37" fmla="*/ 228091 h 449619"/>
                  <a:gd name="connsiteX38" fmla="*/ 66447 w 430098"/>
                  <a:gd name="connsiteY38" fmla="*/ 249986 h 449619"/>
                  <a:gd name="connsiteX39" fmla="*/ 73302 w 430098"/>
                  <a:gd name="connsiteY39" fmla="*/ 263695 h 449619"/>
                  <a:gd name="connsiteX40" fmla="*/ 77395 w 430098"/>
                  <a:gd name="connsiteY40" fmla="*/ 270549 h 449619"/>
                  <a:gd name="connsiteX41" fmla="*/ 79489 w 430098"/>
                  <a:gd name="connsiteY41" fmla="*/ 280830 h 449619"/>
                  <a:gd name="connsiteX42" fmla="*/ 83583 w 430098"/>
                  <a:gd name="connsiteY42" fmla="*/ 288351 h 449619"/>
                  <a:gd name="connsiteX43" fmla="*/ 87010 w 430098"/>
                  <a:gd name="connsiteY43" fmla="*/ 293206 h 449619"/>
                  <a:gd name="connsiteX44" fmla="*/ 78061 w 430098"/>
                  <a:gd name="connsiteY44" fmla="*/ 302059 h 449619"/>
                  <a:gd name="connsiteX45" fmla="*/ 76728 w 430098"/>
                  <a:gd name="connsiteY45" fmla="*/ 311674 h 449619"/>
                  <a:gd name="connsiteX46" fmla="*/ 76062 w 430098"/>
                  <a:gd name="connsiteY46" fmla="*/ 324716 h 449619"/>
                  <a:gd name="connsiteX47" fmla="*/ 72635 w 430098"/>
                  <a:gd name="connsiteY47" fmla="*/ 337091 h 449619"/>
                  <a:gd name="connsiteX48" fmla="*/ 75396 w 430098"/>
                  <a:gd name="connsiteY48" fmla="*/ 346706 h 449619"/>
                  <a:gd name="connsiteX49" fmla="*/ 78823 w 430098"/>
                  <a:gd name="connsiteY49" fmla="*/ 352894 h 449619"/>
                  <a:gd name="connsiteX50" fmla="*/ 82916 w 430098"/>
                  <a:gd name="connsiteY50" fmla="*/ 363175 h 449619"/>
                  <a:gd name="connsiteX51" fmla="*/ 82250 w 430098"/>
                  <a:gd name="connsiteY51" fmla="*/ 376884 h 449619"/>
                  <a:gd name="connsiteX52" fmla="*/ 81584 w 430098"/>
                  <a:gd name="connsiteY52" fmla="*/ 389164 h 449619"/>
                  <a:gd name="connsiteX53" fmla="*/ 82250 w 430098"/>
                  <a:gd name="connsiteY53" fmla="*/ 398112 h 449619"/>
                  <a:gd name="connsiteX54" fmla="*/ 87771 w 430098"/>
                  <a:gd name="connsiteY54" fmla="*/ 404967 h 449619"/>
                  <a:gd name="connsiteX55" fmla="*/ 93959 w 430098"/>
                  <a:gd name="connsiteY55" fmla="*/ 418008 h 449619"/>
                  <a:gd name="connsiteX56" fmla="*/ 101480 w 430098"/>
                  <a:gd name="connsiteY56" fmla="*/ 430289 h 449619"/>
                  <a:gd name="connsiteX57" fmla="*/ 104907 w 430098"/>
                  <a:gd name="connsiteY57" fmla="*/ 439904 h 449619"/>
                  <a:gd name="connsiteX58" fmla="*/ 114522 w 430098"/>
                  <a:gd name="connsiteY58" fmla="*/ 444664 h 449619"/>
                  <a:gd name="connsiteX59" fmla="*/ 336520 w 430098"/>
                  <a:gd name="connsiteY59" fmla="*/ 428956 h 449619"/>
                  <a:gd name="connsiteX60" fmla="*/ 338615 w 430098"/>
                  <a:gd name="connsiteY60" fmla="*/ 437143 h 449619"/>
                  <a:gd name="connsiteX61" fmla="*/ 341375 w 430098"/>
                  <a:gd name="connsiteY61" fmla="*/ 447424 h 449619"/>
                  <a:gd name="connsiteX62" fmla="*/ 352323 w 430098"/>
                  <a:gd name="connsiteY62" fmla="*/ 448091 h 449619"/>
                  <a:gd name="connsiteX63" fmla="*/ 353655 w 430098"/>
                  <a:gd name="connsiteY63" fmla="*/ 435049 h 449619"/>
                  <a:gd name="connsiteX64" fmla="*/ 352989 w 430098"/>
                  <a:gd name="connsiteY64" fmla="*/ 422768 h 449619"/>
                  <a:gd name="connsiteX65" fmla="*/ 348896 w 430098"/>
                  <a:gd name="connsiteY65" fmla="*/ 412487 h 449619"/>
                  <a:gd name="connsiteX66" fmla="*/ 355083 w 430098"/>
                  <a:gd name="connsiteY66" fmla="*/ 403539 h 449619"/>
                  <a:gd name="connsiteX67" fmla="*/ 361938 w 430098"/>
                  <a:gd name="connsiteY67" fmla="*/ 401444 h 449619"/>
                  <a:gd name="connsiteX68" fmla="*/ 374313 w 430098"/>
                  <a:gd name="connsiteY68" fmla="*/ 404205 h 449619"/>
                  <a:gd name="connsiteX69" fmla="*/ 390973 w 430098"/>
                  <a:gd name="connsiteY69" fmla="*/ 406775 h 449619"/>
                  <a:gd name="connsiteX70" fmla="*/ 394876 w 430098"/>
                  <a:gd name="connsiteY70" fmla="*/ 402396 h 449619"/>
                  <a:gd name="connsiteX71" fmla="*/ 392591 w 430098"/>
                  <a:gd name="connsiteY71" fmla="*/ 398303 h 449619"/>
                  <a:gd name="connsiteX72" fmla="*/ 389735 w 430098"/>
                  <a:gd name="connsiteY72" fmla="*/ 392115 h 449619"/>
                  <a:gd name="connsiteX73" fmla="*/ 394876 w 430098"/>
                  <a:gd name="connsiteY73" fmla="*/ 382881 h 449619"/>
                  <a:gd name="connsiteX74" fmla="*/ 391544 w 430098"/>
                  <a:gd name="connsiteY74" fmla="*/ 381072 h 449619"/>
                  <a:gd name="connsiteX75" fmla="*/ 392591 w 430098"/>
                  <a:gd name="connsiteY75" fmla="*/ 376979 h 449619"/>
                  <a:gd name="connsiteX76" fmla="*/ 392305 w 430098"/>
                  <a:gd name="connsiteY76" fmla="*/ 372410 h 449619"/>
                  <a:gd name="connsiteX77" fmla="*/ 388688 w 430098"/>
                  <a:gd name="connsiteY77" fmla="*/ 368506 h 449619"/>
                  <a:gd name="connsiteX78" fmla="*/ 386118 w 430098"/>
                  <a:gd name="connsiteY78" fmla="*/ 360510 h 449619"/>
                  <a:gd name="connsiteX79" fmla="*/ 391258 w 430098"/>
                  <a:gd name="connsiteY79" fmla="*/ 363366 h 449619"/>
                  <a:gd name="connsiteX80" fmla="*/ 392020 w 430098"/>
                  <a:gd name="connsiteY80" fmla="*/ 358225 h 449619"/>
                  <a:gd name="connsiteX81" fmla="*/ 395637 w 430098"/>
                  <a:gd name="connsiteY81" fmla="*/ 357939 h 449619"/>
                  <a:gd name="connsiteX82" fmla="*/ 397732 w 430098"/>
                  <a:gd name="connsiteY82" fmla="*/ 362795 h 449619"/>
                  <a:gd name="connsiteX83" fmla="*/ 402587 w 430098"/>
                  <a:gd name="connsiteY83" fmla="*/ 356131 h 449619"/>
                  <a:gd name="connsiteX84" fmla="*/ 405919 w 430098"/>
                  <a:gd name="connsiteY84" fmla="*/ 350229 h 449619"/>
                  <a:gd name="connsiteX85" fmla="*/ 402587 w 430098"/>
                  <a:gd name="connsiteY85" fmla="*/ 346135 h 449619"/>
                  <a:gd name="connsiteX86" fmla="*/ 394400 w 430098"/>
                  <a:gd name="connsiteY86" fmla="*/ 344898 h 449619"/>
                  <a:gd name="connsiteX87" fmla="*/ 394876 w 430098"/>
                  <a:gd name="connsiteY87" fmla="*/ 342327 h 449619"/>
                  <a:gd name="connsiteX88" fmla="*/ 402301 w 430098"/>
                  <a:gd name="connsiteY88" fmla="*/ 342613 h 449619"/>
                  <a:gd name="connsiteX89" fmla="*/ 400968 w 430098"/>
                  <a:gd name="connsiteY89" fmla="*/ 336235 h 449619"/>
                  <a:gd name="connsiteX90" fmla="*/ 402301 w 430098"/>
                  <a:gd name="connsiteY90" fmla="*/ 333950 h 449619"/>
                  <a:gd name="connsiteX91" fmla="*/ 405157 w 430098"/>
                  <a:gd name="connsiteY91" fmla="*/ 334426 h 449619"/>
                  <a:gd name="connsiteX92" fmla="*/ 409536 w 430098"/>
                  <a:gd name="connsiteY92" fmla="*/ 327001 h 449619"/>
                  <a:gd name="connsiteX93" fmla="*/ 408013 w 430098"/>
                  <a:gd name="connsiteY93" fmla="*/ 321098 h 449619"/>
                  <a:gd name="connsiteX94" fmla="*/ 403634 w 430098"/>
                  <a:gd name="connsiteY94" fmla="*/ 325477 h 449619"/>
                  <a:gd name="connsiteX95" fmla="*/ 400302 w 430098"/>
                  <a:gd name="connsiteY95" fmla="*/ 324430 h 449619"/>
                  <a:gd name="connsiteX96" fmla="*/ 400016 w 430098"/>
                  <a:gd name="connsiteY96" fmla="*/ 320813 h 449619"/>
                  <a:gd name="connsiteX97" fmla="*/ 405633 w 430098"/>
                  <a:gd name="connsiteY97" fmla="*/ 318243 h 449619"/>
                  <a:gd name="connsiteX98" fmla="*/ 408203 w 430098"/>
                  <a:gd name="connsiteY98" fmla="*/ 314149 h 449619"/>
                  <a:gd name="connsiteX99" fmla="*/ 412582 w 430098"/>
                  <a:gd name="connsiteY99" fmla="*/ 313102 h 449619"/>
                  <a:gd name="connsiteX100" fmla="*/ 412297 w 430098"/>
                  <a:gd name="connsiteY100" fmla="*/ 307676 h 449619"/>
                  <a:gd name="connsiteX101" fmla="*/ 409726 w 430098"/>
                  <a:gd name="connsiteY101" fmla="*/ 305581 h 449619"/>
                  <a:gd name="connsiteX102" fmla="*/ 402016 w 430098"/>
                  <a:gd name="connsiteY102" fmla="*/ 308628 h 449619"/>
                  <a:gd name="connsiteX103" fmla="*/ 406109 w 430098"/>
                  <a:gd name="connsiteY103" fmla="*/ 305581 h 449619"/>
                  <a:gd name="connsiteX104" fmla="*/ 407347 w 430098"/>
                  <a:gd name="connsiteY104" fmla="*/ 301202 h 449619"/>
                  <a:gd name="connsiteX105" fmla="*/ 409917 w 430098"/>
                  <a:gd name="connsiteY105" fmla="*/ 300441 h 449619"/>
                  <a:gd name="connsiteX106" fmla="*/ 413725 w 430098"/>
                  <a:gd name="connsiteY106" fmla="*/ 299108 h 449619"/>
                  <a:gd name="connsiteX107" fmla="*/ 418389 w 430098"/>
                  <a:gd name="connsiteY107" fmla="*/ 292730 h 449619"/>
                  <a:gd name="connsiteX108" fmla="*/ 412201 w 430098"/>
                  <a:gd name="connsiteY108" fmla="*/ 286828 h 449619"/>
                  <a:gd name="connsiteX109" fmla="*/ 420103 w 430098"/>
                  <a:gd name="connsiteY109" fmla="*/ 285304 h 449619"/>
                  <a:gd name="connsiteX110" fmla="*/ 425244 w 430098"/>
                  <a:gd name="connsiteY110" fmla="*/ 281687 h 449619"/>
                  <a:gd name="connsiteX111" fmla="*/ 420864 w 430098"/>
                  <a:gd name="connsiteY111" fmla="*/ 279117 h 449619"/>
                  <a:gd name="connsiteX112" fmla="*/ 421150 w 430098"/>
                  <a:gd name="connsiteY112" fmla="*/ 276261 h 449619"/>
                  <a:gd name="connsiteX113" fmla="*/ 426766 w 430098"/>
                  <a:gd name="connsiteY113" fmla="*/ 275214 h 449619"/>
                  <a:gd name="connsiteX114" fmla="*/ 430098 w 430098"/>
                  <a:gd name="connsiteY114" fmla="*/ 271120 h 449619"/>
                  <a:gd name="connsiteX115" fmla="*/ 426100 w 430098"/>
                  <a:gd name="connsiteY115" fmla="*/ 268359 h 449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30098" h="449619">
                    <a:moveTo>
                      <a:pt x="426100" y="268359"/>
                    </a:moveTo>
                    <a:cubicBezTo>
                      <a:pt x="424863" y="267979"/>
                      <a:pt x="424958" y="266931"/>
                      <a:pt x="425339" y="265884"/>
                    </a:cubicBezTo>
                    <a:cubicBezTo>
                      <a:pt x="420960" y="264266"/>
                      <a:pt x="417533" y="262076"/>
                      <a:pt x="414391" y="263790"/>
                    </a:cubicBezTo>
                    <a:cubicBezTo>
                      <a:pt x="409631" y="266551"/>
                      <a:pt x="408870" y="264456"/>
                      <a:pt x="406870" y="261029"/>
                    </a:cubicBezTo>
                    <a:cubicBezTo>
                      <a:pt x="404871" y="257602"/>
                      <a:pt x="404110" y="253509"/>
                      <a:pt x="402777" y="251414"/>
                    </a:cubicBezTo>
                    <a:cubicBezTo>
                      <a:pt x="401444" y="249415"/>
                      <a:pt x="405538" y="241800"/>
                      <a:pt x="402777" y="240467"/>
                    </a:cubicBezTo>
                    <a:cubicBezTo>
                      <a:pt x="400016" y="239039"/>
                      <a:pt x="395923" y="234946"/>
                      <a:pt x="395256" y="231518"/>
                    </a:cubicBezTo>
                    <a:cubicBezTo>
                      <a:pt x="394590" y="228091"/>
                      <a:pt x="393162" y="226758"/>
                      <a:pt x="389735" y="223332"/>
                    </a:cubicBezTo>
                    <a:cubicBezTo>
                      <a:pt x="386308" y="219904"/>
                      <a:pt x="386308" y="221999"/>
                      <a:pt x="380882" y="220571"/>
                    </a:cubicBezTo>
                    <a:cubicBezTo>
                      <a:pt x="375360" y="219238"/>
                      <a:pt x="374028" y="215811"/>
                      <a:pt x="374028" y="212384"/>
                    </a:cubicBezTo>
                    <a:cubicBezTo>
                      <a:pt x="374028" y="208957"/>
                      <a:pt x="372695" y="203530"/>
                      <a:pt x="371933" y="200770"/>
                    </a:cubicBezTo>
                    <a:cubicBezTo>
                      <a:pt x="371267" y="198009"/>
                      <a:pt x="368506" y="195915"/>
                      <a:pt x="367174" y="191821"/>
                    </a:cubicBezTo>
                    <a:cubicBezTo>
                      <a:pt x="365841" y="187728"/>
                      <a:pt x="358986" y="189822"/>
                      <a:pt x="361652" y="184967"/>
                    </a:cubicBezTo>
                    <a:cubicBezTo>
                      <a:pt x="364413" y="180207"/>
                      <a:pt x="362318" y="178113"/>
                      <a:pt x="358225" y="177447"/>
                    </a:cubicBezTo>
                    <a:cubicBezTo>
                      <a:pt x="354132" y="176780"/>
                      <a:pt x="345183" y="173353"/>
                      <a:pt x="341089" y="169926"/>
                    </a:cubicBezTo>
                    <a:cubicBezTo>
                      <a:pt x="336996" y="166499"/>
                      <a:pt x="336330" y="161739"/>
                      <a:pt x="333569" y="160978"/>
                    </a:cubicBezTo>
                    <a:cubicBezTo>
                      <a:pt x="330808" y="160311"/>
                      <a:pt x="329476" y="157551"/>
                      <a:pt x="328809" y="154790"/>
                    </a:cubicBezTo>
                    <a:cubicBezTo>
                      <a:pt x="328143" y="152029"/>
                      <a:pt x="326049" y="154123"/>
                      <a:pt x="322622" y="152029"/>
                    </a:cubicBezTo>
                    <a:cubicBezTo>
                      <a:pt x="319194" y="150030"/>
                      <a:pt x="317100" y="146603"/>
                      <a:pt x="318528" y="143176"/>
                    </a:cubicBezTo>
                    <a:cubicBezTo>
                      <a:pt x="319861" y="139749"/>
                      <a:pt x="319194" y="137655"/>
                      <a:pt x="316434" y="137655"/>
                    </a:cubicBezTo>
                    <a:cubicBezTo>
                      <a:pt x="313673" y="137655"/>
                      <a:pt x="308247" y="130134"/>
                      <a:pt x="303392" y="129467"/>
                    </a:cubicBezTo>
                    <a:cubicBezTo>
                      <a:pt x="298632" y="128801"/>
                      <a:pt x="293777" y="122613"/>
                      <a:pt x="291778" y="117853"/>
                    </a:cubicBezTo>
                    <a:cubicBezTo>
                      <a:pt x="289683" y="113094"/>
                      <a:pt x="284923" y="111666"/>
                      <a:pt x="280164" y="108905"/>
                    </a:cubicBezTo>
                    <a:cubicBezTo>
                      <a:pt x="275404" y="106144"/>
                      <a:pt x="266455" y="100718"/>
                      <a:pt x="261695" y="97957"/>
                    </a:cubicBezTo>
                    <a:cubicBezTo>
                      <a:pt x="256936" y="95197"/>
                      <a:pt x="256936" y="91103"/>
                      <a:pt x="252842" y="87010"/>
                    </a:cubicBezTo>
                    <a:cubicBezTo>
                      <a:pt x="248749" y="82916"/>
                      <a:pt x="243227" y="79489"/>
                      <a:pt x="241895" y="74634"/>
                    </a:cubicBezTo>
                    <a:cubicBezTo>
                      <a:pt x="240562" y="69875"/>
                      <a:pt x="237801" y="68446"/>
                      <a:pt x="235707" y="63687"/>
                    </a:cubicBezTo>
                    <a:cubicBezTo>
                      <a:pt x="233708" y="58927"/>
                      <a:pt x="231613" y="58165"/>
                      <a:pt x="230185" y="55405"/>
                    </a:cubicBezTo>
                    <a:cubicBezTo>
                      <a:pt x="228853" y="52644"/>
                      <a:pt x="227425" y="49978"/>
                      <a:pt x="221999" y="50645"/>
                    </a:cubicBezTo>
                    <a:cubicBezTo>
                      <a:pt x="216477" y="51311"/>
                      <a:pt x="213050" y="49978"/>
                      <a:pt x="209718" y="47218"/>
                    </a:cubicBezTo>
                    <a:cubicBezTo>
                      <a:pt x="206291" y="44457"/>
                      <a:pt x="200770" y="39697"/>
                      <a:pt x="197343" y="39031"/>
                    </a:cubicBezTo>
                    <a:cubicBezTo>
                      <a:pt x="193916" y="38364"/>
                      <a:pt x="193916" y="34937"/>
                      <a:pt x="189061" y="33509"/>
                    </a:cubicBezTo>
                    <a:cubicBezTo>
                      <a:pt x="184301" y="32177"/>
                      <a:pt x="186300" y="30082"/>
                      <a:pt x="187728" y="25322"/>
                    </a:cubicBezTo>
                    <a:cubicBezTo>
                      <a:pt x="189061" y="20563"/>
                      <a:pt x="191821" y="15041"/>
                      <a:pt x="195248" y="12280"/>
                    </a:cubicBezTo>
                    <a:cubicBezTo>
                      <a:pt x="198675" y="9520"/>
                      <a:pt x="200770" y="8187"/>
                      <a:pt x="201436" y="4760"/>
                    </a:cubicBezTo>
                    <a:cubicBezTo>
                      <a:pt x="201817" y="2665"/>
                      <a:pt x="200960" y="1523"/>
                      <a:pt x="202388" y="0"/>
                    </a:cubicBezTo>
                    <a:lnTo>
                      <a:pt x="0" y="25989"/>
                    </a:lnTo>
                    <a:cubicBezTo>
                      <a:pt x="0" y="25989"/>
                      <a:pt x="51406" y="216477"/>
                      <a:pt x="54833" y="228091"/>
                    </a:cubicBezTo>
                    <a:cubicBezTo>
                      <a:pt x="58260" y="239705"/>
                      <a:pt x="65781" y="243228"/>
                      <a:pt x="66447" y="249986"/>
                    </a:cubicBezTo>
                    <a:cubicBezTo>
                      <a:pt x="67114" y="256841"/>
                      <a:pt x="69208" y="260934"/>
                      <a:pt x="73302" y="263695"/>
                    </a:cubicBezTo>
                    <a:cubicBezTo>
                      <a:pt x="77395" y="266456"/>
                      <a:pt x="74634" y="266456"/>
                      <a:pt x="77395" y="270549"/>
                    </a:cubicBezTo>
                    <a:cubicBezTo>
                      <a:pt x="80156" y="274642"/>
                      <a:pt x="80822" y="276070"/>
                      <a:pt x="79489" y="280830"/>
                    </a:cubicBezTo>
                    <a:cubicBezTo>
                      <a:pt x="78156" y="285590"/>
                      <a:pt x="80156" y="287018"/>
                      <a:pt x="83583" y="288351"/>
                    </a:cubicBezTo>
                    <a:cubicBezTo>
                      <a:pt x="87010" y="289684"/>
                      <a:pt x="89770" y="288351"/>
                      <a:pt x="87010" y="293206"/>
                    </a:cubicBezTo>
                    <a:cubicBezTo>
                      <a:pt x="84249" y="297966"/>
                      <a:pt x="80822" y="298632"/>
                      <a:pt x="78061" y="302059"/>
                    </a:cubicBezTo>
                    <a:cubicBezTo>
                      <a:pt x="75301" y="305486"/>
                      <a:pt x="75967" y="307581"/>
                      <a:pt x="76728" y="311674"/>
                    </a:cubicBezTo>
                    <a:cubicBezTo>
                      <a:pt x="77395" y="315767"/>
                      <a:pt x="78823" y="320623"/>
                      <a:pt x="76062" y="324716"/>
                    </a:cubicBezTo>
                    <a:cubicBezTo>
                      <a:pt x="73302" y="328809"/>
                      <a:pt x="71302" y="332903"/>
                      <a:pt x="72635" y="337091"/>
                    </a:cubicBezTo>
                    <a:cubicBezTo>
                      <a:pt x="73968" y="341185"/>
                      <a:pt x="75396" y="343279"/>
                      <a:pt x="75396" y="346706"/>
                    </a:cubicBezTo>
                    <a:cubicBezTo>
                      <a:pt x="75396" y="350133"/>
                      <a:pt x="76062" y="349467"/>
                      <a:pt x="78823" y="352894"/>
                    </a:cubicBezTo>
                    <a:cubicBezTo>
                      <a:pt x="81584" y="356321"/>
                      <a:pt x="82250" y="358416"/>
                      <a:pt x="82916" y="363175"/>
                    </a:cubicBezTo>
                    <a:cubicBezTo>
                      <a:pt x="83583" y="367935"/>
                      <a:pt x="82250" y="372029"/>
                      <a:pt x="82250" y="376884"/>
                    </a:cubicBezTo>
                    <a:cubicBezTo>
                      <a:pt x="82250" y="381644"/>
                      <a:pt x="82916" y="385071"/>
                      <a:pt x="81584" y="389164"/>
                    </a:cubicBezTo>
                    <a:cubicBezTo>
                      <a:pt x="80251" y="393258"/>
                      <a:pt x="81584" y="393924"/>
                      <a:pt x="82250" y="398112"/>
                    </a:cubicBezTo>
                    <a:cubicBezTo>
                      <a:pt x="82916" y="402206"/>
                      <a:pt x="84344" y="402872"/>
                      <a:pt x="87771" y="404967"/>
                    </a:cubicBezTo>
                    <a:cubicBezTo>
                      <a:pt x="91198" y="407061"/>
                      <a:pt x="93959" y="413154"/>
                      <a:pt x="93959" y="418008"/>
                    </a:cubicBezTo>
                    <a:cubicBezTo>
                      <a:pt x="97386" y="420769"/>
                      <a:pt x="100147" y="425529"/>
                      <a:pt x="101480" y="430289"/>
                    </a:cubicBezTo>
                    <a:cubicBezTo>
                      <a:pt x="102812" y="435049"/>
                      <a:pt x="102812" y="437143"/>
                      <a:pt x="104907" y="439904"/>
                    </a:cubicBezTo>
                    <a:cubicBezTo>
                      <a:pt x="106906" y="442664"/>
                      <a:pt x="109666" y="445425"/>
                      <a:pt x="114522" y="444664"/>
                    </a:cubicBezTo>
                    <a:cubicBezTo>
                      <a:pt x="119281" y="443997"/>
                      <a:pt x="336520" y="428956"/>
                      <a:pt x="336520" y="428956"/>
                    </a:cubicBezTo>
                    <a:cubicBezTo>
                      <a:pt x="336520" y="428956"/>
                      <a:pt x="335187" y="433050"/>
                      <a:pt x="338615" y="437143"/>
                    </a:cubicBezTo>
                    <a:cubicBezTo>
                      <a:pt x="342041" y="441236"/>
                      <a:pt x="338615" y="443331"/>
                      <a:pt x="341375" y="447424"/>
                    </a:cubicBezTo>
                    <a:cubicBezTo>
                      <a:pt x="344136" y="451518"/>
                      <a:pt x="348229" y="448757"/>
                      <a:pt x="352323" y="448091"/>
                    </a:cubicBezTo>
                    <a:cubicBezTo>
                      <a:pt x="356416" y="447424"/>
                      <a:pt x="353655" y="439809"/>
                      <a:pt x="353655" y="435049"/>
                    </a:cubicBezTo>
                    <a:cubicBezTo>
                      <a:pt x="353655" y="430289"/>
                      <a:pt x="355750" y="426100"/>
                      <a:pt x="352989" y="422768"/>
                    </a:cubicBezTo>
                    <a:cubicBezTo>
                      <a:pt x="350229" y="419341"/>
                      <a:pt x="348896" y="418008"/>
                      <a:pt x="348896" y="412487"/>
                    </a:cubicBezTo>
                    <a:cubicBezTo>
                      <a:pt x="348896" y="407061"/>
                      <a:pt x="351656" y="406299"/>
                      <a:pt x="355083" y="403539"/>
                    </a:cubicBezTo>
                    <a:cubicBezTo>
                      <a:pt x="358511" y="400778"/>
                      <a:pt x="359177" y="400778"/>
                      <a:pt x="361938" y="401444"/>
                    </a:cubicBezTo>
                    <a:cubicBezTo>
                      <a:pt x="364698" y="402111"/>
                      <a:pt x="368126" y="402777"/>
                      <a:pt x="374313" y="404205"/>
                    </a:cubicBezTo>
                    <a:cubicBezTo>
                      <a:pt x="380501" y="405633"/>
                      <a:pt x="390973" y="406775"/>
                      <a:pt x="390973" y="406775"/>
                    </a:cubicBezTo>
                    <a:cubicBezTo>
                      <a:pt x="390687" y="404681"/>
                      <a:pt x="394590" y="404681"/>
                      <a:pt x="394876" y="402396"/>
                    </a:cubicBezTo>
                    <a:cubicBezTo>
                      <a:pt x="395161" y="400111"/>
                      <a:pt x="394400" y="399826"/>
                      <a:pt x="392591" y="398303"/>
                    </a:cubicBezTo>
                    <a:cubicBezTo>
                      <a:pt x="390782" y="396780"/>
                      <a:pt x="389545" y="394209"/>
                      <a:pt x="389735" y="392115"/>
                    </a:cubicBezTo>
                    <a:cubicBezTo>
                      <a:pt x="390021" y="390021"/>
                      <a:pt x="393067" y="385451"/>
                      <a:pt x="394876" y="382881"/>
                    </a:cubicBezTo>
                    <a:cubicBezTo>
                      <a:pt x="396685" y="380311"/>
                      <a:pt x="393543" y="380787"/>
                      <a:pt x="391544" y="381072"/>
                    </a:cubicBezTo>
                    <a:cubicBezTo>
                      <a:pt x="389449" y="381358"/>
                      <a:pt x="392305" y="378216"/>
                      <a:pt x="392591" y="376979"/>
                    </a:cubicBezTo>
                    <a:cubicBezTo>
                      <a:pt x="392876" y="375646"/>
                      <a:pt x="392305" y="373647"/>
                      <a:pt x="392305" y="372410"/>
                    </a:cubicBezTo>
                    <a:cubicBezTo>
                      <a:pt x="392305" y="371077"/>
                      <a:pt x="389735" y="369078"/>
                      <a:pt x="388688" y="368506"/>
                    </a:cubicBezTo>
                    <a:cubicBezTo>
                      <a:pt x="387641" y="368030"/>
                      <a:pt x="386879" y="365174"/>
                      <a:pt x="386118" y="360510"/>
                    </a:cubicBezTo>
                    <a:cubicBezTo>
                      <a:pt x="385356" y="355845"/>
                      <a:pt x="389449" y="361557"/>
                      <a:pt x="391258" y="363366"/>
                    </a:cubicBezTo>
                    <a:cubicBezTo>
                      <a:pt x="393067" y="365174"/>
                      <a:pt x="392305" y="360510"/>
                      <a:pt x="392020" y="358225"/>
                    </a:cubicBezTo>
                    <a:cubicBezTo>
                      <a:pt x="391734" y="355940"/>
                      <a:pt x="394590" y="356226"/>
                      <a:pt x="395637" y="357939"/>
                    </a:cubicBezTo>
                    <a:cubicBezTo>
                      <a:pt x="396685" y="359748"/>
                      <a:pt x="396685" y="363080"/>
                      <a:pt x="397732" y="362795"/>
                    </a:cubicBezTo>
                    <a:cubicBezTo>
                      <a:pt x="398779" y="362509"/>
                      <a:pt x="401349" y="357939"/>
                      <a:pt x="402587" y="356131"/>
                    </a:cubicBezTo>
                    <a:cubicBezTo>
                      <a:pt x="403824" y="354322"/>
                      <a:pt x="405919" y="352799"/>
                      <a:pt x="405919" y="350229"/>
                    </a:cubicBezTo>
                    <a:cubicBezTo>
                      <a:pt x="405919" y="347658"/>
                      <a:pt x="404871" y="346135"/>
                      <a:pt x="402587" y="346135"/>
                    </a:cubicBezTo>
                    <a:cubicBezTo>
                      <a:pt x="400302" y="346135"/>
                      <a:pt x="398779" y="345659"/>
                      <a:pt x="394400" y="344898"/>
                    </a:cubicBezTo>
                    <a:cubicBezTo>
                      <a:pt x="390021" y="344136"/>
                      <a:pt x="392876" y="342327"/>
                      <a:pt x="394876" y="342327"/>
                    </a:cubicBezTo>
                    <a:cubicBezTo>
                      <a:pt x="396875" y="342327"/>
                      <a:pt x="399255" y="341851"/>
                      <a:pt x="402301" y="342613"/>
                    </a:cubicBezTo>
                    <a:cubicBezTo>
                      <a:pt x="405347" y="343374"/>
                      <a:pt x="403063" y="340042"/>
                      <a:pt x="400968" y="336235"/>
                    </a:cubicBezTo>
                    <a:cubicBezTo>
                      <a:pt x="398874" y="332332"/>
                      <a:pt x="401254" y="332332"/>
                      <a:pt x="402301" y="333950"/>
                    </a:cubicBezTo>
                    <a:cubicBezTo>
                      <a:pt x="403348" y="335473"/>
                      <a:pt x="405347" y="337282"/>
                      <a:pt x="405157" y="334426"/>
                    </a:cubicBezTo>
                    <a:cubicBezTo>
                      <a:pt x="404871" y="331570"/>
                      <a:pt x="408203" y="329000"/>
                      <a:pt x="409536" y="327001"/>
                    </a:cubicBezTo>
                    <a:cubicBezTo>
                      <a:pt x="410773" y="325001"/>
                      <a:pt x="410012" y="320813"/>
                      <a:pt x="408013" y="321098"/>
                    </a:cubicBezTo>
                    <a:cubicBezTo>
                      <a:pt x="405919" y="321384"/>
                      <a:pt x="404681" y="323669"/>
                      <a:pt x="403634" y="325477"/>
                    </a:cubicBezTo>
                    <a:cubicBezTo>
                      <a:pt x="402587" y="327286"/>
                      <a:pt x="400778" y="326239"/>
                      <a:pt x="400302" y="324430"/>
                    </a:cubicBezTo>
                    <a:cubicBezTo>
                      <a:pt x="399826" y="322622"/>
                      <a:pt x="398779" y="321098"/>
                      <a:pt x="400016" y="320813"/>
                    </a:cubicBezTo>
                    <a:cubicBezTo>
                      <a:pt x="401254" y="320527"/>
                      <a:pt x="404110" y="319290"/>
                      <a:pt x="405633" y="318243"/>
                    </a:cubicBezTo>
                    <a:cubicBezTo>
                      <a:pt x="407156" y="317195"/>
                      <a:pt x="408679" y="316719"/>
                      <a:pt x="408203" y="314149"/>
                    </a:cubicBezTo>
                    <a:cubicBezTo>
                      <a:pt x="407727" y="311579"/>
                      <a:pt x="411535" y="314149"/>
                      <a:pt x="412582" y="313102"/>
                    </a:cubicBezTo>
                    <a:cubicBezTo>
                      <a:pt x="413630" y="312055"/>
                      <a:pt x="413344" y="309199"/>
                      <a:pt x="412297" y="307676"/>
                    </a:cubicBezTo>
                    <a:cubicBezTo>
                      <a:pt x="411250" y="306152"/>
                      <a:pt x="410773" y="304058"/>
                      <a:pt x="409726" y="305581"/>
                    </a:cubicBezTo>
                    <a:cubicBezTo>
                      <a:pt x="408679" y="307104"/>
                      <a:pt x="404300" y="308628"/>
                      <a:pt x="402016" y="308628"/>
                    </a:cubicBezTo>
                    <a:cubicBezTo>
                      <a:pt x="399731" y="308628"/>
                      <a:pt x="404300" y="306533"/>
                      <a:pt x="406109" y="305581"/>
                    </a:cubicBezTo>
                    <a:cubicBezTo>
                      <a:pt x="407918" y="304534"/>
                      <a:pt x="405633" y="302535"/>
                      <a:pt x="407347" y="301202"/>
                    </a:cubicBezTo>
                    <a:cubicBezTo>
                      <a:pt x="409155" y="299965"/>
                      <a:pt x="408870" y="299108"/>
                      <a:pt x="409917" y="300441"/>
                    </a:cubicBezTo>
                    <a:cubicBezTo>
                      <a:pt x="410964" y="301678"/>
                      <a:pt x="412487" y="300726"/>
                      <a:pt x="413725" y="299108"/>
                    </a:cubicBezTo>
                    <a:cubicBezTo>
                      <a:pt x="414962" y="297585"/>
                      <a:pt x="418104" y="294443"/>
                      <a:pt x="418389" y="292730"/>
                    </a:cubicBezTo>
                    <a:cubicBezTo>
                      <a:pt x="418675" y="290921"/>
                      <a:pt x="414486" y="289398"/>
                      <a:pt x="412201" y="286828"/>
                    </a:cubicBezTo>
                    <a:cubicBezTo>
                      <a:pt x="409917" y="284257"/>
                      <a:pt x="416295" y="285019"/>
                      <a:pt x="420103" y="285304"/>
                    </a:cubicBezTo>
                    <a:cubicBezTo>
                      <a:pt x="424006" y="285590"/>
                      <a:pt x="423435" y="284543"/>
                      <a:pt x="425244" y="281687"/>
                    </a:cubicBezTo>
                    <a:cubicBezTo>
                      <a:pt x="427052" y="278831"/>
                      <a:pt x="422959" y="280640"/>
                      <a:pt x="420864" y="279117"/>
                    </a:cubicBezTo>
                    <a:cubicBezTo>
                      <a:pt x="418770" y="277593"/>
                      <a:pt x="419627" y="276261"/>
                      <a:pt x="421150" y="276261"/>
                    </a:cubicBezTo>
                    <a:cubicBezTo>
                      <a:pt x="422673" y="276261"/>
                      <a:pt x="425244" y="276261"/>
                      <a:pt x="426766" y="275214"/>
                    </a:cubicBezTo>
                    <a:cubicBezTo>
                      <a:pt x="428290" y="274167"/>
                      <a:pt x="430098" y="273976"/>
                      <a:pt x="430098" y="271120"/>
                    </a:cubicBezTo>
                    <a:cubicBezTo>
                      <a:pt x="430003" y="268359"/>
                      <a:pt x="428195" y="269216"/>
                      <a:pt x="426100" y="268359"/>
                    </a:cubicBezTo>
                    <a:close/>
                  </a:path>
                </a:pathLst>
              </a:custGeom>
              <a:grpFill/>
              <a:ln w="4754" cap="flat">
                <a:solidFill>
                  <a:srgbClr val="FFFFFF"/>
                </a:solidFill>
                <a:prstDash val="solid"/>
                <a:miter/>
              </a:ln>
            </p:spPr>
            <p:txBody>
              <a:bodyPr rtlCol="0" anchor="ctr"/>
              <a:lstStyle/>
              <a:p>
                <a:endParaRPr lang="en-US"/>
              </a:p>
            </p:txBody>
          </p:sp>
        </p:grpSp>
        <p:grpSp>
          <p:nvGrpSpPr>
            <p:cNvPr id="87" name="Graphic 13">
              <a:extLst>
                <a:ext uri="{FF2B5EF4-FFF2-40B4-BE49-F238E27FC236}">
                  <a16:creationId xmlns:a16="http://schemas.microsoft.com/office/drawing/2014/main" id="{22304DEA-CC0D-C87D-5ED6-885989AF7A15}"/>
                </a:ext>
              </a:extLst>
            </p:cNvPr>
            <p:cNvGrpSpPr/>
            <p:nvPr userDrawn="1"/>
          </p:nvGrpSpPr>
          <p:grpSpPr>
            <a:xfrm>
              <a:off x="5613228" y="4858257"/>
              <a:ext cx="1360961" cy="1035722"/>
              <a:chOff x="6355320" y="5406628"/>
              <a:chExt cx="716825" cy="545520"/>
            </a:xfrm>
            <a:solidFill>
              <a:schemeClr val="accent1"/>
            </a:solidFill>
          </p:grpSpPr>
          <p:sp>
            <p:nvSpPr>
              <p:cNvPr id="88" name="Graphic 13">
                <a:extLst>
                  <a:ext uri="{FF2B5EF4-FFF2-40B4-BE49-F238E27FC236}">
                    <a16:creationId xmlns:a16="http://schemas.microsoft.com/office/drawing/2014/main" id="{F932E163-5785-A5E8-2C29-0FF61FD8D0E4}"/>
                  </a:ext>
                </a:extLst>
              </p:cNvPr>
              <p:cNvSpPr/>
              <p:nvPr/>
            </p:nvSpPr>
            <p:spPr>
              <a:xfrm>
                <a:off x="6972928" y="5599557"/>
                <a:ext cx="15825" cy="9608"/>
              </a:xfrm>
              <a:custGeom>
                <a:avLst/>
                <a:gdLst>
                  <a:gd name="connsiteX0" fmla="*/ 5544 w 15825"/>
                  <a:gd name="connsiteY0" fmla="*/ 592 h 9608"/>
                  <a:gd name="connsiteX1" fmla="*/ 118 w 15825"/>
                  <a:gd name="connsiteY1" fmla="*/ 2877 h 9608"/>
                  <a:gd name="connsiteX2" fmla="*/ 3165 w 15825"/>
                  <a:gd name="connsiteY2" fmla="*/ 9350 h 9608"/>
                  <a:gd name="connsiteX3" fmla="*/ 11351 w 15825"/>
                  <a:gd name="connsiteY3" fmla="*/ 7827 h 9608"/>
                  <a:gd name="connsiteX4" fmla="*/ 14398 w 15825"/>
                  <a:gd name="connsiteY4" fmla="*/ 3734 h 9608"/>
                  <a:gd name="connsiteX5" fmla="*/ 5544 w 15825"/>
                  <a:gd name="connsiteY5" fmla="*/ 592 h 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25" h="9608">
                    <a:moveTo>
                      <a:pt x="5544" y="592"/>
                    </a:moveTo>
                    <a:cubicBezTo>
                      <a:pt x="3260" y="-550"/>
                      <a:pt x="689" y="-169"/>
                      <a:pt x="118" y="2877"/>
                    </a:cubicBezTo>
                    <a:cubicBezTo>
                      <a:pt x="-358" y="5923"/>
                      <a:pt x="594" y="8494"/>
                      <a:pt x="3165" y="9350"/>
                    </a:cubicBezTo>
                    <a:cubicBezTo>
                      <a:pt x="5735" y="10112"/>
                      <a:pt x="8781" y="9065"/>
                      <a:pt x="11351" y="7827"/>
                    </a:cubicBezTo>
                    <a:cubicBezTo>
                      <a:pt x="13922" y="6590"/>
                      <a:pt x="18015" y="4972"/>
                      <a:pt x="14398" y="3734"/>
                    </a:cubicBezTo>
                    <a:cubicBezTo>
                      <a:pt x="10875" y="2401"/>
                      <a:pt x="7067" y="1449"/>
                      <a:pt x="5544" y="592"/>
                    </a:cubicBezTo>
                    <a:close/>
                  </a:path>
                </a:pathLst>
              </a:custGeom>
              <a:grpFill/>
              <a:ln w="4754" cap="flat">
                <a:solidFill>
                  <a:srgbClr val="FFFFFF"/>
                </a:solidFill>
                <a:prstDash val="solid"/>
                <a:miter/>
              </a:ln>
            </p:spPr>
            <p:txBody>
              <a:bodyPr rtlCol="0" anchor="ctr"/>
              <a:lstStyle/>
              <a:p>
                <a:endParaRPr lang="en-US"/>
              </a:p>
            </p:txBody>
          </p:sp>
          <p:sp>
            <p:nvSpPr>
              <p:cNvPr id="89" name="Graphic 13">
                <a:extLst>
                  <a:ext uri="{FF2B5EF4-FFF2-40B4-BE49-F238E27FC236}">
                    <a16:creationId xmlns:a16="http://schemas.microsoft.com/office/drawing/2014/main" id="{51DE282D-11FC-830E-D026-9C4ECAE7BE09}"/>
                  </a:ext>
                </a:extLst>
              </p:cNvPr>
              <p:cNvSpPr/>
              <p:nvPr/>
            </p:nvSpPr>
            <p:spPr>
              <a:xfrm>
                <a:off x="6978821" y="5608721"/>
                <a:ext cx="9724" cy="21703"/>
              </a:xfrm>
              <a:custGeom>
                <a:avLst/>
                <a:gdLst>
                  <a:gd name="connsiteX0" fmla="*/ 6506 w 9724"/>
                  <a:gd name="connsiteY0" fmla="*/ 186 h 21703"/>
                  <a:gd name="connsiteX1" fmla="*/ 1365 w 9724"/>
                  <a:gd name="connsiteY1" fmla="*/ 5803 h 21703"/>
                  <a:gd name="connsiteX2" fmla="*/ 1365 w 9724"/>
                  <a:gd name="connsiteY2" fmla="*/ 11419 h 21703"/>
                  <a:gd name="connsiteX3" fmla="*/ 4221 w 9724"/>
                  <a:gd name="connsiteY3" fmla="*/ 19130 h 21703"/>
                  <a:gd name="connsiteX4" fmla="*/ 7077 w 9724"/>
                  <a:gd name="connsiteY4" fmla="*/ 16560 h 21703"/>
                  <a:gd name="connsiteX5" fmla="*/ 9647 w 9724"/>
                  <a:gd name="connsiteY5" fmla="*/ 4756 h 21703"/>
                  <a:gd name="connsiteX6" fmla="*/ 6506 w 9724"/>
                  <a:gd name="connsiteY6" fmla="*/ 186 h 21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24" h="21703">
                    <a:moveTo>
                      <a:pt x="6506" y="186"/>
                    </a:moveTo>
                    <a:cubicBezTo>
                      <a:pt x="4221" y="1519"/>
                      <a:pt x="2888" y="4566"/>
                      <a:pt x="1365" y="5803"/>
                    </a:cubicBezTo>
                    <a:cubicBezTo>
                      <a:pt x="-158" y="7041"/>
                      <a:pt x="-729" y="8373"/>
                      <a:pt x="1365" y="11419"/>
                    </a:cubicBezTo>
                    <a:cubicBezTo>
                      <a:pt x="3459" y="14466"/>
                      <a:pt x="3650" y="16846"/>
                      <a:pt x="4221" y="19130"/>
                    </a:cubicBezTo>
                    <a:cubicBezTo>
                      <a:pt x="4697" y="21415"/>
                      <a:pt x="7077" y="24557"/>
                      <a:pt x="7077" y="16560"/>
                    </a:cubicBezTo>
                    <a:cubicBezTo>
                      <a:pt x="7077" y="8564"/>
                      <a:pt x="9171" y="6755"/>
                      <a:pt x="9647" y="4756"/>
                    </a:cubicBezTo>
                    <a:cubicBezTo>
                      <a:pt x="10123" y="2757"/>
                      <a:pt x="8314" y="-861"/>
                      <a:pt x="6506" y="186"/>
                    </a:cubicBezTo>
                    <a:close/>
                  </a:path>
                </a:pathLst>
              </a:custGeom>
              <a:grpFill/>
              <a:ln w="4754" cap="flat">
                <a:solidFill>
                  <a:srgbClr val="FFFFFF"/>
                </a:solidFill>
                <a:prstDash val="solid"/>
                <a:miter/>
              </a:ln>
            </p:spPr>
            <p:txBody>
              <a:bodyPr rtlCol="0" anchor="ctr"/>
              <a:lstStyle/>
              <a:p>
                <a:endParaRPr lang="en-US"/>
              </a:p>
            </p:txBody>
          </p:sp>
          <p:sp>
            <p:nvSpPr>
              <p:cNvPr id="90" name="Graphic 13">
                <a:extLst>
                  <a:ext uri="{FF2B5EF4-FFF2-40B4-BE49-F238E27FC236}">
                    <a16:creationId xmlns:a16="http://schemas.microsoft.com/office/drawing/2014/main" id="{3559E242-DAA4-D696-C0BF-8658A943D50B}"/>
                  </a:ext>
                </a:extLst>
              </p:cNvPr>
              <p:cNvSpPr/>
              <p:nvPr/>
            </p:nvSpPr>
            <p:spPr>
              <a:xfrm>
                <a:off x="6991539" y="5611646"/>
                <a:ext cx="6254" cy="13982"/>
              </a:xfrm>
              <a:custGeom>
                <a:avLst/>
                <a:gdLst>
                  <a:gd name="connsiteX0" fmla="*/ 261 w 6254"/>
                  <a:gd name="connsiteY0" fmla="*/ 4211 h 13982"/>
                  <a:gd name="connsiteX1" fmla="*/ 2356 w 6254"/>
                  <a:gd name="connsiteY1" fmla="*/ 13159 h 13982"/>
                  <a:gd name="connsiteX2" fmla="*/ 4926 w 6254"/>
                  <a:gd name="connsiteY2" fmla="*/ 5734 h 13982"/>
                  <a:gd name="connsiteX3" fmla="*/ 261 w 6254"/>
                  <a:gd name="connsiteY3" fmla="*/ 4211 h 13982"/>
                </a:gdLst>
                <a:ahLst/>
                <a:cxnLst>
                  <a:cxn ang="0">
                    <a:pos x="connsiteX0" y="connsiteY0"/>
                  </a:cxn>
                  <a:cxn ang="0">
                    <a:pos x="connsiteX1" y="connsiteY1"/>
                  </a:cxn>
                  <a:cxn ang="0">
                    <a:pos x="connsiteX2" y="connsiteY2"/>
                  </a:cxn>
                  <a:cxn ang="0">
                    <a:pos x="connsiteX3" y="connsiteY3"/>
                  </a:cxn>
                </a:cxnLst>
                <a:rect l="l" t="t" r="r" b="b"/>
                <a:pathLst>
                  <a:path w="6254" h="13982">
                    <a:moveTo>
                      <a:pt x="261" y="4211"/>
                    </a:moveTo>
                    <a:cubicBezTo>
                      <a:pt x="-120" y="9828"/>
                      <a:pt x="-500" y="16301"/>
                      <a:pt x="2356" y="13159"/>
                    </a:cubicBezTo>
                    <a:cubicBezTo>
                      <a:pt x="5211" y="10113"/>
                      <a:pt x="7972" y="11351"/>
                      <a:pt x="4926" y="5734"/>
                    </a:cubicBezTo>
                    <a:cubicBezTo>
                      <a:pt x="1784" y="117"/>
                      <a:pt x="737" y="-3024"/>
                      <a:pt x="261" y="4211"/>
                    </a:cubicBezTo>
                    <a:close/>
                  </a:path>
                </a:pathLst>
              </a:custGeom>
              <a:grpFill/>
              <a:ln w="4754" cap="flat">
                <a:solidFill>
                  <a:srgbClr val="FFFFFF"/>
                </a:solidFill>
                <a:prstDash val="solid"/>
                <a:miter/>
              </a:ln>
            </p:spPr>
            <p:txBody>
              <a:bodyPr rtlCol="0" anchor="ctr"/>
              <a:lstStyle/>
              <a:p>
                <a:endParaRPr lang="en-US"/>
              </a:p>
            </p:txBody>
          </p:sp>
          <p:sp>
            <p:nvSpPr>
              <p:cNvPr id="91" name="Graphic 13">
                <a:extLst>
                  <a:ext uri="{FF2B5EF4-FFF2-40B4-BE49-F238E27FC236}">
                    <a16:creationId xmlns:a16="http://schemas.microsoft.com/office/drawing/2014/main" id="{8BDFDDC7-0BA6-454C-D59D-6A035DFB30B8}"/>
                  </a:ext>
                </a:extLst>
              </p:cNvPr>
              <p:cNvSpPr/>
              <p:nvPr/>
            </p:nvSpPr>
            <p:spPr>
              <a:xfrm>
                <a:off x="7059613" y="5932862"/>
                <a:ext cx="5639" cy="12965"/>
              </a:xfrm>
              <a:custGeom>
                <a:avLst/>
                <a:gdLst>
                  <a:gd name="connsiteX0" fmla="*/ 4060 w 5639"/>
                  <a:gd name="connsiteY0" fmla="*/ 1808 h 12965"/>
                  <a:gd name="connsiteX1" fmla="*/ 2251 w 5639"/>
                  <a:gd name="connsiteY1" fmla="*/ 6473 h 12965"/>
                  <a:gd name="connsiteX2" fmla="*/ 918 w 5639"/>
                  <a:gd name="connsiteY2" fmla="*/ 11899 h 12965"/>
                  <a:gd name="connsiteX3" fmla="*/ 5583 w 5639"/>
                  <a:gd name="connsiteY3" fmla="*/ 1618 h 12965"/>
                  <a:gd name="connsiteX4" fmla="*/ 4060 w 5639"/>
                  <a:gd name="connsiteY4" fmla="*/ 1808 h 12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9" h="12965">
                    <a:moveTo>
                      <a:pt x="4060" y="1808"/>
                    </a:moveTo>
                    <a:cubicBezTo>
                      <a:pt x="3108" y="3617"/>
                      <a:pt x="3298" y="3617"/>
                      <a:pt x="2251" y="6473"/>
                    </a:cubicBezTo>
                    <a:cubicBezTo>
                      <a:pt x="1204" y="9329"/>
                      <a:pt x="-1366" y="15421"/>
                      <a:pt x="918" y="11899"/>
                    </a:cubicBezTo>
                    <a:cubicBezTo>
                      <a:pt x="3203" y="8282"/>
                      <a:pt x="5583" y="2665"/>
                      <a:pt x="5583" y="1618"/>
                    </a:cubicBezTo>
                    <a:cubicBezTo>
                      <a:pt x="5678" y="571"/>
                      <a:pt x="5869" y="-1524"/>
                      <a:pt x="4060" y="1808"/>
                    </a:cubicBezTo>
                    <a:close/>
                  </a:path>
                </a:pathLst>
              </a:custGeom>
              <a:grpFill/>
              <a:ln w="4754" cap="flat">
                <a:solidFill>
                  <a:srgbClr val="FFFFFF"/>
                </a:solidFill>
                <a:prstDash val="solid"/>
                <a:miter/>
              </a:ln>
            </p:spPr>
            <p:txBody>
              <a:bodyPr rtlCol="0" anchor="ctr"/>
              <a:lstStyle/>
              <a:p>
                <a:endParaRPr lang="en-US"/>
              </a:p>
            </p:txBody>
          </p:sp>
          <p:sp>
            <p:nvSpPr>
              <p:cNvPr id="92" name="Graphic 13">
                <a:extLst>
                  <a:ext uri="{FF2B5EF4-FFF2-40B4-BE49-F238E27FC236}">
                    <a16:creationId xmlns:a16="http://schemas.microsoft.com/office/drawing/2014/main" id="{7F55182F-35AD-017A-559C-FF044BBC460A}"/>
                  </a:ext>
                </a:extLst>
              </p:cNvPr>
              <p:cNvSpPr/>
              <p:nvPr/>
            </p:nvSpPr>
            <p:spPr>
              <a:xfrm>
                <a:off x="7064375" y="5918894"/>
                <a:ext cx="5891" cy="12029"/>
              </a:xfrm>
              <a:custGeom>
                <a:avLst/>
                <a:gdLst>
                  <a:gd name="connsiteX0" fmla="*/ 4724 w 5891"/>
                  <a:gd name="connsiteY0" fmla="*/ 1877 h 12029"/>
                  <a:gd name="connsiteX1" fmla="*/ 1107 w 5891"/>
                  <a:gd name="connsiteY1" fmla="*/ 7494 h 12029"/>
                  <a:gd name="connsiteX2" fmla="*/ 821 w 5891"/>
                  <a:gd name="connsiteY2" fmla="*/ 9779 h 12029"/>
                  <a:gd name="connsiteX3" fmla="*/ 3677 w 5891"/>
                  <a:gd name="connsiteY3" fmla="*/ 9779 h 12029"/>
                  <a:gd name="connsiteX4" fmla="*/ 4724 w 5891"/>
                  <a:gd name="connsiteY4" fmla="*/ 1877 h 12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1" h="12029">
                    <a:moveTo>
                      <a:pt x="4724" y="1877"/>
                    </a:moveTo>
                    <a:cubicBezTo>
                      <a:pt x="3392" y="4923"/>
                      <a:pt x="2630" y="6256"/>
                      <a:pt x="1107" y="7494"/>
                    </a:cubicBezTo>
                    <a:cubicBezTo>
                      <a:pt x="-416" y="8731"/>
                      <a:pt x="-226" y="8541"/>
                      <a:pt x="821" y="9779"/>
                    </a:cubicBezTo>
                    <a:cubicBezTo>
                      <a:pt x="1869" y="11016"/>
                      <a:pt x="2345" y="14157"/>
                      <a:pt x="3677" y="9779"/>
                    </a:cubicBezTo>
                    <a:cubicBezTo>
                      <a:pt x="5010" y="5495"/>
                      <a:pt x="7295" y="-4025"/>
                      <a:pt x="4724" y="1877"/>
                    </a:cubicBezTo>
                    <a:close/>
                  </a:path>
                </a:pathLst>
              </a:custGeom>
              <a:grpFill/>
              <a:ln w="4754" cap="flat">
                <a:solidFill>
                  <a:srgbClr val="FFFFFF"/>
                </a:solidFill>
                <a:prstDash val="solid"/>
                <a:miter/>
              </a:ln>
            </p:spPr>
            <p:txBody>
              <a:bodyPr rtlCol="0" anchor="ctr"/>
              <a:lstStyle/>
              <a:p>
                <a:endParaRPr lang="en-US"/>
              </a:p>
            </p:txBody>
          </p:sp>
          <p:sp>
            <p:nvSpPr>
              <p:cNvPr id="93" name="Graphic 13">
                <a:extLst>
                  <a:ext uri="{FF2B5EF4-FFF2-40B4-BE49-F238E27FC236}">
                    <a16:creationId xmlns:a16="http://schemas.microsoft.com/office/drawing/2014/main" id="{3E247A36-EB0F-F1E6-B1D7-2B0F3FEBE0BA}"/>
                  </a:ext>
                </a:extLst>
              </p:cNvPr>
              <p:cNvSpPr/>
              <p:nvPr/>
            </p:nvSpPr>
            <p:spPr>
              <a:xfrm>
                <a:off x="6355320" y="5406628"/>
                <a:ext cx="716825" cy="545520"/>
              </a:xfrm>
              <a:custGeom>
                <a:avLst/>
                <a:gdLst>
                  <a:gd name="connsiteX0" fmla="*/ 715873 w 716825"/>
                  <a:gd name="connsiteY0" fmla="*/ 442746 h 545520"/>
                  <a:gd name="connsiteX1" fmla="*/ 715398 w 716825"/>
                  <a:gd name="connsiteY1" fmla="*/ 428086 h 545520"/>
                  <a:gd name="connsiteX2" fmla="*/ 716159 w 716825"/>
                  <a:gd name="connsiteY2" fmla="*/ 415995 h 545520"/>
                  <a:gd name="connsiteX3" fmla="*/ 714921 w 716825"/>
                  <a:gd name="connsiteY3" fmla="*/ 406000 h 545520"/>
                  <a:gd name="connsiteX4" fmla="*/ 713398 w 716825"/>
                  <a:gd name="connsiteY4" fmla="*/ 392863 h 545520"/>
                  <a:gd name="connsiteX5" fmla="*/ 711875 w 716825"/>
                  <a:gd name="connsiteY5" fmla="*/ 380772 h 545520"/>
                  <a:gd name="connsiteX6" fmla="*/ 710066 w 716825"/>
                  <a:gd name="connsiteY6" fmla="*/ 373823 h 545520"/>
                  <a:gd name="connsiteX7" fmla="*/ 710638 w 716825"/>
                  <a:gd name="connsiteY7" fmla="*/ 365637 h 545520"/>
                  <a:gd name="connsiteX8" fmla="*/ 705021 w 716825"/>
                  <a:gd name="connsiteY8" fmla="*/ 353546 h 545520"/>
                  <a:gd name="connsiteX9" fmla="*/ 700356 w 716825"/>
                  <a:gd name="connsiteY9" fmla="*/ 342218 h 545520"/>
                  <a:gd name="connsiteX10" fmla="*/ 693693 w 716825"/>
                  <a:gd name="connsiteY10" fmla="*/ 336601 h 545520"/>
                  <a:gd name="connsiteX11" fmla="*/ 682364 w 716825"/>
                  <a:gd name="connsiteY11" fmla="*/ 319371 h 545520"/>
                  <a:gd name="connsiteX12" fmla="*/ 673606 w 716825"/>
                  <a:gd name="connsiteY12" fmla="*/ 303473 h 545520"/>
                  <a:gd name="connsiteX13" fmla="*/ 666181 w 716825"/>
                  <a:gd name="connsiteY13" fmla="*/ 291669 h 545520"/>
                  <a:gd name="connsiteX14" fmla="*/ 656947 w 716825"/>
                  <a:gd name="connsiteY14" fmla="*/ 275009 h 545520"/>
                  <a:gd name="connsiteX15" fmla="*/ 644666 w 716825"/>
                  <a:gd name="connsiteY15" fmla="*/ 258064 h 545520"/>
                  <a:gd name="connsiteX16" fmla="*/ 634861 w 716825"/>
                  <a:gd name="connsiteY16" fmla="*/ 242357 h 545520"/>
                  <a:gd name="connsiteX17" fmla="*/ 625341 w 716825"/>
                  <a:gd name="connsiteY17" fmla="*/ 226459 h 545520"/>
                  <a:gd name="connsiteX18" fmla="*/ 617630 w 716825"/>
                  <a:gd name="connsiteY18" fmla="*/ 210561 h 545520"/>
                  <a:gd name="connsiteX19" fmla="*/ 614584 w 716825"/>
                  <a:gd name="connsiteY19" fmla="*/ 201327 h 545520"/>
                  <a:gd name="connsiteX20" fmla="*/ 610967 w 716825"/>
                  <a:gd name="connsiteY20" fmla="*/ 189808 h 545520"/>
                  <a:gd name="connsiteX21" fmla="*/ 615536 w 716825"/>
                  <a:gd name="connsiteY21" fmla="*/ 188285 h 545520"/>
                  <a:gd name="connsiteX22" fmla="*/ 613537 w 716825"/>
                  <a:gd name="connsiteY22" fmla="*/ 182859 h 545520"/>
                  <a:gd name="connsiteX23" fmla="*/ 609920 w 716825"/>
                  <a:gd name="connsiteY23" fmla="*/ 176195 h 545520"/>
                  <a:gd name="connsiteX24" fmla="*/ 603732 w 716825"/>
                  <a:gd name="connsiteY24" fmla="*/ 169817 h 545520"/>
                  <a:gd name="connsiteX25" fmla="*/ 596782 w 716825"/>
                  <a:gd name="connsiteY25" fmla="*/ 160868 h 545520"/>
                  <a:gd name="connsiteX26" fmla="*/ 594974 w 716825"/>
                  <a:gd name="connsiteY26" fmla="*/ 156489 h 545520"/>
                  <a:gd name="connsiteX27" fmla="*/ 590119 w 716825"/>
                  <a:gd name="connsiteY27" fmla="*/ 149540 h 545520"/>
                  <a:gd name="connsiteX28" fmla="*/ 583931 w 716825"/>
                  <a:gd name="connsiteY28" fmla="*/ 137259 h 545520"/>
                  <a:gd name="connsiteX29" fmla="*/ 577743 w 716825"/>
                  <a:gd name="connsiteY29" fmla="*/ 124694 h 545520"/>
                  <a:gd name="connsiteX30" fmla="*/ 570318 w 716825"/>
                  <a:gd name="connsiteY30" fmla="*/ 113365 h 545520"/>
                  <a:gd name="connsiteX31" fmla="*/ 563369 w 716825"/>
                  <a:gd name="connsiteY31" fmla="*/ 98991 h 545520"/>
                  <a:gd name="connsiteX32" fmla="*/ 557466 w 716825"/>
                  <a:gd name="connsiteY32" fmla="*/ 86710 h 545520"/>
                  <a:gd name="connsiteX33" fmla="*/ 554610 w 716825"/>
                  <a:gd name="connsiteY33" fmla="*/ 79570 h 545520"/>
                  <a:gd name="connsiteX34" fmla="*/ 550517 w 716825"/>
                  <a:gd name="connsiteY34" fmla="*/ 70527 h 545520"/>
                  <a:gd name="connsiteX35" fmla="*/ 547185 w 716825"/>
                  <a:gd name="connsiteY35" fmla="*/ 62340 h 545520"/>
                  <a:gd name="connsiteX36" fmla="*/ 543282 w 716825"/>
                  <a:gd name="connsiteY36" fmla="*/ 51773 h 545520"/>
                  <a:gd name="connsiteX37" fmla="*/ 539664 w 716825"/>
                  <a:gd name="connsiteY37" fmla="*/ 43491 h 545520"/>
                  <a:gd name="connsiteX38" fmla="*/ 536047 w 716825"/>
                  <a:gd name="connsiteY38" fmla="*/ 38065 h 545520"/>
                  <a:gd name="connsiteX39" fmla="*/ 536047 w 716825"/>
                  <a:gd name="connsiteY39" fmla="*/ 31115 h 545520"/>
                  <a:gd name="connsiteX40" fmla="*/ 533477 w 716825"/>
                  <a:gd name="connsiteY40" fmla="*/ 31115 h 545520"/>
                  <a:gd name="connsiteX41" fmla="*/ 530906 w 716825"/>
                  <a:gd name="connsiteY41" fmla="*/ 37303 h 545520"/>
                  <a:gd name="connsiteX42" fmla="*/ 523481 w 716825"/>
                  <a:gd name="connsiteY42" fmla="*/ 40159 h 545520"/>
                  <a:gd name="connsiteX43" fmla="*/ 517579 w 716825"/>
                  <a:gd name="connsiteY43" fmla="*/ 37113 h 545520"/>
                  <a:gd name="connsiteX44" fmla="*/ 523957 w 716825"/>
                  <a:gd name="connsiteY44" fmla="*/ 33495 h 545520"/>
                  <a:gd name="connsiteX45" fmla="*/ 529098 w 716825"/>
                  <a:gd name="connsiteY45" fmla="*/ 30925 h 545520"/>
                  <a:gd name="connsiteX46" fmla="*/ 530430 w 716825"/>
                  <a:gd name="connsiteY46" fmla="*/ 27022 h 545520"/>
                  <a:gd name="connsiteX47" fmla="*/ 526813 w 716825"/>
                  <a:gd name="connsiteY47" fmla="*/ 22643 h 545520"/>
                  <a:gd name="connsiteX48" fmla="*/ 524243 w 716825"/>
                  <a:gd name="connsiteY48" fmla="*/ 20073 h 545520"/>
                  <a:gd name="connsiteX49" fmla="*/ 527860 w 716825"/>
                  <a:gd name="connsiteY49" fmla="*/ 16741 h 545520"/>
                  <a:gd name="connsiteX50" fmla="*/ 530145 w 716825"/>
                  <a:gd name="connsiteY50" fmla="*/ 15694 h 545520"/>
                  <a:gd name="connsiteX51" fmla="*/ 529098 w 716825"/>
                  <a:gd name="connsiteY51" fmla="*/ 10077 h 545520"/>
                  <a:gd name="connsiteX52" fmla="*/ 523196 w 716825"/>
                  <a:gd name="connsiteY52" fmla="*/ 8554 h 545520"/>
                  <a:gd name="connsiteX53" fmla="*/ 519578 w 716825"/>
                  <a:gd name="connsiteY53" fmla="*/ 5698 h 545520"/>
                  <a:gd name="connsiteX54" fmla="*/ 502919 w 716825"/>
                  <a:gd name="connsiteY54" fmla="*/ 3128 h 545520"/>
                  <a:gd name="connsiteX55" fmla="*/ 490543 w 716825"/>
                  <a:gd name="connsiteY55" fmla="*/ 367 h 545520"/>
                  <a:gd name="connsiteX56" fmla="*/ 483689 w 716825"/>
                  <a:gd name="connsiteY56" fmla="*/ 2461 h 545520"/>
                  <a:gd name="connsiteX57" fmla="*/ 477501 w 716825"/>
                  <a:gd name="connsiteY57" fmla="*/ 11410 h 545520"/>
                  <a:gd name="connsiteX58" fmla="*/ 481594 w 716825"/>
                  <a:gd name="connsiteY58" fmla="*/ 21691 h 545520"/>
                  <a:gd name="connsiteX59" fmla="*/ 482261 w 716825"/>
                  <a:gd name="connsiteY59" fmla="*/ 33971 h 545520"/>
                  <a:gd name="connsiteX60" fmla="*/ 480928 w 716825"/>
                  <a:gd name="connsiteY60" fmla="*/ 47013 h 545520"/>
                  <a:gd name="connsiteX61" fmla="*/ 469980 w 716825"/>
                  <a:gd name="connsiteY61" fmla="*/ 46347 h 545520"/>
                  <a:gd name="connsiteX62" fmla="*/ 467220 w 716825"/>
                  <a:gd name="connsiteY62" fmla="*/ 36066 h 545520"/>
                  <a:gd name="connsiteX63" fmla="*/ 465126 w 716825"/>
                  <a:gd name="connsiteY63" fmla="*/ 27879 h 545520"/>
                  <a:gd name="connsiteX64" fmla="*/ 243127 w 716825"/>
                  <a:gd name="connsiteY64" fmla="*/ 43586 h 545520"/>
                  <a:gd name="connsiteX65" fmla="*/ 233512 w 716825"/>
                  <a:gd name="connsiteY65" fmla="*/ 38826 h 545520"/>
                  <a:gd name="connsiteX66" fmla="*/ 230085 w 716825"/>
                  <a:gd name="connsiteY66" fmla="*/ 29211 h 545520"/>
                  <a:gd name="connsiteX67" fmla="*/ 222564 w 716825"/>
                  <a:gd name="connsiteY67" fmla="*/ 16931 h 545520"/>
                  <a:gd name="connsiteX68" fmla="*/ 6754 w 716825"/>
                  <a:gd name="connsiteY68" fmla="*/ 37493 h 545520"/>
                  <a:gd name="connsiteX69" fmla="*/ 1994 w 716825"/>
                  <a:gd name="connsiteY69" fmla="*/ 45680 h 545520"/>
                  <a:gd name="connsiteX70" fmla="*/ 2660 w 716825"/>
                  <a:gd name="connsiteY70" fmla="*/ 55295 h 545520"/>
                  <a:gd name="connsiteX71" fmla="*/ 8848 w 716825"/>
                  <a:gd name="connsiteY71" fmla="*/ 62149 h 545520"/>
                  <a:gd name="connsiteX72" fmla="*/ 16368 w 716825"/>
                  <a:gd name="connsiteY72" fmla="*/ 66909 h 545520"/>
                  <a:gd name="connsiteX73" fmla="*/ 21890 w 716825"/>
                  <a:gd name="connsiteY73" fmla="*/ 75192 h 545520"/>
                  <a:gd name="connsiteX74" fmla="*/ 19796 w 716825"/>
                  <a:gd name="connsiteY74" fmla="*/ 86805 h 545520"/>
                  <a:gd name="connsiteX75" fmla="*/ 19225 w 716825"/>
                  <a:gd name="connsiteY75" fmla="*/ 97467 h 545520"/>
                  <a:gd name="connsiteX76" fmla="*/ 21509 w 716825"/>
                  <a:gd name="connsiteY76" fmla="*/ 98515 h 545520"/>
                  <a:gd name="connsiteX77" fmla="*/ 18653 w 716825"/>
                  <a:gd name="connsiteY77" fmla="*/ 105464 h 545520"/>
                  <a:gd name="connsiteX78" fmla="*/ 23794 w 716825"/>
                  <a:gd name="connsiteY78" fmla="*/ 106797 h 545520"/>
                  <a:gd name="connsiteX79" fmla="*/ 33028 w 716825"/>
                  <a:gd name="connsiteY79" fmla="*/ 101656 h 545520"/>
                  <a:gd name="connsiteX80" fmla="*/ 35598 w 716825"/>
                  <a:gd name="connsiteY80" fmla="*/ 96801 h 545520"/>
                  <a:gd name="connsiteX81" fmla="*/ 41501 w 716825"/>
                  <a:gd name="connsiteY81" fmla="*/ 95468 h 545520"/>
                  <a:gd name="connsiteX82" fmla="*/ 44832 w 716825"/>
                  <a:gd name="connsiteY82" fmla="*/ 91089 h 545520"/>
                  <a:gd name="connsiteX83" fmla="*/ 44832 w 716825"/>
                  <a:gd name="connsiteY83" fmla="*/ 85949 h 545520"/>
                  <a:gd name="connsiteX84" fmla="*/ 41024 w 716825"/>
                  <a:gd name="connsiteY84" fmla="*/ 80522 h 545520"/>
                  <a:gd name="connsiteX85" fmla="*/ 40548 w 716825"/>
                  <a:gd name="connsiteY85" fmla="*/ 76714 h 545520"/>
                  <a:gd name="connsiteX86" fmla="*/ 45975 w 716825"/>
                  <a:gd name="connsiteY86" fmla="*/ 79761 h 545520"/>
                  <a:gd name="connsiteX87" fmla="*/ 50068 w 716825"/>
                  <a:gd name="connsiteY87" fmla="*/ 85949 h 545520"/>
                  <a:gd name="connsiteX88" fmla="*/ 53686 w 716825"/>
                  <a:gd name="connsiteY88" fmla="*/ 79761 h 545520"/>
                  <a:gd name="connsiteX89" fmla="*/ 57018 w 716825"/>
                  <a:gd name="connsiteY89" fmla="*/ 78238 h 545520"/>
                  <a:gd name="connsiteX90" fmla="*/ 59302 w 716825"/>
                  <a:gd name="connsiteY90" fmla="*/ 84901 h 545520"/>
                  <a:gd name="connsiteX91" fmla="*/ 59017 w 716825"/>
                  <a:gd name="connsiteY91" fmla="*/ 90327 h 545520"/>
                  <a:gd name="connsiteX92" fmla="*/ 55114 w 716825"/>
                  <a:gd name="connsiteY92" fmla="*/ 94707 h 545520"/>
                  <a:gd name="connsiteX93" fmla="*/ 68251 w 716825"/>
                  <a:gd name="connsiteY93" fmla="*/ 91851 h 545520"/>
                  <a:gd name="connsiteX94" fmla="*/ 79294 w 716825"/>
                  <a:gd name="connsiteY94" fmla="*/ 90042 h 545520"/>
                  <a:gd name="connsiteX95" fmla="*/ 91098 w 716825"/>
                  <a:gd name="connsiteY95" fmla="*/ 88519 h 545520"/>
                  <a:gd name="connsiteX96" fmla="*/ 95191 w 716825"/>
                  <a:gd name="connsiteY96" fmla="*/ 86425 h 545520"/>
                  <a:gd name="connsiteX97" fmla="*/ 98047 w 716825"/>
                  <a:gd name="connsiteY97" fmla="*/ 83854 h 545520"/>
                  <a:gd name="connsiteX98" fmla="*/ 101379 w 716825"/>
                  <a:gd name="connsiteY98" fmla="*/ 80998 h 545520"/>
                  <a:gd name="connsiteX99" fmla="*/ 105187 w 716825"/>
                  <a:gd name="connsiteY99" fmla="*/ 82045 h 545520"/>
                  <a:gd name="connsiteX100" fmla="*/ 109280 w 716825"/>
                  <a:gd name="connsiteY100" fmla="*/ 83092 h 545520"/>
                  <a:gd name="connsiteX101" fmla="*/ 117467 w 716825"/>
                  <a:gd name="connsiteY101" fmla="*/ 79475 h 545520"/>
                  <a:gd name="connsiteX102" fmla="*/ 126225 w 716825"/>
                  <a:gd name="connsiteY102" fmla="*/ 79761 h 545520"/>
                  <a:gd name="connsiteX103" fmla="*/ 133175 w 716825"/>
                  <a:gd name="connsiteY103" fmla="*/ 84330 h 545520"/>
                  <a:gd name="connsiteX104" fmla="*/ 132128 w 716825"/>
                  <a:gd name="connsiteY104" fmla="*/ 88233 h 545520"/>
                  <a:gd name="connsiteX105" fmla="*/ 123941 w 716825"/>
                  <a:gd name="connsiteY105" fmla="*/ 87472 h 545520"/>
                  <a:gd name="connsiteX106" fmla="*/ 114421 w 716825"/>
                  <a:gd name="connsiteY106" fmla="*/ 89756 h 545520"/>
                  <a:gd name="connsiteX107" fmla="*/ 122132 w 716825"/>
                  <a:gd name="connsiteY107" fmla="*/ 91565 h 545520"/>
                  <a:gd name="connsiteX108" fmla="*/ 131081 w 716825"/>
                  <a:gd name="connsiteY108" fmla="*/ 93564 h 545520"/>
                  <a:gd name="connsiteX109" fmla="*/ 143456 w 716825"/>
                  <a:gd name="connsiteY109" fmla="*/ 96611 h 545520"/>
                  <a:gd name="connsiteX110" fmla="*/ 154784 w 716825"/>
                  <a:gd name="connsiteY110" fmla="*/ 101466 h 545520"/>
                  <a:gd name="connsiteX111" fmla="*/ 165066 w 716825"/>
                  <a:gd name="connsiteY111" fmla="*/ 107653 h 545520"/>
                  <a:gd name="connsiteX112" fmla="*/ 169921 w 716825"/>
                  <a:gd name="connsiteY112" fmla="*/ 107939 h 545520"/>
                  <a:gd name="connsiteX113" fmla="*/ 167350 w 716825"/>
                  <a:gd name="connsiteY113" fmla="*/ 104798 h 545520"/>
                  <a:gd name="connsiteX114" fmla="*/ 166303 w 716825"/>
                  <a:gd name="connsiteY114" fmla="*/ 99942 h 545520"/>
                  <a:gd name="connsiteX115" fmla="*/ 162210 w 716825"/>
                  <a:gd name="connsiteY115" fmla="*/ 99467 h 545520"/>
                  <a:gd name="connsiteX116" fmla="*/ 158592 w 716825"/>
                  <a:gd name="connsiteY116" fmla="*/ 100228 h 545520"/>
                  <a:gd name="connsiteX117" fmla="*/ 159640 w 716825"/>
                  <a:gd name="connsiteY117" fmla="*/ 94802 h 545520"/>
                  <a:gd name="connsiteX118" fmla="*/ 164494 w 716825"/>
                  <a:gd name="connsiteY118" fmla="*/ 92803 h 545520"/>
                  <a:gd name="connsiteX119" fmla="*/ 167350 w 716825"/>
                  <a:gd name="connsiteY119" fmla="*/ 94802 h 545520"/>
                  <a:gd name="connsiteX120" fmla="*/ 170206 w 716825"/>
                  <a:gd name="connsiteY120" fmla="*/ 97372 h 545520"/>
                  <a:gd name="connsiteX121" fmla="*/ 178679 w 716825"/>
                  <a:gd name="connsiteY121" fmla="*/ 94326 h 545520"/>
                  <a:gd name="connsiteX122" fmla="*/ 174300 w 716825"/>
                  <a:gd name="connsiteY122" fmla="*/ 96611 h 545520"/>
                  <a:gd name="connsiteX123" fmla="*/ 171254 w 716825"/>
                  <a:gd name="connsiteY123" fmla="*/ 101751 h 545520"/>
                  <a:gd name="connsiteX124" fmla="*/ 174109 w 716825"/>
                  <a:gd name="connsiteY124" fmla="*/ 106606 h 545520"/>
                  <a:gd name="connsiteX125" fmla="*/ 181249 w 716825"/>
                  <a:gd name="connsiteY125" fmla="*/ 105845 h 545520"/>
                  <a:gd name="connsiteX126" fmla="*/ 186104 w 716825"/>
                  <a:gd name="connsiteY126" fmla="*/ 103750 h 545520"/>
                  <a:gd name="connsiteX127" fmla="*/ 190769 w 716825"/>
                  <a:gd name="connsiteY127" fmla="*/ 109367 h 545520"/>
                  <a:gd name="connsiteX128" fmla="*/ 194386 w 716825"/>
                  <a:gd name="connsiteY128" fmla="*/ 112699 h 545520"/>
                  <a:gd name="connsiteX129" fmla="*/ 199051 w 716825"/>
                  <a:gd name="connsiteY129" fmla="*/ 112413 h 545520"/>
                  <a:gd name="connsiteX130" fmla="*/ 195433 w 716825"/>
                  <a:gd name="connsiteY130" fmla="*/ 117554 h 545520"/>
                  <a:gd name="connsiteX131" fmla="*/ 187437 w 716825"/>
                  <a:gd name="connsiteY131" fmla="*/ 113175 h 545520"/>
                  <a:gd name="connsiteX132" fmla="*/ 181249 w 716825"/>
                  <a:gd name="connsiteY132" fmla="*/ 109843 h 545520"/>
                  <a:gd name="connsiteX133" fmla="*/ 182296 w 716825"/>
                  <a:gd name="connsiteY133" fmla="*/ 114984 h 545520"/>
                  <a:gd name="connsiteX134" fmla="*/ 189722 w 716825"/>
                  <a:gd name="connsiteY134" fmla="*/ 120600 h 545520"/>
                  <a:gd name="connsiteX135" fmla="*/ 198194 w 716825"/>
                  <a:gd name="connsiteY135" fmla="*/ 124694 h 545520"/>
                  <a:gd name="connsiteX136" fmla="*/ 206952 w 716825"/>
                  <a:gd name="connsiteY136" fmla="*/ 132881 h 545520"/>
                  <a:gd name="connsiteX137" fmla="*/ 210570 w 716825"/>
                  <a:gd name="connsiteY137" fmla="*/ 142876 h 545520"/>
                  <a:gd name="connsiteX138" fmla="*/ 212378 w 716825"/>
                  <a:gd name="connsiteY138" fmla="*/ 148302 h 545520"/>
                  <a:gd name="connsiteX139" fmla="*/ 217995 w 716825"/>
                  <a:gd name="connsiteY139" fmla="*/ 148302 h 545520"/>
                  <a:gd name="connsiteX140" fmla="*/ 224944 w 716825"/>
                  <a:gd name="connsiteY140" fmla="*/ 144399 h 545520"/>
                  <a:gd name="connsiteX141" fmla="*/ 235702 w 716825"/>
                  <a:gd name="connsiteY141" fmla="*/ 142876 h 545520"/>
                  <a:gd name="connsiteX142" fmla="*/ 242365 w 716825"/>
                  <a:gd name="connsiteY142" fmla="*/ 137259 h 545520"/>
                  <a:gd name="connsiteX143" fmla="*/ 247506 w 716825"/>
                  <a:gd name="connsiteY143" fmla="*/ 131357 h 545520"/>
                  <a:gd name="connsiteX144" fmla="*/ 246744 w 716825"/>
                  <a:gd name="connsiteY144" fmla="*/ 137545 h 545520"/>
                  <a:gd name="connsiteX145" fmla="*/ 248553 w 716825"/>
                  <a:gd name="connsiteY145" fmla="*/ 139354 h 545520"/>
                  <a:gd name="connsiteX146" fmla="*/ 260929 w 716825"/>
                  <a:gd name="connsiteY146" fmla="*/ 130310 h 545520"/>
                  <a:gd name="connsiteX147" fmla="*/ 273209 w 716825"/>
                  <a:gd name="connsiteY147" fmla="*/ 121266 h 545520"/>
                  <a:gd name="connsiteX148" fmla="*/ 282443 w 716825"/>
                  <a:gd name="connsiteY148" fmla="*/ 117649 h 545520"/>
                  <a:gd name="connsiteX149" fmla="*/ 290154 w 716825"/>
                  <a:gd name="connsiteY149" fmla="*/ 119172 h 545520"/>
                  <a:gd name="connsiteX150" fmla="*/ 291963 w 716825"/>
                  <a:gd name="connsiteY150" fmla="*/ 115079 h 545520"/>
                  <a:gd name="connsiteX151" fmla="*/ 287298 w 716825"/>
                  <a:gd name="connsiteY151" fmla="*/ 113555 h 545520"/>
                  <a:gd name="connsiteX152" fmla="*/ 283205 w 716825"/>
                  <a:gd name="connsiteY152" fmla="*/ 112033 h 545520"/>
                  <a:gd name="connsiteX153" fmla="*/ 287298 w 716825"/>
                  <a:gd name="connsiteY153" fmla="*/ 110224 h 545520"/>
                  <a:gd name="connsiteX154" fmla="*/ 287869 w 716825"/>
                  <a:gd name="connsiteY154" fmla="*/ 105083 h 545520"/>
                  <a:gd name="connsiteX155" fmla="*/ 291201 w 716825"/>
                  <a:gd name="connsiteY155" fmla="*/ 100989 h 545520"/>
                  <a:gd name="connsiteX156" fmla="*/ 294819 w 716825"/>
                  <a:gd name="connsiteY156" fmla="*/ 98705 h 545520"/>
                  <a:gd name="connsiteX157" fmla="*/ 299198 w 716825"/>
                  <a:gd name="connsiteY157" fmla="*/ 96135 h 545520"/>
                  <a:gd name="connsiteX158" fmla="*/ 302815 w 716825"/>
                  <a:gd name="connsiteY158" fmla="*/ 97182 h 545520"/>
                  <a:gd name="connsiteX159" fmla="*/ 306147 w 716825"/>
                  <a:gd name="connsiteY159" fmla="*/ 98229 h 545520"/>
                  <a:gd name="connsiteX160" fmla="*/ 313382 w 716825"/>
                  <a:gd name="connsiteY160" fmla="*/ 95087 h 545520"/>
                  <a:gd name="connsiteX161" fmla="*/ 320046 w 716825"/>
                  <a:gd name="connsiteY161" fmla="*/ 95564 h 545520"/>
                  <a:gd name="connsiteX162" fmla="*/ 328804 w 716825"/>
                  <a:gd name="connsiteY162" fmla="*/ 101466 h 545520"/>
                  <a:gd name="connsiteX163" fmla="*/ 339561 w 716825"/>
                  <a:gd name="connsiteY163" fmla="*/ 105369 h 545520"/>
                  <a:gd name="connsiteX164" fmla="*/ 349842 w 716825"/>
                  <a:gd name="connsiteY164" fmla="*/ 109462 h 545520"/>
                  <a:gd name="connsiteX165" fmla="*/ 355459 w 716825"/>
                  <a:gd name="connsiteY165" fmla="*/ 116126 h 545520"/>
                  <a:gd name="connsiteX166" fmla="*/ 360600 w 716825"/>
                  <a:gd name="connsiteY166" fmla="*/ 123837 h 545520"/>
                  <a:gd name="connsiteX167" fmla="*/ 364979 w 716825"/>
                  <a:gd name="connsiteY167" fmla="*/ 127168 h 545520"/>
                  <a:gd name="connsiteX168" fmla="*/ 370119 w 716825"/>
                  <a:gd name="connsiteY168" fmla="*/ 130215 h 545520"/>
                  <a:gd name="connsiteX169" fmla="*/ 375260 w 716825"/>
                  <a:gd name="connsiteY169" fmla="*/ 131452 h 545520"/>
                  <a:gd name="connsiteX170" fmla="*/ 376498 w 716825"/>
                  <a:gd name="connsiteY170" fmla="*/ 141448 h 545520"/>
                  <a:gd name="connsiteX171" fmla="*/ 380115 w 716825"/>
                  <a:gd name="connsiteY171" fmla="*/ 147636 h 545520"/>
                  <a:gd name="connsiteX172" fmla="*/ 385732 w 716825"/>
                  <a:gd name="connsiteY172" fmla="*/ 149445 h 545520"/>
                  <a:gd name="connsiteX173" fmla="*/ 390872 w 716825"/>
                  <a:gd name="connsiteY173" fmla="*/ 152301 h 545520"/>
                  <a:gd name="connsiteX174" fmla="*/ 395727 w 716825"/>
                  <a:gd name="connsiteY174" fmla="*/ 154585 h 545520"/>
                  <a:gd name="connsiteX175" fmla="*/ 400392 w 716825"/>
                  <a:gd name="connsiteY175" fmla="*/ 161535 h 545520"/>
                  <a:gd name="connsiteX176" fmla="*/ 402962 w 716825"/>
                  <a:gd name="connsiteY176" fmla="*/ 165628 h 545520"/>
                  <a:gd name="connsiteX177" fmla="*/ 409150 w 716825"/>
                  <a:gd name="connsiteY177" fmla="*/ 167627 h 545520"/>
                  <a:gd name="connsiteX178" fmla="*/ 411149 w 716825"/>
                  <a:gd name="connsiteY178" fmla="*/ 173529 h 545520"/>
                  <a:gd name="connsiteX179" fmla="*/ 414291 w 716825"/>
                  <a:gd name="connsiteY179" fmla="*/ 180193 h 545520"/>
                  <a:gd name="connsiteX180" fmla="*/ 417622 w 716825"/>
                  <a:gd name="connsiteY180" fmla="*/ 175814 h 545520"/>
                  <a:gd name="connsiteX181" fmla="*/ 428951 w 716825"/>
                  <a:gd name="connsiteY181" fmla="*/ 174482 h 545520"/>
                  <a:gd name="connsiteX182" fmla="*/ 434853 w 716825"/>
                  <a:gd name="connsiteY182" fmla="*/ 177528 h 545520"/>
                  <a:gd name="connsiteX183" fmla="*/ 436376 w 716825"/>
                  <a:gd name="connsiteY183" fmla="*/ 182192 h 545520"/>
                  <a:gd name="connsiteX184" fmla="*/ 439708 w 716825"/>
                  <a:gd name="connsiteY184" fmla="*/ 185524 h 545520"/>
                  <a:gd name="connsiteX185" fmla="*/ 443611 w 716825"/>
                  <a:gd name="connsiteY185" fmla="*/ 191141 h 545520"/>
                  <a:gd name="connsiteX186" fmla="*/ 451036 w 716825"/>
                  <a:gd name="connsiteY186" fmla="*/ 197328 h 545520"/>
                  <a:gd name="connsiteX187" fmla="*/ 454083 w 716825"/>
                  <a:gd name="connsiteY187" fmla="*/ 204278 h 545520"/>
                  <a:gd name="connsiteX188" fmla="*/ 451513 w 716825"/>
                  <a:gd name="connsiteY188" fmla="*/ 206848 h 545520"/>
                  <a:gd name="connsiteX189" fmla="*/ 453607 w 716825"/>
                  <a:gd name="connsiteY189" fmla="*/ 212751 h 545520"/>
                  <a:gd name="connsiteX190" fmla="*/ 454844 w 716825"/>
                  <a:gd name="connsiteY190" fmla="*/ 219414 h 545520"/>
                  <a:gd name="connsiteX191" fmla="*/ 456653 w 716825"/>
                  <a:gd name="connsiteY191" fmla="*/ 226649 h 545520"/>
                  <a:gd name="connsiteX192" fmla="*/ 455606 w 716825"/>
                  <a:gd name="connsiteY192" fmla="*/ 236455 h 545520"/>
                  <a:gd name="connsiteX193" fmla="*/ 454559 w 716825"/>
                  <a:gd name="connsiteY193" fmla="*/ 245974 h 545520"/>
                  <a:gd name="connsiteX194" fmla="*/ 451988 w 716825"/>
                  <a:gd name="connsiteY194" fmla="*/ 255494 h 545520"/>
                  <a:gd name="connsiteX195" fmla="*/ 449418 w 716825"/>
                  <a:gd name="connsiteY195" fmla="*/ 266251 h 545520"/>
                  <a:gd name="connsiteX196" fmla="*/ 450180 w 716825"/>
                  <a:gd name="connsiteY196" fmla="*/ 274438 h 545520"/>
                  <a:gd name="connsiteX197" fmla="*/ 450941 w 716825"/>
                  <a:gd name="connsiteY197" fmla="*/ 282434 h 545520"/>
                  <a:gd name="connsiteX198" fmla="*/ 449608 w 716825"/>
                  <a:gd name="connsiteY198" fmla="*/ 294524 h 545520"/>
                  <a:gd name="connsiteX199" fmla="*/ 450180 w 716825"/>
                  <a:gd name="connsiteY199" fmla="*/ 301759 h 545520"/>
                  <a:gd name="connsiteX200" fmla="*/ 456367 w 716825"/>
                  <a:gd name="connsiteY200" fmla="*/ 305853 h 545520"/>
                  <a:gd name="connsiteX201" fmla="*/ 461222 w 716825"/>
                  <a:gd name="connsiteY201" fmla="*/ 310232 h 545520"/>
                  <a:gd name="connsiteX202" fmla="*/ 466363 w 716825"/>
                  <a:gd name="connsiteY202" fmla="*/ 319942 h 545520"/>
                  <a:gd name="connsiteX203" fmla="*/ 466363 w 716825"/>
                  <a:gd name="connsiteY203" fmla="*/ 314040 h 545520"/>
                  <a:gd name="connsiteX204" fmla="*/ 467125 w 716825"/>
                  <a:gd name="connsiteY204" fmla="*/ 309184 h 545520"/>
                  <a:gd name="connsiteX205" fmla="*/ 469219 w 716825"/>
                  <a:gd name="connsiteY205" fmla="*/ 303759 h 545520"/>
                  <a:gd name="connsiteX206" fmla="*/ 467125 w 716825"/>
                  <a:gd name="connsiteY206" fmla="*/ 297571 h 545520"/>
                  <a:gd name="connsiteX207" fmla="*/ 460937 w 716825"/>
                  <a:gd name="connsiteY207" fmla="*/ 294239 h 545520"/>
                  <a:gd name="connsiteX208" fmla="*/ 458367 w 716825"/>
                  <a:gd name="connsiteY208" fmla="*/ 291383 h 545520"/>
                  <a:gd name="connsiteX209" fmla="*/ 459890 w 716825"/>
                  <a:gd name="connsiteY209" fmla="*/ 287765 h 545520"/>
                  <a:gd name="connsiteX210" fmla="*/ 460651 w 716825"/>
                  <a:gd name="connsiteY210" fmla="*/ 283672 h 545520"/>
                  <a:gd name="connsiteX211" fmla="*/ 466553 w 716825"/>
                  <a:gd name="connsiteY211" fmla="*/ 284719 h 545520"/>
                  <a:gd name="connsiteX212" fmla="*/ 473217 w 716825"/>
                  <a:gd name="connsiteY212" fmla="*/ 288813 h 545520"/>
                  <a:gd name="connsiteX213" fmla="*/ 476073 w 716825"/>
                  <a:gd name="connsiteY213" fmla="*/ 294239 h 545520"/>
                  <a:gd name="connsiteX214" fmla="*/ 478167 w 716825"/>
                  <a:gd name="connsiteY214" fmla="*/ 300141 h 545520"/>
                  <a:gd name="connsiteX215" fmla="*/ 480262 w 716825"/>
                  <a:gd name="connsiteY215" fmla="*/ 298047 h 545520"/>
                  <a:gd name="connsiteX216" fmla="*/ 479786 w 716825"/>
                  <a:gd name="connsiteY216" fmla="*/ 292144 h 545520"/>
                  <a:gd name="connsiteX217" fmla="*/ 482071 w 716825"/>
                  <a:gd name="connsiteY217" fmla="*/ 289289 h 545520"/>
                  <a:gd name="connsiteX218" fmla="*/ 486735 w 716825"/>
                  <a:gd name="connsiteY218" fmla="*/ 292906 h 545520"/>
                  <a:gd name="connsiteX219" fmla="*/ 489781 w 716825"/>
                  <a:gd name="connsiteY219" fmla="*/ 299570 h 545520"/>
                  <a:gd name="connsiteX220" fmla="*/ 486926 w 716825"/>
                  <a:gd name="connsiteY220" fmla="*/ 307281 h 545520"/>
                  <a:gd name="connsiteX221" fmla="*/ 485878 w 716825"/>
                  <a:gd name="connsiteY221" fmla="*/ 311850 h 545520"/>
                  <a:gd name="connsiteX222" fmla="*/ 481214 w 716825"/>
                  <a:gd name="connsiteY222" fmla="*/ 316991 h 545520"/>
                  <a:gd name="connsiteX223" fmla="*/ 477596 w 716825"/>
                  <a:gd name="connsiteY223" fmla="*/ 323369 h 545520"/>
                  <a:gd name="connsiteX224" fmla="*/ 476835 w 716825"/>
                  <a:gd name="connsiteY224" fmla="*/ 330604 h 545520"/>
                  <a:gd name="connsiteX225" fmla="*/ 473979 w 716825"/>
                  <a:gd name="connsiteY225" fmla="*/ 334698 h 545520"/>
                  <a:gd name="connsiteX226" fmla="*/ 467791 w 716825"/>
                  <a:gd name="connsiteY226" fmla="*/ 332889 h 545520"/>
                  <a:gd name="connsiteX227" fmla="*/ 469885 w 716825"/>
                  <a:gd name="connsiteY227" fmla="*/ 336506 h 545520"/>
                  <a:gd name="connsiteX228" fmla="*/ 473217 w 716825"/>
                  <a:gd name="connsiteY228" fmla="*/ 341647 h 545520"/>
                  <a:gd name="connsiteX229" fmla="*/ 479119 w 716825"/>
                  <a:gd name="connsiteY229" fmla="*/ 344693 h 545520"/>
                  <a:gd name="connsiteX230" fmla="*/ 482451 w 716825"/>
                  <a:gd name="connsiteY230" fmla="*/ 352880 h 545520"/>
                  <a:gd name="connsiteX231" fmla="*/ 486259 w 716825"/>
                  <a:gd name="connsiteY231" fmla="*/ 359829 h 545520"/>
                  <a:gd name="connsiteX232" fmla="*/ 490353 w 716825"/>
                  <a:gd name="connsiteY232" fmla="*/ 367826 h 545520"/>
                  <a:gd name="connsiteX233" fmla="*/ 494732 w 716825"/>
                  <a:gd name="connsiteY233" fmla="*/ 376108 h 545520"/>
                  <a:gd name="connsiteX234" fmla="*/ 500919 w 716825"/>
                  <a:gd name="connsiteY234" fmla="*/ 385342 h 545520"/>
                  <a:gd name="connsiteX235" fmla="*/ 506346 w 716825"/>
                  <a:gd name="connsiteY235" fmla="*/ 390197 h 545520"/>
                  <a:gd name="connsiteX236" fmla="*/ 512248 w 716825"/>
                  <a:gd name="connsiteY236" fmla="*/ 394576 h 545520"/>
                  <a:gd name="connsiteX237" fmla="*/ 518626 w 716825"/>
                  <a:gd name="connsiteY237" fmla="*/ 396670 h 545520"/>
                  <a:gd name="connsiteX238" fmla="*/ 520435 w 716825"/>
                  <a:gd name="connsiteY238" fmla="*/ 392291 h 545520"/>
                  <a:gd name="connsiteX239" fmla="*/ 516817 w 716825"/>
                  <a:gd name="connsiteY239" fmla="*/ 385056 h 545520"/>
                  <a:gd name="connsiteX240" fmla="*/ 517103 w 716825"/>
                  <a:gd name="connsiteY240" fmla="*/ 380677 h 545520"/>
                  <a:gd name="connsiteX241" fmla="*/ 521196 w 716825"/>
                  <a:gd name="connsiteY241" fmla="*/ 382772 h 545520"/>
                  <a:gd name="connsiteX242" fmla="*/ 524814 w 716825"/>
                  <a:gd name="connsiteY242" fmla="*/ 382201 h 545520"/>
                  <a:gd name="connsiteX243" fmla="*/ 528431 w 716825"/>
                  <a:gd name="connsiteY243" fmla="*/ 378868 h 545520"/>
                  <a:gd name="connsiteX244" fmla="*/ 529954 w 716825"/>
                  <a:gd name="connsiteY244" fmla="*/ 384771 h 545520"/>
                  <a:gd name="connsiteX245" fmla="*/ 533286 w 716825"/>
                  <a:gd name="connsiteY245" fmla="*/ 390197 h 545520"/>
                  <a:gd name="connsiteX246" fmla="*/ 532049 w 716825"/>
                  <a:gd name="connsiteY246" fmla="*/ 398384 h 545520"/>
                  <a:gd name="connsiteX247" fmla="*/ 533572 w 716825"/>
                  <a:gd name="connsiteY247" fmla="*/ 408189 h 545520"/>
                  <a:gd name="connsiteX248" fmla="*/ 536142 w 716825"/>
                  <a:gd name="connsiteY248" fmla="*/ 416376 h 545520"/>
                  <a:gd name="connsiteX249" fmla="*/ 539189 w 716825"/>
                  <a:gd name="connsiteY249" fmla="*/ 421231 h 545520"/>
                  <a:gd name="connsiteX250" fmla="*/ 545567 w 716825"/>
                  <a:gd name="connsiteY250" fmla="*/ 416852 h 545520"/>
                  <a:gd name="connsiteX251" fmla="*/ 546899 w 716825"/>
                  <a:gd name="connsiteY251" fmla="*/ 409141 h 545520"/>
                  <a:gd name="connsiteX252" fmla="*/ 556134 w 716825"/>
                  <a:gd name="connsiteY252" fmla="*/ 403715 h 545520"/>
                  <a:gd name="connsiteX253" fmla="*/ 551278 w 716825"/>
                  <a:gd name="connsiteY253" fmla="*/ 410093 h 545520"/>
                  <a:gd name="connsiteX254" fmla="*/ 549946 w 716825"/>
                  <a:gd name="connsiteY254" fmla="*/ 416757 h 545520"/>
                  <a:gd name="connsiteX255" fmla="*/ 543568 w 716825"/>
                  <a:gd name="connsiteY255" fmla="*/ 424753 h 545520"/>
                  <a:gd name="connsiteX256" fmla="*/ 548232 w 716825"/>
                  <a:gd name="connsiteY256" fmla="*/ 426848 h 545520"/>
                  <a:gd name="connsiteX257" fmla="*/ 555657 w 716825"/>
                  <a:gd name="connsiteY257" fmla="*/ 427609 h 545520"/>
                  <a:gd name="connsiteX258" fmla="*/ 557942 w 716825"/>
                  <a:gd name="connsiteY258" fmla="*/ 433226 h 545520"/>
                  <a:gd name="connsiteX259" fmla="*/ 561560 w 716825"/>
                  <a:gd name="connsiteY259" fmla="*/ 445316 h 545520"/>
                  <a:gd name="connsiteX260" fmla="*/ 563559 w 716825"/>
                  <a:gd name="connsiteY260" fmla="*/ 454836 h 545520"/>
                  <a:gd name="connsiteX261" fmla="*/ 566891 w 716825"/>
                  <a:gd name="connsiteY261" fmla="*/ 464355 h 545520"/>
                  <a:gd name="connsiteX262" fmla="*/ 571555 w 716825"/>
                  <a:gd name="connsiteY262" fmla="*/ 468734 h 545520"/>
                  <a:gd name="connsiteX263" fmla="*/ 572603 w 716825"/>
                  <a:gd name="connsiteY263" fmla="*/ 473875 h 545520"/>
                  <a:gd name="connsiteX264" fmla="*/ 576220 w 716825"/>
                  <a:gd name="connsiteY264" fmla="*/ 480538 h 545520"/>
                  <a:gd name="connsiteX265" fmla="*/ 580028 w 716825"/>
                  <a:gd name="connsiteY265" fmla="*/ 484346 h 545520"/>
                  <a:gd name="connsiteX266" fmla="*/ 581361 w 716825"/>
                  <a:gd name="connsiteY266" fmla="*/ 479206 h 545520"/>
                  <a:gd name="connsiteX267" fmla="*/ 586501 w 716825"/>
                  <a:gd name="connsiteY267" fmla="*/ 478444 h 545520"/>
                  <a:gd name="connsiteX268" fmla="*/ 593641 w 716825"/>
                  <a:gd name="connsiteY268" fmla="*/ 482824 h 545520"/>
                  <a:gd name="connsiteX269" fmla="*/ 600876 w 716825"/>
                  <a:gd name="connsiteY269" fmla="*/ 479206 h 545520"/>
                  <a:gd name="connsiteX270" fmla="*/ 604493 w 716825"/>
                  <a:gd name="connsiteY270" fmla="*/ 482824 h 545520"/>
                  <a:gd name="connsiteX271" fmla="*/ 609158 w 716825"/>
                  <a:gd name="connsiteY271" fmla="*/ 482824 h 545520"/>
                  <a:gd name="connsiteX272" fmla="*/ 610205 w 716825"/>
                  <a:gd name="connsiteY272" fmla="*/ 489963 h 545520"/>
                  <a:gd name="connsiteX273" fmla="*/ 613537 w 716825"/>
                  <a:gd name="connsiteY273" fmla="*/ 492248 h 545520"/>
                  <a:gd name="connsiteX274" fmla="*/ 616583 w 716825"/>
                  <a:gd name="connsiteY274" fmla="*/ 489677 h 545520"/>
                  <a:gd name="connsiteX275" fmla="*/ 622009 w 716825"/>
                  <a:gd name="connsiteY275" fmla="*/ 488345 h 545520"/>
                  <a:gd name="connsiteX276" fmla="*/ 618678 w 716825"/>
                  <a:gd name="connsiteY276" fmla="*/ 493961 h 545520"/>
                  <a:gd name="connsiteX277" fmla="*/ 622295 w 716825"/>
                  <a:gd name="connsiteY277" fmla="*/ 499578 h 545520"/>
                  <a:gd name="connsiteX278" fmla="*/ 625913 w 716825"/>
                  <a:gd name="connsiteY278" fmla="*/ 505480 h 545520"/>
                  <a:gd name="connsiteX279" fmla="*/ 627436 w 716825"/>
                  <a:gd name="connsiteY279" fmla="*/ 508812 h 545520"/>
                  <a:gd name="connsiteX280" fmla="*/ 630768 w 716825"/>
                  <a:gd name="connsiteY280" fmla="*/ 513667 h 545520"/>
                  <a:gd name="connsiteX281" fmla="*/ 635623 w 716825"/>
                  <a:gd name="connsiteY281" fmla="*/ 518332 h 545520"/>
                  <a:gd name="connsiteX282" fmla="*/ 640478 w 716825"/>
                  <a:gd name="connsiteY282" fmla="*/ 521378 h 545520"/>
                  <a:gd name="connsiteX283" fmla="*/ 648665 w 716825"/>
                  <a:gd name="connsiteY283" fmla="*/ 523663 h 545520"/>
                  <a:gd name="connsiteX284" fmla="*/ 656661 w 716825"/>
                  <a:gd name="connsiteY284" fmla="*/ 529280 h 545520"/>
                  <a:gd name="connsiteX285" fmla="*/ 657994 w 716825"/>
                  <a:gd name="connsiteY285" fmla="*/ 534705 h 545520"/>
                  <a:gd name="connsiteX286" fmla="*/ 650759 w 716825"/>
                  <a:gd name="connsiteY286" fmla="*/ 536991 h 545520"/>
                  <a:gd name="connsiteX287" fmla="*/ 644571 w 716825"/>
                  <a:gd name="connsiteY287" fmla="*/ 534705 h 545520"/>
                  <a:gd name="connsiteX288" fmla="*/ 637622 w 716825"/>
                  <a:gd name="connsiteY288" fmla="*/ 527280 h 545520"/>
                  <a:gd name="connsiteX289" fmla="*/ 635337 w 716825"/>
                  <a:gd name="connsiteY289" fmla="*/ 533944 h 545520"/>
                  <a:gd name="connsiteX290" fmla="*/ 638669 w 716825"/>
                  <a:gd name="connsiteY290" fmla="*/ 541084 h 545520"/>
                  <a:gd name="connsiteX291" fmla="*/ 644095 w 716825"/>
                  <a:gd name="connsiteY291" fmla="*/ 545463 h 545520"/>
                  <a:gd name="connsiteX292" fmla="*/ 654852 w 716825"/>
                  <a:gd name="connsiteY292" fmla="*/ 542893 h 545520"/>
                  <a:gd name="connsiteX293" fmla="*/ 661802 w 716825"/>
                  <a:gd name="connsiteY293" fmla="*/ 538799 h 545520"/>
                  <a:gd name="connsiteX294" fmla="*/ 670750 w 716825"/>
                  <a:gd name="connsiteY294" fmla="*/ 536991 h 545520"/>
                  <a:gd name="connsiteX295" fmla="*/ 676176 w 716825"/>
                  <a:gd name="connsiteY295" fmla="*/ 537752 h 545520"/>
                  <a:gd name="connsiteX296" fmla="*/ 684363 w 716825"/>
                  <a:gd name="connsiteY296" fmla="*/ 531850 h 545520"/>
                  <a:gd name="connsiteX297" fmla="*/ 687981 w 716825"/>
                  <a:gd name="connsiteY297" fmla="*/ 527756 h 545520"/>
                  <a:gd name="connsiteX298" fmla="*/ 693407 w 716825"/>
                  <a:gd name="connsiteY298" fmla="*/ 527756 h 545520"/>
                  <a:gd name="connsiteX299" fmla="*/ 698072 w 716825"/>
                  <a:gd name="connsiteY299" fmla="*/ 526233 h 545520"/>
                  <a:gd name="connsiteX300" fmla="*/ 702451 w 716825"/>
                  <a:gd name="connsiteY300" fmla="*/ 522901 h 545520"/>
                  <a:gd name="connsiteX301" fmla="*/ 706830 w 716825"/>
                  <a:gd name="connsiteY301" fmla="*/ 515666 h 545520"/>
                  <a:gd name="connsiteX302" fmla="*/ 709971 w 716825"/>
                  <a:gd name="connsiteY302" fmla="*/ 508717 h 545520"/>
                  <a:gd name="connsiteX303" fmla="*/ 706354 w 716825"/>
                  <a:gd name="connsiteY303" fmla="*/ 505099 h 545520"/>
                  <a:gd name="connsiteX304" fmla="*/ 701499 w 716825"/>
                  <a:gd name="connsiteY304" fmla="*/ 504623 h 545520"/>
                  <a:gd name="connsiteX305" fmla="*/ 704069 w 716825"/>
                  <a:gd name="connsiteY305" fmla="*/ 497198 h 545520"/>
                  <a:gd name="connsiteX306" fmla="*/ 705878 w 716825"/>
                  <a:gd name="connsiteY306" fmla="*/ 488440 h 545520"/>
                  <a:gd name="connsiteX307" fmla="*/ 708448 w 716825"/>
                  <a:gd name="connsiteY307" fmla="*/ 483014 h 545520"/>
                  <a:gd name="connsiteX308" fmla="*/ 711018 w 716825"/>
                  <a:gd name="connsiteY308" fmla="*/ 474256 h 545520"/>
                  <a:gd name="connsiteX309" fmla="*/ 714350 w 716825"/>
                  <a:gd name="connsiteY309" fmla="*/ 469876 h 545520"/>
                  <a:gd name="connsiteX310" fmla="*/ 713589 w 716825"/>
                  <a:gd name="connsiteY310" fmla="*/ 463213 h 545520"/>
                  <a:gd name="connsiteX311" fmla="*/ 714350 w 716825"/>
                  <a:gd name="connsiteY311" fmla="*/ 455502 h 545520"/>
                  <a:gd name="connsiteX312" fmla="*/ 716635 w 716825"/>
                  <a:gd name="connsiteY312" fmla="*/ 451408 h 545520"/>
                  <a:gd name="connsiteX313" fmla="*/ 715873 w 716825"/>
                  <a:gd name="connsiteY313" fmla="*/ 442746 h 54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Lst>
                <a:rect l="l" t="t" r="r" b="b"/>
                <a:pathLst>
                  <a:path w="716825" h="545520">
                    <a:moveTo>
                      <a:pt x="715873" y="442746"/>
                    </a:moveTo>
                    <a:cubicBezTo>
                      <a:pt x="715112" y="439414"/>
                      <a:pt x="715398" y="431703"/>
                      <a:pt x="715398" y="428086"/>
                    </a:cubicBezTo>
                    <a:cubicBezTo>
                      <a:pt x="715398" y="424468"/>
                      <a:pt x="715683" y="419327"/>
                      <a:pt x="716159" y="415995"/>
                    </a:cubicBezTo>
                    <a:cubicBezTo>
                      <a:pt x="716635" y="412664"/>
                      <a:pt x="715112" y="409046"/>
                      <a:pt x="714921" y="406000"/>
                    </a:cubicBezTo>
                    <a:cubicBezTo>
                      <a:pt x="714636" y="402953"/>
                      <a:pt x="713398" y="396194"/>
                      <a:pt x="713398" y="392863"/>
                    </a:cubicBezTo>
                    <a:cubicBezTo>
                      <a:pt x="713398" y="389530"/>
                      <a:pt x="712161" y="383343"/>
                      <a:pt x="711875" y="380772"/>
                    </a:cubicBezTo>
                    <a:cubicBezTo>
                      <a:pt x="711590" y="378202"/>
                      <a:pt x="711590" y="375632"/>
                      <a:pt x="710066" y="373823"/>
                    </a:cubicBezTo>
                    <a:cubicBezTo>
                      <a:pt x="708543" y="372015"/>
                      <a:pt x="709305" y="368682"/>
                      <a:pt x="710638" y="365637"/>
                    </a:cubicBezTo>
                    <a:cubicBezTo>
                      <a:pt x="711875" y="362590"/>
                      <a:pt x="707591" y="357926"/>
                      <a:pt x="705021" y="353546"/>
                    </a:cubicBezTo>
                    <a:cubicBezTo>
                      <a:pt x="702832" y="349834"/>
                      <a:pt x="701975" y="345074"/>
                      <a:pt x="700356" y="342218"/>
                    </a:cubicBezTo>
                    <a:cubicBezTo>
                      <a:pt x="698833" y="339362"/>
                      <a:pt x="696263" y="336792"/>
                      <a:pt x="693693" y="336601"/>
                    </a:cubicBezTo>
                    <a:cubicBezTo>
                      <a:pt x="691122" y="336316"/>
                      <a:pt x="687505" y="326606"/>
                      <a:pt x="682364" y="319371"/>
                    </a:cubicBezTo>
                    <a:cubicBezTo>
                      <a:pt x="677224" y="312136"/>
                      <a:pt x="675415" y="306043"/>
                      <a:pt x="673606" y="303473"/>
                    </a:cubicBezTo>
                    <a:cubicBezTo>
                      <a:pt x="671797" y="300902"/>
                      <a:pt x="667704" y="294239"/>
                      <a:pt x="666181" y="291669"/>
                    </a:cubicBezTo>
                    <a:cubicBezTo>
                      <a:pt x="664658" y="289098"/>
                      <a:pt x="660755" y="280150"/>
                      <a:pt x="656947" y="275009"/>
                    </a:cubicBezTo>
                    <a:cubicBezTo>
                      <a:pt x="653139" y="269869"/>
                      <a:pt x="648474" y="263490"/>
                      <a:pt x="644666" y="258064"/>
                    </a:cubicBezTo>
                    <a:cubicBezTo>
                      <a:pt x="640763" y="252638"/>
                      <a:pt x="637527" y="246260"/>
                      <a:pt x="634861" y="242357"/>
                    </a:cubicBezTo>
                    <a:cubicBezTo>
                      <a:pt x="632291" y="238549"/>
                      <a:pt x="629244" y="231028"/>
                      <a:pt x="625341" y="226459"/>
                    </a:cubicBezTo>
                    <a:cubicBezTo>
                      <a:pt x="621438" y="221794"/>
                      <a:pt x="619439" y="215702"/>
                      <a:pt x="617630" y="210561"/>
                    </a:cubicBezTo>
                    <a:cubicBezTo>
                      <a:pt x="615822" y="205420"/>
                      <a:pt x="616298" y="204945"/>
                      <a:pt x="614584" y="201327"/>
                    </a:cubicBezTo>
                    <a:cubicBezTo>
                      <a:pt x="612775" y="197710"/>
                      <a:pt x="612014" y="194854"/>
                      <a:pt x="610967" y="189808"/>
                    </a:cubicBezTo>
                    <a:cubicBezTo>
                      <a:pt x="609920" y="184668"/>
                      <a:pt x="611252" y="184953"/>
                      <a:pt x="615536" y="188285"/>
                    </a:cubicBezTo>
                    <a:cubicBezTo>
                      <a:pt x="619915" y="191617"/>
                      <a:pt x="614775" y="184382"/>
                      <a:pt x="613537" y="182859"/>
                    </a:cubicBezTo>
                    <a:cubicBezTo>
                      <a:pt x="612204" y="181335"/>
                      <a:pt x="609920" y="179051"/>
                      <a:pt x="609920" y="176195"/>
                    </a:cubicBezTo>
                    <a:cubicBezTo>
                      <a:pt x="609920" y="173339"/>
                      <a:pt x="604779" y="171816"/>
                      <a:pt x="603732" y="169817"/>
                    </a:cubicBezTo>
                    <a:cubicBezTo>
                      <a:pt x="602685" y="167722"/>
                      <a:pt x="598877" y="162677"/>
                      <a:pt x="596782" y="160868"/>
                    </a:cubicBezTo>
                    <a:cubicBezTo>
                      <a:pt x="594688" y="159060"/>
                      <a:pt x="594688" y="158774"/>
                      <a:pt x="594974" y="156489"/>
                    </a:cubicBezTo>
                    <a:cubicBezTo>
                      <a:pt x="595259" y="154205"/>
                      <a:pt x="591928" y="151825"/>
                      <a:pt x="590119" y="149540"/>
                    </a:cubicBezTo>
                    <a:cubicBezTo>
                      <a:pt x="588310" y="147255"/>
                      <a:pt x="585264" y="140782"/>
                      <a:pt x="583931" y="137259"/>
                    </a:cubicBezTo>
                    <a:cubicBezTo>
                      <a:pt x="582693" y="133642"/>
                      <a:pt x="579076" y="127550"/>
                      <a:pt x="577743" y="124694"/>
                    </a:cubicBezTo>
                    <a:cubicBezTo>
                      <a:pt x="576505" y="121838"/>
                      <a:pt x="571841" y="115935"/>
                      <a:pt x="570318" y="113365"/>
                    </a:cubicBezTo>
                    <a:cubicBezTo>
                      <a:pt x="568795" y="110795"/>
                      <a:pt x="565177" y="102798"/>
                      <a:pt x="563369" y="98991"/>
                    </a:cubicBezTo>
                    <a:cubicBezTo>
                      <a:pt x="561560" y="95183"/>
                      <a:pt x="557942" y="89471"/>
                      <a:pt x="557466" y="86710"/>
                    </a:cubicBezTo>
                    <a:cubicBezTo>
                      <a:pt x="556990" y="83854"/>
                      <a:pt x="556419" y="81094"/>
                      <a:pt x="554610" y="79570"/>
                    </a:cubicBezTo>
                    <a:cubicBezTo>
                      <a:pt x="552802" y="78047"/>
                      <a:pt x="551564" y="74144"/>
                      <a:pt x="550517" y="70527"/>
                    </a:cubicBezTo>
                    <a:cubicBezTo>
                      <a:pt x="549470" y="66909"/>
                      <a:pt x="548708" y="64625"/>
                      <a:pt x="547185" y="62340"/>
                    </a:cubicBezTo>
                    <a:cubicBezTo>
                      <a:pt x="545662" y="60055"/>
                      <a:pt x="543568" y="54915"/>
                      <a:pt x="543282" y="51773"/>
                    </a:cubicBezTo>
                    <a:cubicBezTo>
                      <a:pt x="542996" y="48632"/>
                      <a:pt x="539950" y="45585"/>
                      <a:pt x="539664" y="43491"/>
                    </a:cubicBezTo>
                    <a:cubicBezTo>
                      <a:pt x="539379" y="41492"/>
                      <a:pt x="537856" y="38921"/>
                      <a:pt x="536047" y="38065"/>
                    </a:cubicBezTo>
                    <a:cubicBezTo>
                      <a:pt x="534238" y="37303"/>
                      <a:pt x="535761" y="35494"/>
                      <a:pt x="536047" y="31115"/>
                    </a:cubicBezTo>
                    <a:cubicBezTo>
                      <a:pt x="536332" y="26736"/>
                      <a:pt x="534238" y="29021"/>
                      <a:pt x="533477" y="31115"/>
                    </a:cubicBezTo>
                    <a:cubicBezTo>
                      <a:pt x="532715" y="33114"/>
                      <a:pt x="531954" y="35494"/>
                      <a:pt x="530906" y="37303"/>
                    </a:cubicBezTo>
                    <a:cubicBezTo>
                      <a:pt x="529859" y="39112"/>
                      <a:pt x="525766" y="39397"/>
                      <a:pt x="523481" y="40159"/>
                    </a:cubicBezTo>
                    <a:cubicBezTo>
                      <a:pt x="521196" y="40921"/>
                      <a:pt x="518055" y="39112"/>
                      <a:pt x="517579" y="37113"/>
                    </a:cubicBezTo>
                    <a:cubicBezTo>
                      <a:pt x="517103" y="35019"/>
                      <a:pt x="521672" y="33781"/>
                      <a:pt x="523957" y="33495"/>
                    </a:cubicBezTo>
                    <a:cubicBezTo>
                      <a:pt x="526242" y="33210"/>
                      <a:pt x="527765" y="31401"/>
                      <a:pt x="529098" y="30925"/>
                    </a:cubicBezTo>
                    <a:cubicBezTo>
                      <a:pt x="530430" y="30449"/>
                      <a:pt x="531192" y="28069"/>
                      <a:pt x="530430" y="27022"/>
                    </a:cubicBezTo>
                    <a:cubicBezTo>
                      <a:pt x="529288" y="25499"/>
                      <a:pt x="528907" y="23405"/>
                      <a:pt x="526813" y="22643"/>
                    </a:cubicBezTo>
                    <a:cubicBezTo>
                      <a:pt x="524718" y="21881"/>
                      <a:pt x="523481" y="21881"/>
                      <a:pt x="524243" y="20073"/>
                    </a:cubicBezTo>
                    <a:cubicBezTo>
                      <a:pt x="525004" y="18264"/>
                      <a:pt x="526337" y="15217"/>
                      <a:pt x="527860" y="16741"/>
                    </a:cubicBezTo>
                    <a:cubicBezTo>
                      <a:pt x="529383" y="18264"/>
                      <a:pt x="530430" y="18264"/>
                      <a:pt x="530145" y="15694"/>
                    </a:cubicBezTo>
                    <a:cubicBezTo>
                      <a:pt x="529859" y="13123"/>
                      <a:pt x="529859" y="11600"/>
                      <a:pt x="529098" y="10077"/>
                    </a:cubicBezTo>
                    <a:cubicBezTo>
                      <a:pt x="528336" y="8554"/>
                      <a:pt x="525480" y="8744"/>
                      <a:pt x="523196" y="8554"/>
                    </a:cubicBezTo>
                    <a:cubicBezTo>
                      <a:pt x="520911" y="8268"/>
                      <a:pt x="519864" y="7792"/>
                      <a:pt x="519578" y="5698"/>
                    </a:cubicBezTo>
                    <a:cubicBezTo>
                      <a:pt x="519578" y="5698"/>
                      <a:pt x="509106" y="4555"/>
                      <a:pt x="502919" y="3128"/>
                    </a:cubicBezTo>
                    <a:cubicBezTo>
                      <a:pt x="496731" y="1795"/>
                      <a:pt x="493304" y="1033"/>
                      <a:pt x="490543" y="367"/>
                    </a:cubicBezTo>
                    <a:cubicBezTo>
                      <a:pt x="487782" y="-300"/>
                      <a:pt x="487116" y="-300"/>
                      <a:pt x="483689" y="2461"/>
                    </a:cubicBezTo>
                    <a:cubicBezTo>
                      <a:pt x="480262" y="5222"/>
                      <a:pt x="477501" y="5888"/>
                      <a:pt x="477501" y="11410"/>
                    </a:cubicBezTo>
                    <a:cubicBezTo>
                      <a:pt x="477501" y="16931"/>
                      <a:pt x="478834" y="18264"/>
                      <a:pt x="481594" y="21691"/>
                    </a:cubicBezTo>
                    <a:cubicBezTo>
                      <a:pt x="484355" y="25118"/>
                      <a:pt x="482261" y="29211"/>
                      <a:pt x="482261" y="33971"/>
                    </a:cubicBezTo>
                    <a:cubicBezTo>
                      <a:pt x="482261" y="38731"/>
                      <a:pt x="485022" y="46252"/>
                      <a:pt x="480928" y="47013"/>
                    </a:cubicBezTo>
                    <a:cubicBezTo>
                      <a:pt x="476835" y="47680"/>
                      <a:pt x="472741" y="50440"/>
                      <a:pt x="469980" y="46347"/>
                    </a:cubicBezTo>
                    <a:cubicBezTo>
                      <a:pt x="467220" y="42253"/>
                      <a:pt x="470647" y="40159"/>
                      <a:pt x="467220" y="36066"/>
                    </a:cubicBezTo>
                    <a:cubicBezTo>
                      <a:pt x="463793" y="31972"/>
                      <a:pt x="465126" y="27879"/>
                      <a:pt x="465126" y="27879"/>
                    </a:cubicBezTo>
                    <a:cubicBezTo>
                      <a:pt x="465126" y="27879"/>
                      <a:pt x="247982" y="42920"/>
                      <a:pt x="243127" y="43586"/>
                    </a:cubicBezTo>
                    <a:cubicBezTo>
                      <a:pt x="238367" y="44253"/>
                      <a:pt x="235606" y="41492"/>
                      <a:pt x="233512" y="38826"/>
                    </a:cubicBezTo>
                    <a:cubicBezTo>
                      <a:pt x="231418" y="36066"/>
                      <a:pt x="231418" y="34066"/>
                      <a:pt x="230085" y="29211"/>
                    </a:cubicBezTo>
                    <a:cubicBezTo>
                      <a:pt x="228752" y="24452"/>
                      <a:pt x="225992" y="19596"/>
                      <a:pt x="222564" y="16931"/>
                    </a:cubicBezTo>
                    <a:cubicBezTo>
                      <a:pt x="222564" y="16931"/>
                      <a:pt x="12275" y="36066"/>
                      <a:pt x="6754" y="37493"/>
                    </a:cubicBezTo>
                    <a:cubicBezTo>
                      <a:pt x="1232" y="38826"/>
                      <a:pt x="3993" y="41587"/>
                      <a:pt x="1994" y="45680"/>
                    </a:cubicBezTo>
                    <a:cubicBezTo>
                      <a:pt x="-100" y="49774"/>
                      <a:pt x="-1433" y="51868"/>
                      <a:pt x="2660" y="55295"/>
                    </a:cubicBezTo>
                    <a:cubicBezTo>
                      <a:pt x="6754" y="58722"/>
                      <a:pt x="6754" y="60055"/>
                      <a:pt x="8848" y="62149"/>
                    </a:cubicBezTo>
                    <a:cubicBezTo>
                      <a:pt x="10942" y="64244"/>
                      <a:pt x="12942" y="64910"/>
                      <a:pt x="16368" y="66909"/>
                    </a:cubicBezTo>
                    <a:cubicBezTo>
                      <a:pt x="19796" y="69003"/>
                      <a:pt x="23223" y="70336"/>
                      <a:pt x="21890" y="75192"/>
                    </a:cubicBezTo>
                    <a:cubicBezTo>
                      <a:pt x="20557" y="79951"/>
                      <a:pt x="19129" y="82712"/>
                      <a:pt x="19796" y="86805"/>
                    </a:cubicBezTo>
                    <a:cubicBezTo>
                      <a:pt x="20462" y="90899"/>
                      <a:pt x="20652" y="91756"/>
                      <a:pt x="19225" y="97467"/>
                    </a:cubicBezTo>
                    <a:cubicBezTo>
                      <a:pt x="20748" y="95183"/>
                      <a:pt x="21509" y="95373"/>
                      <a:pt x="21509" y="98515"/>
                    </a:cubicBezTo>
                    <a:cubicBezTo>
                      <a:pt x="21509" y="101561"/>
                      <a:pt x="21985" y="101846"/>
                      <a:pt x="18653" y="105464"/>
                    </a:cubicBezTo>
                    <a:cubicBezTo>
                      <a:pt x="15321" y="109081"/>
                      <a:pt x="20748" y="107273"/>
                      <a:pt x="23794" y="106797"/>
                    </a:cubicBezTo>
                    <a:cubicBezTo>
                      <a:pt x="26840" y="106226"/>
                      <a:pt x="30458" y="104702"/>
                      <a:pt x="33028" y="101656"/>
                    </a:cubicBezTo>
                    <a:cubicBezTo>
                      <a:pt x="35598" y="98610"/>
                      <a:pt x="34265" y="98324"/>
                      <a:pt x="35598" y="96801"/>
                    </a:cubicBezTo>
                    <a:cubicBezTo>
                      <a:pt x="36836" y="95278"/>
                      <a:pt x="38930" y="94992"/>
                      <a:pt x="41501" y="95468"/>
                    </a:cubicBezTo>
                    <a:cubicBezTo>
                      <a:pt x="44071" y="95944"/>
                      <a:pt x="43024" y="92422"/>
                      <a:pt x="44832" y="91089"/>
                    </a:cubicBezTo>
                    <a:cubicBezTo>
                      <a:pt x="46641" y="89852"/>
                      <a:pt x="45879" y="87472"/>
                      <a:pt x="44832" y="85949"/>
                    </a:cubicBezTo>
                    <a:cubicBezTo>
                      <a:pt x="43785" y="84425"/>
                      <a:pt x="41976" y="82141"/>
                      <a:pt x="41024" y="80522"/>
                    </a:cubicBezTo>
                    <a:cubicBezTo>
                      <a:pt x="39977" y="78999"/>
                      <a:pt x="38930" y="76429"/>
                      <a:pt x="40548" y="76714"/>
                    </a:cubicBezTo>
                    <a:cubicBezTo>
                      <a:pt x="42072" y="77000"/>
                      <a:pt x="44166" y="77952"/>
                      <a:pt x="45975" y="79761"/>
                    </a:cubicBezTo>
                    <a:cubicBezTo>
                      <a:pt x="47784" y="81570"/>
                      <a:pt x="48831" y="83854"/>
                      <a:pt x="50068" y="85949"/>
                    </a:cubicBezTo>
                    <a:cubicBezTo>
                      <a:pt x="51306" y="88043"/>
                      <a:pt x="52924" y="82331"/>
                      <a:pt x="53686" y="79761"/>
                    </a:cubicBezTo>
                    <a:cubicBezTo>
                      <a:pt x="54447" y="77190"/>
                      <a:pt x="57018" y="78238"/>
                      <a:pt x="57018" y="78238"/>
                    </a:cubicBezTo>
                    <a:cubicBezTo>
                      <a:pt x="57018" y="78238"/>
                      <a:pt x="57493" y="83378"/>
                      <a:pt x="59302" y="84901"/>
                    </a:cubicBezTo>
                    <a:cubicBezTo>
                      <a:pt x="61111" y="86425"/>
                      <a:pt x="61587" y="88519"/>
                      <a:pt x="59017" y="90327"/>
                    </a:cubicBezTo>
                    <a:cubicBezTo>
                      <a:pt x="56446" y="92136"/>
                      <a:pt x="53115" y="95468"/>
                      <a:pt x="55114" y="94707"/>
                    </a:cubicBezTo>
                    <a:cubicBezTo>
                      <a:pt x="57208" y="93945"/>
                      <a:pt x="65395" y="92136"/>
                      <a:pt x="68251" y="91851"/>
                    </a:cubicBezTo>
                    <a:cubicBezTo>
                      <a:pt x="71107" y="91565"/>
                      <a:pt x="77199" y="90042"/>
                      <a:pt x="79294" y="90042"/>
                    </a:cubicBezTo>
                    <a:cubicBezTo>
                      <a:pt x="81388" y="90042"/>
                      <a:pt x="87766" y="90518"/>
                      <a:pt x="91098" y="88519"/>
                    </a:cubicBezTo>
                    <a:cubicBezTo>
                      <a:pt x="92811" y="87472"/>
                      <a:pt x="92907" y="86425"/>
                      <a:pt x="95191" y="86425"/>
                    </a:cubicBezTo>
                    <a:cubicBezTo>
                      <a:pt x="97476" y="86425"/>
                      <a:pt x="96239" y="84330"/>
                      <a:pt x="98047" y="83854"/>
                    </a:cubicBezTo>
                    <a:cubicBezTo>
                      <a:pt x="99856" y="83378"/>
                      <a:pt x="101093" y="83569"/>
                      <a:pt x="101379" y="80998"/>
                    </a:cubicBezTo>
                    <a:cubicBezTo>
                      <a:pt x="101665" y="78428"/>
                      <a:pt x="103949" y="80237"/>
                      <a:pt x="105187" y="82045"/>
                    </a:cubicBezTo>
                    <a:cubicBezTo>
                      <a:pt x="106425" y="83854"/>
                      <a:pt x="107186" y="84330"/>
                      <a:pt x="109280" y="83092"/>
                    </a:cubicBezTo>
                    <a:cubicBezTo>
                      <a:pt x="111375" y="81855"/>
                      <a:pt x="114897" y="81570"/>
                      <a:pt x="117467" y="79475"/>
                    </a:cubicBezTo>
                    <a:cubicBezTo>
                      <a:pt x="120038" y="77381"/>
                      <a:pt x="123655" y="78428"/>
                      <a:pt x="126225" y="79761"/>
                    </a:cubicBezTo>
                    <a:cubicBezTo>
                      <a:pt x="128796" y="80998"/>
                      <a:pt x="130890" y="82617"/>
                      <a:pt x="133175" y="84330"/>
                    </a:cubicBezTo>
                    <a:cubicBezTo>
                      <a:pt x="135460" y="86139"/>
                      <a:pt x="134412" y="87376"/>
                      <a:pt x="132128" y="88233"/>
                    </a:cubicBezTo>
                    <a:cubicBezTo>
                      <a:pt x="129843" y="88995"/>
                      <a:pt x="126511" y="87758"/>
                      <a:pt x="123941" y="87472"/>
                    </a:cubicBezTo>
                    <a:cubicBezTo>
                      <a:pt x="121370" y="87186"/>
                      <a:pt x="115944" y="88995"/>
                      <a:pt x="114421" y="89756"/>
                    </a:cubicBezTo>
                    <a:cubicBezTo>
                      <a:pt x="112898" y="90518"/>
                      <a:pt x="118800" y="91756"/>
                      <a:pt x="122132" y="91565"/>
                    </a:cubicBezTo>
                    <a:cubicBezTo>
                      <a:pt x="125464" y="91280"/>
                      <a:pt x="127749" y="92612"/>
                      <a:pt x="131081" y="93564"/>
                    </a:cubicBezTo>
                    <a:cubicBezTo>
                      <a:pt x="134412" y="94611"/>
                      <a:pt x="138791" y="96135"/>
                      <a:pt x="143456" y="96611"/>
                    </a:cubicBezTo>
                    <a:cubicBezTo>
                      <a:pt x="148121" y="97087"/>
                      <a:pt x="152690" y="99657"/>
                      <a:pt x="154784" y="101466"/>
                    </a:cubicBezTo>
                    <a:cubicBezTo>
                      <a:pt x="156879" y="103275"/>
                      <a:pt x="161448" y="105845"/>
                      <a:pt x="165066" y="107653"/>
                    </a:cubicBezTo>
                    <a:cubicBezTo>
                      <a:pt x="168683" y="109462"/>
                      <a:pt x="171254" y="108891"/>
                      <a:pt x="169921" y="107939"/>
                    </a:cubicBezTo>
                    <a:cubicBezTo>
                      <a:pt x="168588" y="106892"/>
                      <a:pt x="166874" y="106702"/>
                      <a:pt x="167350" y="104798"/>
                    </a:cubicBezTo>
                    <a:cubicBezTo>
                      <a:pt x="167826" y="102989"/>
                      <a:pt x="166874" y="101180"/>
                      <a:pt x="166303" y="99942"/>
                    </a:cubicBezTo>
                    <a:cubicBezTo>
                      <a:pt x="165732" y="98610"/>
                      <a:pt x="162971" y="97848"/>
                      <a:pt x="162210" y="99467"/>
                    </a:cubicBezTo>
                    <a:cubicBezTo>
                      <a:pt x="161448" y="100989"/>
                      <a:pt x="160211" y="100514"/>
                      <a:pt x="158592" y="100228"/>
                    </a:cubicBezTo>
                    <a:cubicBezTo>
                      <a:pt x="157069" y="99942"/>
                      <a:pt x="157831" y="95564"/>
                      <a:pt x="159640" y="94802"/>
                    </a:cubicBezTo>
                    <a:cubicBezTo>
                      <a:pt x="161448" y="94040"/>
                      <a:pt x="163733" y="94326"/>
                      <a:pt x="164494" y="92803"/>
                    </a:cubicBezTo>
                    <a:cubicBezTo>
                      <a:pt x="165256" y="91280"/>
                      <a:pt x="166303" y="92803"/>
                      <a:pt x="167350" y="94802"/>
                    </a:cubicBezTo>
                    <a:cubicBezTo>
                      <a:pt x="168398" y="96896"/>
                      <a:pt x="169159" y="98895"/>
                      <a:pt x="170206" y="97372"/>
                    </a:cubicBezTo>
                    <a:cubicBezTo>
                      <a:pt x="171254" y="95849"/>
                      <a:pt x="175823" y="94326"/>
                      <a:pt x="178679" y="94326"/>
                    </a:cubicBezTo>
                    <a:cubicBezTo>
                      <a:pt x="181535" y="94326"/>
                      <a:pt x="176108" y="96611"/>
                      <a:pt x="174300" y="96611"/>
                    </a:cubicBezTo>
                    <a:cubicBezTo>
                      <a:pt x="172491" y="96611"/>
                      <a:pt x="172777" y="99942"/>
                      <a:pt x="171254" y="101751"/>
                    </a:cubicBezTo>
                    <a:cubicBezTo>
                      <a:pt x="169730" y="103560"/>
                      <a:pt x="171729" y="105845"/>
                      <a:pt x="174109" y="106606"/>
                    </a:cubicBezTo>
                    <a:cubicBezTo>
                      <a:pt x="176394" y="107368"/>
                      <a:pt x="179536" y="104798"/>
                      <a:pt x="181249" y="105845"/>
                    </a:cubicBezTo>
                    <a:cubicBezTo>
                      <a:pt x="183058" y="106892"/>
                      <a:pt x="184390" y="105083"/>
                      <a:pt x="186104" y="103750"/>
                    </a:cubicBezTo>
                    <a:cubicBezTo>
                      <a:pt x="187913" y="102418"/>
                      <a:pt x="189436" y="106797"/>
                      <a:pt x="190769" y="109367"/>
                    </a:cubicBezTo>
                    <a:cubicBezTo>
                      <a:pt x="192006" y="111937"/>
                      <a:pt x="193053" y="113746"/>
                      <a:pt x="194386" y="112699"/>
                    </a:cubicBezTo>
                    <a:cubicBezTo>
                      <a:pt x="195624" y="111651"/>
                      <a:pt x="196957" y="111461"/>
                      <a:pt x="199051" y="112413"/>
                    </a:cubicBezTo>
                    <a:cubicBezTo>
                      <a:pt x="201050" y="113460"/>
                      <a:pt x="197528" y="116221"/>
                      <a:pt x="195433" y="117554"/>
                    </a:cubicBezTo>
                    <a:cubicBezTo>
                      <a:pt x="193339" y="118791"/>
                      <a:pt x="188484" y="115269"/>
                      <a:pt x="187437" y="113175"/>
                    </a:cubicBezTo>
                    <a:cubicBezTo>
                      <a:pt x="186390" y="111080"/>
                      <a:pt x="183819" y="110129"/>
                      <a:pt x="181249" y="109843"/>
                    </a:cubicBezTo>
                    <a:cubicBezTo>
                      <a:pt x="178679" y="109557"/>
                      <a:pt x="179726" y="113746"/>
                      <a:pt x="182296" y="114984"/>
                    </a:cubicBezTo>
                    <a:cubicBezTo>
                      <a:pt x="184867" y="116221"/>
                      <a:pt x="186675" y="118601"/>
                      <a:pt x="189722" y="120600"/>
                    </a:cubicBezTo>
                    <a:cubicBezTo>
                      <a:pt x="192768" y="122599"/>
                      <a:pt x="194101" y="123456"/>
                      <a:pt x="198194" y="124694"/>
                    </a:cubicBezTo>
                    <a:cubicBezTo>
                      <a:pt x="202287" y="125931"/>
                      <a:pt x="204858" y="131357"/>
                      <a:pt x="206952" y="132881"/>
                    </a:cubicBezTo>
                    <a:cubicBezTo>
                      <a:pt x="209047" y="134404"/>
                      <a:pt x="210094" y="139830"/>
                      <a:pt x="210570" y="142876"/>
                    </a:cubicBezTo>
                    <a:cubicBezTo>
                      <a:pt x="211046" y="145923"/>
                      <a:pt x="210284" y="148302"/>
                      <a:pt x="212378" y="148302"/>
                    </a:cubicBezTo>
                    <a:cubicBezTo>
                      <a:pt x="214473" y="148302"/>
                      <a:pt x="217043" y="149540"/>
                      <a:pt x="217995" y="148302"/>
                    </a:cubicBezTo>
                    <a:cubicBezTo>
                      <a:pt x="219042" y="146970"/>
                      <a:pt x="222850" y="145732"/>
                      <a:pt x="224944" y="144399"/>
                    </a:cubicBezTo>
                    <a:cubicBezTo>
                      <a:pt x="227039" y="143067"/>
                      <a:pt x="232370" y="143923"/>
                      <a:pt x="235702" y="142876"/>
                    </a:cubicBezTo>
                    <a:cubicBezTo>
                      <a:pt x="239034" y="141829"/>
                      <a:pt x="240557" y="139545"/>
                      <a:pt x="242365" y="137259"/>
                    </a:cubicBezTo>
                    <a:cubicBezTo>
                      <a:pt x="244174" y="134975"/>
                      <a:pt x="246173" y="130025"/>
                      <a:pt x="247506" y="131357"/>
                    </a:cubicBezTo>
                    <a:cubicBezTo>
                      <a:pt x="248743" y="132595"/>
                      <a:pt x="248268" y="135451"/>
                      <a:pt x="246744" y="137545"/>
                    </a:cubicBezTo>
                    <a:cubicBezTo>
                      <a:pt x="245221" y="139639"/>
                      <a:pt x="245697" y="141448"/>
                      <a:pt x="248553" y="139354"/>
                    </a:cubicBezTo>
                    <a:cubicBezTo>
                      <a:pt x="251409" y="137259"/>
                      <a:pt x="257026" y="133928"/>
                      <a:pt x="260929" y="130310"/>
                    </a:cubicBezTo>
                    <a:cubicBezTo>
                      <a:pt x="264736" y="126693"/>
                      <a:pt x="270734" y="122123"/>
                      <a:pt x="273209" y="121266"/>
                    </a:cubicBezTo>
                    <a:cubicBezTo>
                      <a:pt x="275779" y="120505"/>
                      <a:pt x="279397" y="117459"/>
                      <a:pt x="282443" y="117649"/>
                    </a:cubicBezTo>
                    <a:cubicBezTo>
                      <a:pt x="285490" y="117935"/>
                      <a:pt x="287584" y="119172"/>
                      <a:pt x="290154" y="119172"/>
                    </a:cubicBezTo>
                    <a:cubicBezTo>
                      <a:pt x="292724" y="119172"/>
                      <a:pt x="293200" y="116317"/>
                      <a:pt x="291963" y="115079"/>
                    </a:cubicBezTo>
                    <a:cubicBezTo>
                      <a:pt x="290630" y="113841"/>
                      <a:pt x="289393" y="112794"/>
                      <a:pt x="287298" y="113555"/>
                    </a:cubicBezTo>
                    <a:cubicBezTo>
                      <a:pt x="285299" y="114317"/>
                      <a:pt x="283490" y="113080"/>
                      <a:pt x="283205" y="112033"/>
                    </a:cubicBezTo>
                    <a:cubicBezTo>
                      <a:pt x="282919" y="110986"/>
                      <a:pt x="284442" y="108415"/>
                      <a:pt x="287298" y="110224"/>
                    </a:cubicBezTo>
                    <a:cubicBezTo>
                      <a:pt x="290154" y="112033"/>
                      <a:pt x="287584" y="106892"/>
                      <a:pt x="287869" y="105083"/>
                    </a:cubicBezTo>
                    <a:cubicBezTo>
                      <a:pt x="288155" y="103275"/>
                      <a:pt x="289393" y="101751"/>
                      <a:pt x="291201" y="100989"/>
                    </a:cubicBezTo>
                    <a:cubicBezTo>
                      <a:pt x="293010" y="100228"/>
                      <a:pt x="294819" y="99942"/>
                      <a:pt x="294819" y="98705"/>
                    </a:cubicBezTo>
                    <a:cubicBezTo>
                      <a:pt x="294819" y="97467"/>
                      <a:pt x="297389" y="96611"/>
                      <a:pt x="299198" y="96135"/>
                    </a:cubicBezTo>
                    <a:cubicBezTo>
                      <a:pt x="301006" y="95658"/>
                      <a:pt x="301768" y="95087"/>
                      <a:pt x="302815" y="97182"/>
                    </a:cubicBezTo>
                    <a:cubicBezTo>
                      <a:pt x="303862" y="99276"/>
                      <a:pt x="304624" y="99467"/>
                      <a:pt x="306147" y="98229"/>
                    </a:cubicBezTo>
                    <a:cubicBezTo>
                      <a:pt x="307670" y="96896"/>
                      <a:pt x="309765" y="96706"/>
                      <a:pt x="313382" y="95087"/>
                    </a:cubicBezTo>
                    <a:cubicBezTo>
                      <a:pt x="317000" y="93564"/>
                      <a:pt x="318808" y="95087"/>
                      <a:pt x="320046" y="95564"/>
                    </a:cubicBezTo>
                    <a:cubicBezTo>
                      <a:pt x="321283" y="96040"/>
                      <a:pt x="325186" y="99181"/>
                      <a:pt x="328804" y="101466"/>
                    </a:cubicBezTo>
                    <a:cubicBezTo>
                      <a:pt x="332421" y="103750"/>
                      <a:pt x="336800" y="103560"/>
                      <a:pt x="339561" y="105369"/>
                    </a:cubicBezTo>
                    <a:cubicBezTo>
                      <a:pt x="342322" y="107177"/>
                      <a:pt x="348319" y="108415"/>
                      <a:pt x="349842" y="109462"/>
                    </a:cubicBezTo>
                    <a:cubicBezTo>
                      <a:pt x="351365" y="110509"/>
                      <a:pt x="353936" y="114317"/>
                      <a:pt x="355459" y="116126"/>
                    </a:cubicBezTo>
                    <a:cubicBezTo>
                      <a:pt x="356982" y="117935"/>
                      <a:pt x="358505" y="120790"/>
                      <a:pt x="360600" y="123837"/>
                    </a:cubicBezTo>
                    <a:cubicBezTo>
                      <a:pt x="362694" y="126883"/>
                      <a:pt x="363456" y="127168"/>
                      <a:pt x="364979" y="127168"/>
                    </a:cubicBezTo>
                    <a:cubicBezTo>
                      <a:pt x="366502" y="127168"/>
                      <a:pt x="368596" y="129739"/>
                      <a:pt x="370119" y="130215"/>
                    </a:cubicBezTo>
                    <a:cubicBezTo>
                      <a:pt x="371642" y="130691"/>
                      <a:pt x="374974" y="129930"/>
                      <a:pt x="375260" y="131452"/>
                    </a:cubicBezTo>
                    <a:cubicBezTo>
                      <a:pt x="375545" y="132976"/>
                      <a:pt x="376021" y="138116"/>
                      <a:pt x="376498" y="141448"/>
                    </a:cubicBezTo>
                    <a:cubicBezTo>
                      <a:pt x="376973" y="144780"/>
                      <a:pt x="378021" y="146779"/>
                      <a:pt x="380115" y="147636"/>
                    </a:cubicBezTo>
                    <a:cubicBezTo>
                      <a:pt x="382209" y="148398"/>
                      <a:pt x="384494" y="147636"/>
                      <a:pt x="385732" y="149445"/>
                    </a:cubicBezTo>
                    <a:cubicBezTo>
                      <a:pt x="386969" y="151254"/>
                      <a:pt x="389539" y="152301"/>
                      <a:pt x="390872" y="152301"/>
                    </a:cubicBezTo>
                    <a:cubicBezTo>
                      <a:pt x="392205" y="152301"/>
                      <a:pt x="394204" y="152586"/>
                      <a:pt x="395727" y="154585"/>
                    </a:cubicBezTo>
                    <a:cubicBezTo>
                      <a:pt x="397250" y="156680"/>
                      <a:pt x="399345" y="159250"/>
                      <a:pt x="400392" y="161535"/>
                    </a:cubicBezTo>
                    <a:cubicBezTo>
                      <a:pt x="401439" y="163820"/>
                      <a:pt x="401153" y="164867"/>
                      <a:pt x="402962" y="165628"/>
                    </a:cubicBezTo>
                    <a:cubicBezTo>
                      <a:pt x="404771" y="166389"/>
                      <a:pt x="409150" y="166389"/>
                      <a:pt x="409150" y="167627"/>
                    </a:cubicBezTo>
                    <a:cubicBezTo>
                      <a:pt x="409150" y="168865"/>
                      <a:pt x="409626" y="172482"/>
                      <a:pt x="411149" y="173529"/>
                    </a:cubicBezTo>
                    <a:cubicBezTo>
                      <a:pt x="412672" y="174577"/>
                      <a:pt x="412672" y="177623"/>
                      <a:pt x="414291" y="180193"/>
                    </a:cubicBezTo>
                    <a:cubicBezTo>
                      <a:pt x="415814" y="182764"/>
                      <a:pt x="416099" y="176386"/>
                      <a:pt x="417622" y="175814"/>
                    </a:cubicBezTo>
                    <a:cubicBezTo>
                      <a:pt x="419145" y="175338"/>
                      <a:pt x="426380" y="174767"/>
                      <a:pt x="428951" y="174482"/>
                    </a:cubicBezTo>
                    <a:cubicBezTo>
                      <a:pt x="431521" y="174196"/>
                      <a:pt x="434568" y="175814"/>
                      <a:pt x="434853" y="177528"/>
                    </a:cubicBezTo>
                    <a:cubicBezTo>
                      <a:pt x="435139" y="179337"/>
                      <a:pt x="434853" y="181145"/>
                      <a:pt x="436376" y="182192"/>
                    </a:cubicBezTo>
                    <a:cubicBezTo>
                      <a:pt x="437899" y="183239"/>
                      <a:pt x="439994" y="183239"/>
                      <a:pt x="439708" y="185524"/>
                    </a:cubicBezTo>
                    <a:cubicBezTo>
                      <a:pt x="439422" y="187809"/>
                      <a:pt x="442754" y="189142"/>
                      <a:pt x="443611" y="191141"/>
                    </a:cubicBezTo>
                    <a:cubicBezTo>
                      <a:pt x="444373" y="193235"/>
                      <a:pt x="448752" y="195996"/>
                      <a:pt x="451036" y="197328"/>
                    </a:cubicBezTo>
                    <a:cubicBezTo>
                      <a:pt x="453321" y="198566"/>
                      <a:pt x="453607" y="200946"/>
                      <a:pt x="454083" y="204278"/>
                    </a:cubicBezTo>
                    <a:cubicBezTo>
                      <a:pt x="454559" y="207610"/>
                      <a:pt x="453035" y="207610"/>
                      <a:pt x="451513" y="206848"/>
                    </a:cubicBezTo>
                    <a:cubicBezTo>
                      <a:pt x="449989" y="206087"/>
                      <a:pt x="454083" y="209419"/>
                      <a:pt x="453607" y="212751"/>
                    </a:cubicBezTo>
                    <a:cubicBezTo>
                      <a:pt x="453131" y="216082"/>
                      <a:pt x="454654" y="217129"/>
                      <a:pt x="454844" y="219414"/>
                    </a:cubicBezTo>
                    <a:cubicBezTo>
                      <a:pt x="455130" y="221699"/>
                      <a:pt x="455891" y="224840"/>
                      <a:pt x="456653" y="226649"/>
                    </a:cubicBezTo>
                    <a:cubicBezTo>
                      <a:pt x="457415" y="228458"/>
                      <a:pt x="456367" y="233313"/>
                      <a:pt x="455606" y="236455"/>
                    </a:cubicBezTo>
                    <a:cubicBezTo>
                      <a:pt x="454844" y="239501"/>
                      <a:pt x="455130" y="242357"/>
                      <a:pt x="454559" y="245974"/>
                    </a:cubicBezTo>
                    <a:cubicBezTo>
                      <a:pt x="454083" y="249592"/>
                      <a:pt x="452750" y="252923"/>
                      <a:pt x="451988" y="255494"/>
                    </a:cubicBezTo>
                    <a:cubicBezTo>
                      <a:pt x="451227" y="258064"/>
                      <a:pt x="450180" y="263966"/>
                      <a:pt x="449418" y="266251"/>
                    </a:cubicBezTo>
                    <a:cubicBezTo>
                      <a:pt x="448656" y="268536"/>
                      <a:pt x="448371" y="271678"/>
                      <a:pt x="450180" y="274438"/>
                    </a:cubicBezTo>
                    <a:cubicBezTo>
                      <a:pt x="451988" y="277294"/>
                      <a:pt x="451227" y="279293"/>
                      <a:pt x="450941" y="282434"/>
                    </a:cubicBezTo>
                    <a:cubicBezTo>
                      <a:pt x="450655" y="285481"/>
                      <a:pt x="450180" y="292430"/>
                      <a:pt x="449608" y="294524"/>
                    </a:cubicBezTo>
                    <a:cubicBezTo>
                      <a:pt x="449133" y="296619"/>
                      <a:pt x="449608" y="298904"/>
                      <a:pt x="450180" y="301759"/>
                    </a:cubicBezTo>
                    <a:cubicBezTo>
                      <a:pt x="450655" y="304615"/>
                      <a:pt x="453797" y="305853"/>
                      <a:pt x="456367" y="305853"/>
                    </a:cubicBezTo>
                    <a:cubicBezTo>
                      <a:pt x="458938" y="305853"/>
                      <a:pt x="459414" y="308137"/>
                      <a:pt x="461222" y="310232"/>
                    </a:cubicBezTo>
                    <a:cubicBezTo>
                      <a:pt x="463031" y="312231"/>
                      <a:pt x="463031" y="316610"/>
                      <a:pt x="466363" y="319942"/>
                    </a:cubicBezTo>
                    <a:cubicBezTo>
                      <a:pt x="469695" y="323274"/>
                      <a:pt x="466649" y="315563"/>
                      <a:pt x="466363" y="314040"/>
                    </a:cubicBezTo>
                    <a:cubicBezTo>
                      <a:pt x="466078" y="312517"/>
                      <a:pt x="466078" y="310232"/>
                      <a:pt x="467125" y="309184"/>
                    </a:cubicBezTo>
                    <a:cubicBezTo>
                      <a:pt x="468172" y="308137"/>
                      <a:pt x="468933" y="306139"/>
                      <a:pt x="469219" y="303759"/>
                    </a:cubicBezTo>
                    <a:cubicBezTo>
                      <a:pt x="469505" y="301474"/>
                      <a:pt x="468458" y="299379"/>
                      <a:pt x="467125" y="297571"/>
                    </a:cubicBezTo>
                    <a:cubicBezTo>
                      <a:pt x="465887" y="295762"/>
                      <a:pt x="463031" y="294524"/>
                      <a:pt x="460937" y="294239"/>
                    </a:cubicBezTo>
                    <a:cubicBezTo>
                      <a:pt x="458843" y="293953"/>
                      <a:pt x="457605" y="292144"/>
                      <a:pt x="458367" y="291383"/>
                    </a:cubicBezTo>
                    <a:cubicBezTo>
                      <a:pt x="459128" y="290622"/>
                      <a:pt x="460175" y="289574"/>
                      <a:pt x="459890" y="287765"/>
                    </a:cubicBezTo>
                    <a:cubicBezTo>
                      <a:pt x="459604" y="285957"/>
                      <a:pt x="459128" y="283387"/>
                      <a:pt x="460651" y="283672"/>
                    </a:cubicBezTo>
                    <a:cubicBezTo>
                      <a:pt x="462174" y="283958"/>
                      <a:pt x="465792" y="283387"/>
                      <a:pt x="466553" y="284719"/>
                    </a:cubicBezTo>
                    <a:cubicBezTo>
                      <a:pt x="467315" y="285957"/>
                      <a:pt x="471694" y="288051"/>
                      <a:pt x="473217" y="288813"/>
                    </a:cubicBezTo>
                    <a:cubicBezTo>
                      <a:pt x="474740" y="289574"/>
                      <a:pt x="475788" y="291859"/>
                      <a:pt x="476073" y="294239"/>
                    </a:cubicBezTo>
                    <a:cubicBezTo>
                      <a:pt x="476359" y="296524"/>
                      <a:pt x="476073" y="299855"/>
                      <a:pt x="478167" y="300141"/>
                    </a:cubicBezTo>
                    <a:cubicBezTo>
                      <a:pt x="480262" y="300427"/>
                      <a:pt x="480738" y="299094"/>
                      <a:pt x="480262" y="298047"/>
                    </a:cubicBezTo>
                    <a:cubicBezTo>
                      <a:pt x="479786" y="297000"/>
                      <a:pt x="479786" y="294239"/>
                      <a:pt x="479786" y="292144"/>
                    </a:cubicBezTo>
                    <a:cubicBezTo>
                      <a:pt x="479786" y="290050"/>
                      <a:pt x="480547" y="290050"/>
                      <a:pt x="482071" y="289289"/>
                    </a:cubicBezTo>
                    <a:cubicBezTo>
                      <a:pt x="483594" y="288527"/>
                      <a:pt x="485688" y="290336"/>
                      <a:pt x="486735" y="292906"/>
                    </a:cubicBezTo>
                    <a:cubicBezTo>
                      <a:pt x="487782" y="295477"/>
                      <a:pt x="489020" y="296714"/>
                      <a:pt x="489781" y="299570"/>
                    </a:cubicBezTo>
                    <a:cubicBezTo>
                      <a:pt x="490543" y="302426"/>
                      <a:pt x="488544" y="305472"/>
                      <a:pt x="486926" y="307281"/>
                    </a:cubicBezTo>
                    <a:cubicBezTo>
                      <a:pt x="485403" y="309090"/>
                      <a:pt x="485878" y="310327"/>
                      <a:pt x="485878" y="311850"/>
                    </a:cubicBezTo>
                    <a:cubicBezTo>
                      <a:pt x="485878" y="313373"/>
                      <a:pt x="483594" y="314897"/>
                      <a:pt x="481214" y="316991"/>
                    </a:cubicBezTo>
                    <a:cubicBezTo>
                      <a:pt x="478929" y="319085"/>
                      <a:pt x="478167" y="322132"/>
                      <a:pt x="477596" y="323369"/>
                    </a:cubicBezTo>
                    <a:cubicBezTo>
                      <a:pt x="477120" y="324607"/>
                      <a:pt x="476263" y="328796"/>
                      <a:pt x="476835" y="330604"/>
                    </a:cubicBezTo>
                    <a:cubicBezTo>
                      <a:pt x="477311" y="332412"/>
                      <a:pt x="475788" y="334507"/>
                      <a:pt x="473979" y="334698"/>
                    </a:cubicBezTo>
                    <a:cubicBezTo>
                      <a:pt x="472170" y="334983"/>
                      <a:pt x="470171" y="333174"/>
                      <a:pt x="467791" y="332889"/>
                    </a:cubicBezTo>
                    <a:cubicBezTo>
                      <a:pt x="465506" y="332603"/>
                      <a:pt x="469885" y="334983"/>
                      <a:pt x="469885" y="336506"/>
                    </a:cubicBezTo>
                    <a:cubicBezTo>
                      <a:pt x="469885" y="338029"/>
                      <a:pt x="471694" y="341171"/>
                      <a:pt x="473217" y="341647"/>
                    </a:cubicBezTo>
                    <a:cubicBezTo>
                      <a:pt x="474740" y="342123"/>
                      <a:pt x="477311" y="343170"/>
                      <a:pt x="479119" y="344693"/>
                    </a:cubicBezTo>
                    <a:cubicBezTo>
                      <a:pt x="480928" y="346216"/>
                      <a:pt x="482737" y="350309"/>
                      <a:pt x="482451" y="352880"/>
                    </a:cubicBezTo>
                    <a:cubicBezTo>
                      <a:pt x="482166" y="355450"/>
                      <a:pt x="483974" y="357259"/>
                      <a:pt x="486259" y="359829"/>
                    </a:cubicBezTo>
                    <a:cubicBezTo>
                      <a:pt x="488544" y="362400"/>
                      <a:pt x="489306" y="365255"/>
                      <a:pt x="490353" y="367826"/>
                    </a:cubicBezTo>
                    <a:cubicBezTo>
                      <a:pt x="491400" y="370396"/>
                      <a:pt x="492161" y="373728"/>
                      <a:pt x="494732" y="376108"/>
                    </a:cubicBezTo>
                    <a:cubicBezTo>
                      <a:pt x="497302" y="378393"/>
                      <a:pt x="499587" y="383248"/>
                      <a:pt x="500919" y="385342"/>
                    </a:cubicBezTo>
                    <a:cubicBezTo>
                      <a:pt x="502252" y="387436"/>
                      <a:pt x="504537" y="390197"/>
                      <a:pt x="506346" y="390197"/>
                    </a:cubicBezTo>
                    <a:cubicBezTo>
                      <a:pt x="508154" y="390197"/>
                      <a:pt x="510439" y="393529"/>
                      <a:pt x="512248" y="394576"/>
                    </a:cubicBezTo>
                    <a:cubicBezTo>
                      <a:pt x="514056" y="395623"/>
                      <a:pt x="516627" y="396385"/>
                      <a:pt x="518626" y="396670"/>
                    </a:cubicBezTo>
                    <a:cubicBezTo>
                      <a:pt x="520720" y="396956"/>
                      <a:pt x="520435" y="394386"/>
                      <a:pt x="520435" y="392291"/>
                    </a:cubicBezTo>
                    <a:cubicBezTo>
                      <a:pt x="520435" y="390197"/>
                      <a:pt x="518150" y="386389"/>
                      <a:pt x="516817" y="385056"/>
                    </a:cubicBezTo>
                    <a:cubicBezTo>
                      <a:pt x="515580" y="383819"/>
                      <a:pt x="515770" y="381725"/>
                      <a:pt x="517103" y="380677"/>
                    </a:cubicBezTo>
                    <a:cubicBezTo>
                      <a:pt x="518340" y="379630"/>
                      <a:pt x="521006" y="380677"/>
                      <a:pt x="521196" y="382772"/>
                    </a:cubicBezTo>
                    <a:cubicBezTo>
                      <a:pt x="521482" y="384771"/>
                      <a:pt x="523481" y="384009"/>
                      <a:pt x="524814" y="382201"/>
                    </a:cubicBezTo>
                    <a:cubicBezTo>
                      <a:pt x="526147" y="380392"/>
                      <a:pt x="526623" y="379916"/>
                      <a:pt x="528431" y="378868"/>
                    </a:cubicBezTo>
                    <a:cubicBezTo>
                      <a:pt x="530240" y="377821"/>
                      <a:pt x="530526" y="382486"/>
                      <a:pt x="529954" y="384771"/>
                    </a:cubicBezTo>
                    <a:cubicBezTo>
                      <a:pt x="529383" y="387056"/>
                      <a:pt x="531954" y="389436"/>
                      <a:pt x="533286" y="390197"/>
                    </a:cubicBezTo>
                    <a:cubicBezTo>
                      <a:pt x="534524" y="390959"/>
                      <a:pt x="532525" y="395052"/>
                      <a:pt x="532049" y="398384"/>
                    </a:cubicBezTo>
                    <a:cubicBezTo>
                      <a:pt x="531573" y="401716"/>
                      <a:pt x="532049" y="405809"/>
                      <a:pt x="533572" y="408189"/>
                    </a:cubicBezTo>
                    <a:cubicBezTo>
                      <a:pt x="535095" y="410474"/>
                      <a:pt x="535857" y="413615"/>
                      <a:pt x="536142" y="416376"/>
                    </a:cubicBezTo>
                    <a:cubicBezTo>
                      <a:pt x="536428" y="419232"/>
                      <a:pt x="537951" y="422564"/>
                      <a:pt x="539189" y="421231"/>
                    </a:cubicBezTo>
                    <a:cubicBezTo>
                      <a:pt x="540521" y="419993"/>
                      <a:pt x="542806" y="419422"/>
                      <a:pt x="545567" y="416852"/>
                    </a:cubicBezTo>
                    <a:cubicBezTo>
                      <a:pt x="548423" y="414282"/>
                      <a:pt x="546043" y="411997"/>
                      <a:pt x="546899" y="409141"/>
                    </a:cubicBezTo>
                    <a:cubicBezTo>
                      <a:pt x="547661" y="406285"/>
                      <a:pt x="552516" y="405048"/>
                      <a:pt x="556134" y="403715"/>
                    </a:cubicBezTo>
                    <a:cubicBezTo>
                      <a:pt x="559751" y="402478"/>
                      <a:pt x="552992" y="408380"/>
                      <a:pt x="551278" y="410093"/>
                    </a:cubicBezTo>
                    <a:cubicBezTo>
                      <a:pt x="549470" y="411902"/>
                      <a:pt x="549946" y="414758"/>
                      <a:pt x="549946" y="416757"/>
                    </a:cubicBezTo>
                    <a:cubicBezTo>
                      <a:pt x="549946" y="418851"/>
                      <a:pt x="546328" y="422373"/>
                      <a:pt x="543568" y="424753"/>
                    </a:cubicBezTo>
                    <a:cubicBezTo>
                      <a:pt x="540712" y="427038"/>
                      <a:pt x="545852" y="426277"/>
                      <a:pt x="548232" y="426848"/>
                    </a:cubicBezTo>
                    <a:cubicBezTo>
                      <a:pt x="550517" y="427324"/>
                      <a:pt x="553373" y="427324"/>
                      <a:pt x="555657" y="427609"/>
                    </a:cubicBezTo>
                    <a:cubicBezTo>
                      <a:pt x="557942" y="427895"/>
                      <a:pt x="557942" y="429704"/>
                      <a:pt x="557942" y="433226"/>
                    </a:cubicBezTo>
                    <a:cubicBezTo>
                      <a:pt x="557942" y="436843"/>
                      <a:pt x="559941" y="442460"/>
                      <a:pt x="561560" y="445316"/>
                    </a:cubicBezTo>
                    <a:cubicBezTo>
                      <a:pt x="563083" y="448172"/>
                      <a:pt x="563559" y="452741"/>
                      <a:pt x="563559" y="454836"/>
                    </a:cubicBezTo>
                    <a:cubicBezTo>
                      <a:pt x="563559" y="456835"/>
                      <a:pt x="566129" y="462071"/>
                      <a:pt x="566891" y="464355"/>
                    </a:cubicBezTo>
                    <a:cubicBezTo>
                      <a:pt x="567652" y="466640"/>
                      <a:pt x="569747" y="469020"/>
                      <a:pt x="571555" y="468734"/>
                    </a:cubicBezTo>
                    <a:cubicBezTo>
                      <a:pt x="573364" y="468449"/>
                      <a:pt x="573079" y="472066"/>
                      <a:pt x="572603" y="473875"/>
                    </a:cubicBezTo>
                    <a:cubicBezTo>
                      <a:pt x="572127" y="475684"/>
                      <a:pt x="574126" y="478254"/>
                      <a:pt x="576220" y="480538"/>
                    </a:cubicBezTo>
                    <a:cubicBezTo>
                      <a:pt x="578314" y="482824"/>
                      <a:pt x="579837" y="485679"/>
                      <a:pt x="580028" y="484346"/>
                    </a:cubicBezTo>
                    <a:cubicBezTo>
                      <a:pt x="580314" y="483109"/>
                      <a:pt x="580504" y="480729"/>
                      <a:pt x="581361" y="479206"/>
                    </a:cubicBezTo>
                    <a:cubicBezTo>
                      <a:pt x="582122" y="477683"/>
                      <a:pt x="584216" y="477873"/>
                      <a:pt x="586501" y="478444"/>
                    </a:cubicBezTo>
                    <a:cubicBezTo>
                      <a:pt x="588786" y="478920"/>
                      <a:pt x="590595" y="481491"/>
                      <a:pt x="593641" y="482824"/>
                    </a:cubicBezTo>
                    <a:cubicBezTo>
                      <a:pt x="596687" y="484061"/>
                      <a:pt x="599067" y="479967"/>
                      <a:pt x="600876" y="479206"/>
                    </a:cubicBezTo>
                    <a:cubicBezTo>
                      <a:pt x="602685" y="478444"/>
                      <a:pt x="603732" y="480729"/>
                      <a:pt x="604493" y="482824"/>
                    </a:cubicBezTo>
                    <a:cubicBezTo>
                      <a:pt x="605255" y="484822"/>
                      <a:pt x="607349" y="483299"/>
                      <a:pt x="609158" y="482824"/>
                    </a:cubicBezTo>
                    <a:cubicBezTo>
                      <a:pt x="610967" y="482252"/>
                      <a:pt x="610205" y="487488"/>
                      <a:pt x="610205" y="489963"/>
                    </a:cubicBezTo>
                    <a:cubicBezTo>
                      <a:pt x="610205" y="492533"/>
                      <a:pt x="611728" y="492057"/>
                      <a:pt x="613537" y="492248"/>
                    </a:cubicBezTo>
                    <a:cubicBezTo>
                      <a:pt x="615346" y="492533"/>
                      <a:pt x="615536" y="491772"/>
                      <a:pt x="616583" y="489677"/>
                    </a:cubicBezTo>
                    <a:cubicBezTo>
                      <a:pt x="617630" y="487583"/>
                      <a:pt x="620201" y="487583"/>
                      <a:pt x="622009" y="488345"/>
                    </a:cubicBezTo>
                    <a:cubicBezTo>
                      <a:pt x="623818" y="489106"/>
                      <a:pt x="620772" y="491962"/>
                      <a:pt x="618678" y="493961"/>
                    </a:cubicBezTo>
                    <a:cubicBezTo>
                      <a:pt x="616678" y="496055"/>
                      <a:pt x="620010" y="497008"/>
                      <a:pt x="622295" y="499578"/>
                    </a:cubicBezTo>
                    <a:cubicBezTo>
                      <a:pt x="624580" y="502148"/>
                      <a:pt x="624389" y="505004"/>
                      <a:pt x="625913" y="505480"/>
                    </a:cubicBezTo>
                    <a:cubicBezTo>
                      <a:pt x="627436" y="505956"/>
                      <a:pt x="627912" y="506717"/>
                      <a:pt x="627436" y="508812"/>
                    </a:cubicBezTo>
                    <a:cubicBezTo>
                      <a:pt x="626960" y="510906"/>
                      <a:pt x="628197" y="511668"/>
                      <a:pt x="630768" y="513667"/>
                    </a:cubicBezTo>
                    <a:cubicBezTo>
                      <a:pt x="632576" y="515095"/>
                      <a:pt x="633338" y="518522"/>
                      <a:pt x="635623" y="518332"/>
                    </a:cubicBezTo>
                    <a:cubicBezTo>
                      <a:pt x="637907" y="518046"/>
                      <a:pt x="639716" y="520141"/>
                      <a:pt x="640478" y="521378"/>
                    </a:cubicBezTo>
                    <a:cubicBezTo>
                      <a:pt x="641239" y="522616"/>
                      <a:pt x="646380" y="524710"/>
                      <a:pt x="648665" y="523663"/>
                    </a:cubicBezTo>
                    <a:cubicBezTo>
                      <a:pt x="650949" y="522616"/>
                      <a:pt x="654281" y="526994"/>
                      <a:pt x="656661" y="529280"/>
                    </a:cubicBezTo>
                    <a:cubicBezTo>
                      <a:pt x="658946" y="531564"/>
                      <a:pt x="659231" y="533182"/>
                      <a:pt x="657994" y="534705"/>
                    </a:cubicBezTo>
                    <a:cubicBezTo>
                      <a:pt x="656661" y="536229"/>
                      <a:pt x="652092" y="538609"/>
                      <a:pt x="650759" y="536991"/>
                    </a:cubicBezTo>
                    <a:cubicBezTo>
                      <a:pt x="649426" y="535467"/>
                      <a:pt x="646856" y="535467"/>
                      <a:pt x="644571" y="534705"/>
                    </a:cubicBezTo>
                    <a:cubicBezTo>
                      <a:pt x="642286" y="533944"/>
                      <a:pt x="639145" y="529565"/>
                      <a:pt x="637622" y="527280"/>
                    </a:cubicBezTo>
                    <a:cubicBezTo>
                      <a:pt x="636099" y="524996"/>
                      <a:pt x="635528" y="529374"/>
                      <a:pt x="635337" y="533944"/>
                    </a:cubicBezTo>
                    <a:cubicBezTo>
                      <a:pt x="635052" y="538609"/>
                      <a:pt x="637622" y="538799"/>
                      <a:pt x="638669" y="541084"/>
                    </a:cubicBezTo>
                    <a:cubicBezTo>
                      <a:pt x="639716" y="543369"/>
                      <a:pt x="641525" y="545177"/>
                      <a:pt x="644095" y="545463"/>
                    </a:cubicBezTo>
                    <a:cubicBezTo>
                      <a:pt x="646666" y="545748"/>
                      <a:pt x="651806" y="544987"/>
                      <a:pt x="654852" y="542893"/>
                    </a:cubicBezTo>
                    <a:cubicBezTo>
                      <a:pt x="657994" y="540798"/>
                      <a:pt x="660469" y="540798"/>
                      <a:pt x="661802" y="538799"/>
                    </a:cubicBezTo>
                    <a:cubicBezTo>
                      <a:pt x="663134" y="536705"/>
                      <a:pt x="667418" y="536705"/>
                      <a:pt x="670750" y="536991"/>
                    </a:cubicBezTo>
                    <a:cubicBezTo>
                      <a:pt x="674082" y="537276"/>
                      <a:pt x="674082" y="538038"/>
                      <a:pt x="676176" y="537752"/>
                    </a:cubicBezTo>
                    <a:cubicBezTo>
                      <a:pt x="678271" y="537466"/>
                      <a:pt x="681793" y="534134"/>
                      <a:pt x="684363" y="531850"/>
                    </a:cubicBezTo>
                    <a:cubicBezTo>
                      <a:pt x="686934" y="529565"/>
                      <a:pt x="687410" y="529280"/>
                      <a:pt x="687981" y="527756"/>
                    </a:cubicBezTo>
                    <a:cubicBezTo>
                      <a:pt x="688457" y="526233"/>
                      <a:pt x="691789" y="526709"/>
                      <a:pt x="693407" y="527756"/>
                    </a:cubicBezTo>
                    <a:cubicBezTo>
                      <a:pt x="694930" y="528803"/>
                      <a:pt x="697024" y="526994"/>
                      <a:pt x="698072" y="526233"/>
                    </a:cubicBezTo>
                    <a:cubicBezTo>
                      <a:pt x="699119" y="525472"/>
                      <a:pt x="701689" y="524996"/>
                      <a:pt x="702451" y="522901"/>
                    </a:cubicBezTo>
                    <a:cubicBezTo>
                      <a:pt x="703212" y="520902"/>
                      <a:pt x="705307" y="517285"/>
                      <a:pt x="706830" y="515666"/>
                    </a:cubicBezTo>
                    <a:cubicBezTo>
                      <a:pt x="708353" y="514143"/>
                      <a:pt x="709400" y="510526"/>
                      <a:pt x="709971" y="508717"/>
                    </a:cubicBezTo>
                    <a:cubicBezTo>
                      <a:pt x="710447" y="506908"/>
                      <a:pt x="708638" y="505385"/>
                      <a:pt x="706354" y="505099"/>
                    </a:cubicBezTo>
                    <a:cubicBezTo>
                      <a:pt x="704069" y="504814"/>
                      <a:pt x="702260" y="505861"/>
                      <a:pt x="701499" y="504623"/>
                    </a:cubicBezTo>
                    <a:cubicBezTo>
                      <a:pt x="700737" y="503386"/>
                      <a:pt x="702736" y="499483"/>
                      <a:pt x="704069" y="497198"/>
                    </a:cubicBezTo>
                    <a:cubicBezTo>
                      <a:pt x="705307" y="494913"/>
                      <a:pt x="705592" y="491296"/>
                      <a:pt x="705878" y="488440"/>
                    </a:cubicBezTo>
                    <a:cubicBezTo>
                      <a:pt x="706164" y="485584"/>
                      <a:pt x="707686" y="484822"/>
                      <a:pt x="708448" y="483014"/>
                    </a:cubicBezTo>
                    <a:cubicBezTo>
                      <a:pt x="709210" y="481205"/>
                      <a:pt x="709495" y="476636"/>
                      <a:pt x="711018" y="474256"/>
                    </a:cubicBezTo>
                    <a:cubicBezTo>
                      <a:pt x="712542" y="471971"/>
                      <a:pt x="714065" y="472733"/>
                      <a:pt x="714350" y="469876"/>
                    </a:cubicBezTo>
                    <a:cubicBezTo>
                      <a:pt x="714636" y="467021"/>
                      <a:pt x="713874" y="465212"/>
                      <a:pt x="713589" y="463213"/>
                    </a:cubicBezTo>
                    <a:cubicBezTo>
                      <a:pt x="713303" y="461118"/>
                      <a:pt x="713113" y="456835"/>
                      <a:pt x="714350" y="455502"/>
                    </a:cubicBezTo>
                    <a:cubicBezTo>
                      <a:pt x="715588" y="454169"/>
                      <a:pt x="716445" y="453408"/>
                      <a:pt x="716635" y="451408"/>
                    </a:cubicBezTo>
                    <a:cubicBezTo>
                      <a:pt x="717111" y="450171"/>
                      <a:pt x="716635" y="446077"/>
                      <a:pt x="715873" y="442746"/>
                    </a:cubicBezTo>
                    <a:close/>
                  </a:path>
                </a:pathLst>
              </a:custGeom>
              <a:solidFill>
                <a:schemeClr val="bg1">
                  <a:lumMod val="85000"/>
                </a:schemeClr>
              </a:solidFill>
              <a:ln w="4754" cap="flat">
                <a:solidFill>
                  <a:srgbClr val="FFFFFF"/>
                </a:solidFill>
                <a:prstDash val="solid"/>
                <a:miter/>
              </a:ln>
            </p:spPr>
            <p:txBody>
              <a:bodyPr rtlCol="0" anchor="ctr"/>
              <a:lstStyle/>
              <a:p>
                <a:endParaRPr lang="en-US"/>
              </a:p>
            </p:txBody>
          </p:sp>
        </p:grpSp>
        <p:sp>
          <p:nvSpPr>
            <p:cNvPr id="94" name="Graphic 13">
              <a:extLst>
                <a:ext uri="{FF2B5EF4-FFF2-40B4-BE49-F238E27FC236}">
                  <a16:creationId xmlns:a16="http://schemas.microsoft.com/office/drawing/2014/main" id="{F9924B0D-279B-6E1C-3771-93B114C5A067}"/>
                </a:ext>
              </a:extLst>
            </p:cNvPr>
            <p:cNvSpPr/>
            <p:nvPr userDrawn="1"/>
          </p:nvSpPr>
          <p:spPr>
            <a:xfrm>
              <a:off x="5136608" y="3762087"/>
              <a:ext cx="1280543" cy="438069"/>
            </a:xfrm>
            <a:custGeom>
              <a:avLst/>
              <a:gdLst>
                <a:gd name="connsiteX0" fmla="*/ 673135 w 674468"/>
                <a:gd name="connsiteY0" fmla="*/ 10353 h 230733"/>
                <a:gd name="connsiteX1" fmla="*/ 674468 w 674468"/>
                <a:gd name="connsiteY1" fmla="*/ 72 h 230733"/>
                <a:gd name="connsiteX2" fmla="*/ 659427 w 674468"/>
                <a:gd name="connsiteY2" fmla="*/ 72 h 230733"/>
                <a:gd name="connsiteX3" fmla="*/ 638198 w 674468"/>
                <a:gd name="connsiteY3" fmla="*/ 6260 h 230733"/>
                <a:gd name="connsiteX4" fmla="*/ 514728 w 674468"/>
                <a:gd name="connsiteY4" fmla="*/ 23871 h 230733"/>
                <a:gd name="connsiteX5" fmla="*/ 497783 w 674468"/>
                <a:gd name="connsiteY5" fmla="*/ 24918 h 230733"/>
                <a:gd name="connsiteX6" fmla="*/ 408394 w 674468"/>
                <a:gd name="connsiteY6" fmla="*/ 33105 h 230733"/>
                <a:gd name="connsiteX7" fmla="*/ 379644 w 674468"/>
                <a:gd name="connsiteY7" fmla="*/ 36723 h 230733"/>
                <a:gd name="connsiteX8" fmla="*/ 346706 w 674468"/>
                <a:gd name="connsiteY8" fmla="*/ 39769 h 230733"/>
                <a:gd name="connsiteX9" fmla="*/ 283496 w 674468"/>
                <a:gd name="connsiteY9" fmla="*/ 43863 h 230733"/>
                <a:gd name="connsiteX10" fmla="*/ 183825 w 674468"/>
                <a:gd name="connsiteY10" fmla="*/ 54144 h 230733"/>
                <a:gd name="connsiteX11" fmla="*/ 183825 w 674468"/>
                <a:gd name="connsiteY11" fmla="*/ 50050 h 230733"/>
                <a:gd name="connsiteX12" fmla="*/ 165833 w 674468"/>
                <a:gd name="connsiteY12" fmla="*/ 50526 h 230733"/>
                <a:gd name="connsiteX13" fmla="*/ 170973 w 674468"/>
                <a:gd name="connsiteY13" fmla="*/ 62331 h 230733"/>
                <a:gd name="connsiteX14" fmla="*/ 163738 w 674468"/>
                <a:gd name="connsiteY14" fmla="*/ 68995 h 230733"/>
                <a:gd name="connsiteX15" fmla="*/ 62640 w 674468"/>
                <a:gd name="connsiteY15" fmla="*/ 74992 h 230733"/>
                <a:gd name="connsiteX16" fmla="*/ 59498 w 674468"/>
                <a:gd name="connsiteY16" fmla="*/ 79752 h 230733"/>
                <a:gd name="connsiteX17" fmla="*/ 54357 w 674468"/>
                <a:gd name="connsiteY17" fmla="*/ 78229 h 230733"/>
                <a:gd name="connsiteX18" fmla="*/ 53881 w 674468"/>
                <a:gd name="connsiteY18" fmla="*/ 68995 h 230733"/>
                <a:gd name="connsiteX19" fmla="*/ 47694 w 674468"/>
                <a:gd name="connsiteY19" fmla="*/ 74611 h 230733"/>
                <a:gd name="connsiteX20" fmla="*/ 52834 w 674468"/>
                <a:gd name="connsiteY20" fmla="*/ 80228 h 230733"/>
                <a:gd name="connsiteX21" fmla="*/ 52834 w 674468"/>
                <a:gd name="connsiteY21" fmla="*/ 86416 h 230733"/>
                <a:gd name="connsiteX22" fmla="*/ 52358 w 674468"/>
                <a:gd name="connsiteY22" fmla="*/ 92603 h 230733"/>
                <a:gd name="connsiteX23" fmla="*/ 48265 w 674468"/>
                <a:gd name="connsiteY23" fmla="*/ 95745 h 230733"/>
                <a:gd name="connsiteX24" fmla="*/ 49788 w 674468"/>
                <a:gd name="connsiteY24" fmla="*/ 102884 h 230733"/>
                <a:gd name="connsiteX25" fmla="*/ 41030 w 674468"/>
                <a:gd name="connsiteY25" fmla="*/ 104884 h 230733"/>
                <a:gd name="connsiteX26" fmla="*/ 49788 w 674468"/>
                <a:gd name="connsiteY26" fmla="*/ 114118 h 230733"/>
                <a:gd name="connsiteX27" fmla="*/ 45123 w 674468"/>
                <a:gd name="connsiteY27" fmla="*/ 118782 h 230733"/>
                <a:gd name="connsiteX28" fmla="*/ 43600 w 674468"/>
                <a:gd name="connsiteY28" fmla="*/ 125446 h 230733"/>
                <a:gd name="connsiteX29" fmla="*/ 42077 w 674468"/>
                <a:gd name="connsiteY29" fmla="*/ 131063 h 230733"/>
                <a:gd name="connsiteX30" fmla="*/ 46742 w 674468"/>
                <a:gd name="connsiteY30" fmla="*/ 139250 h 230733"/>
                <a:gd name="connsiteX31" fmla="*/ 40554 w 674468"/>
                <a:gd name="connsiteY31" fmla="*/ 138202 h 230733"/>
                <a:gd name="connsiteX32" fmla="*/ 39031 w 674468"/>
                <a:gd name="connsiteY32" fmla="*/ 143343 h 230733"/>
                <a:gd name="connsiteX33" fmla="*/ 42648 w 674468"/>
                <a:gd name="connsiteY33" fmla="*/ 146961 h 230733"/>
                <a:gd name="connsiteX34" fmla="*/ 35508 w 674468"/>
                <a:gd name="connsiteY34" fmla="*/ 150578 h 230733"/>
                <a:gd name="connsiteX35" fmla="*/ 28273 w 674468"/>
                <a:gd name="connsiteY35" fmla="*/ 155243 h 230733"/>
                <a:gd name="connsiteX36" fmla="*/ 25227 w 674468"/>
                <a:gd name="connsiteY36" fmla="*/ 159907 h 230733"/>
                <a:gd name="connsiteX37" fmla="*/ 29892 w 674468"/>
                <a:gd name="connsiteY37" fmla="*/ 163525 h 230733"/>
                <a:gd name="connsiteX38" fmla="*/ 31415 w 674468"/>
                <a:gd name="connsiteY38" fmla="*/ 166571 h 230733"/>
                <a:gd name="connsiteX39" fmla="*/ 26846 w 674468"/>
                <a:gd name="connsiteY39" fmla="*/ 172759 h 230733"/>
                <a:gd name="connsiteX40" fmla="*/ 25322 w 674468"/>
                <a:gd name="connsiteY40" fmla="*/ 175329 h 230733"/>
                <a:gd name="connsiteX41" fmla="*/ 19135 w 674468"/>
                <a:gd name="connsiteY41" fmla="*/ 174853 h 230733"/>
                <a:gd name="connsiteX42" fmla="*/ 21229 w 674468"/>
                <a:gd name="connsiteY42" fmla="*/ 182564 h 230733"/>
                <a:gd name="connsiteX43" fmla="*/ 19135 w 674468"/>
                <a:gd name="connsiteY43" fmla="*/ 189704 h 230733"/>
                <a:gd name="connsiteX44" fmla="*/ 12947 w 674468"/>
                <a:gd name="connsiteY44" fmla="*/ 187609 h 230733"/>
                <a:gd name="connsiteX45" fmla="*/ 11900 w 674468"/>
                <a:gd name="connsiteY45" fmla="*/ 194273 h 230733"/>
                <a:gd name="connsiteX46" fmla="*/ 13994 w 674468"/>
                <a:gd name="connsiteY46" fmla="*/ 200461 h 230733"/>
                <a:gd name="connsiteX47" fmla="*/ 8853 w 674468"/>
                <a:gd name="connsiteY47" fmla="*/ 204079 h 230733"/>
                <a:gd name="connsiteX48" fmla="*/ 18087 w 674468"/>
                <a:gd name="connsiteY48" fmla="*/ 212266 h 230733"/>
                <a:gd name="connsiteX49" fmla="*/ 17040 w 674468"/>
                <a:gd name="connsiteY49" fmla="*/ 217406 h 230733"/>
                <a:gd name="connsiteX50" fmla="*/ 8282 w 674468"/>
                <a:gd name="connsiteY50" fmla="*/ 218929 h 230733"/>
                <a:gd name="connsiteX51" fmla="*/ 6188 w 674468"/>
                <a:gd name="connsiteY51" fmla="*/ 227116 h 230733"/>
                <a:gd name="connsiteX52" fmla="*/ 0 w 674468"/>
                <a:gd name="connsiteY52" fmla="*/ 230734 h 230733"/>
                <a:gd name="connsiteX53" fmla="*/ 169736 w 674468"/>
                <a:gd name="connsiteY53" fmla="*/ 219120 h 230733"/>
                <a:gd name="connsiteX54" fmla="*/ 277308 w 674468"/>
                <a:gd name="connsiteY54" fmla="*/ 210837 h 230733"/>
                <a:gd name="connsiteX55" fmla="*/ 380025 w 674468"/>
                <a:gd name="connsiteY55" fmla="*/ 201984 h 230733"/>
                <a:gd name="connsiteX56" fmla="*/ 484646 w 674468"/>
                <a:gd name="connsiteY56" fmla="*/ 188561 h 230733"/>
                <a:gd name="connsiteX57" fmla="*/ 483504 w 674468"/>
                <a:gd name="connsiteY57" fmla="*/ 173901 h 230733"/>
                <a:gd name="connsiteX58" fmla="*/ 486931 w 674468"/>
                <a:gd name="connsiteY58" fmla="*/ 163620 h 230733"/>
                <a:gd name="connsiteX59" fmla="*/ 491024 w 674468"/>
                <a:gd name="connsiteY59" fmla="*/ 160193 h 230733"/>
                <a:gd name="connsiteX60" fmla="*/ 498545 w 674468"/>
                <a:gd name="connsiteY60" fmla="*/ 162954 h 230733"/>
                <a:gd name="connsiteX61" fmla="*/ 503305 w 674468"/>
                <a:gd name="connsiteY61" fmla="*/ 155433 h 230733"/>
                <a:gd name="connsiteX62" fmla="*/ 504637 w 674468"/>
                <a:gd name="connsiteY62" fmla="*/ 145818 h 230733"/>
                <a:gd name="connsiteX63" fmla="*/ 512158 w 674468"/>
                <a:gd name="connsiteY63" fmla="*/ 135537 h 230733"/>
                <a:gd name="connsiteX64" fmla="*/ 523106 w 674468"/>
                <a:gd name="connsiteY64" fmla="*/ 125922 h 230733"/>
                <a:gd name="connsiteX65" fmla="*/ 538908 w 674468"/>
                <a:gd name="connsiteY65" fmla="*/ 123828 h 230733"/>
                <a:gd name="connsiteX66" fmla="*/ 547762 w 674468"/>
                <a:gd name="connsiteY66" fmla="*/ 119068 h 230733"/>
                <a:gd name="connsiteX67" fmla="*/ 559376 w 674468"/>
                <a:gd name="connsiteY67" fmla="*/ 108787 h 230733"/>
                <a:gd name="connsiteX68" fmla="*/ 570990 w 674468"/>
                <a:gd name="connsiteY68" fmla="*/ 99838 h 230733"/>
                <a:gd name="connsiteX69" fmla="*/ 581937 w 674468"/>
                <a:gd name="connsiteY69" fmla="*/ 95078 h 230733"/>
                <a:gd name="connsiteX70" fmla="*/ 585364 w 674468"/>
                <a:gd name="connsiteY70" fmla="*/ 86130 h 230733"/>
                <a:gd name="connsiteX71" fmla="*/ 590886 w 674468"/>
                <a:gd name="connsiteY71" fmla="*/ 79276 h 230733"/>
                <a:gd name="connsiteX72" fmla="*/ 596407 w 674468"/>
                <a:gd name="connsiteY72" fmla="*/ 72422 h 230733"/>
                <a:gd name="connsiteX73" fmla="*/ 604594 w 674468"/>
                <a:gd name="connsiteY73" fmla="*/ 64901 h 230733"/>
                <a:gd name="connsiteX74" fmla="*/ 611448 w 674468"/>
                <a:gd name="connsiteY74" fmla="*/ 73088 h 230733"/>
                <a:gd name="connsiteX75" fmla="*/ 622396 w 674468"/>
                <a:gd name="connsiteY75" fmla="*/ 63473 h 230733"/>
                <a:gd name="connsiteX76" fmla="*/ 632677 w 674468"/>
                <a:gd name="connsiteY76" fmla="*/ 53858 h 230733"/>
                <a:gd name="connsiteX77" fmla="*/ 648384 w 674468"/>
                <a:gd name="connsiteY77" fmla="*/ 53858 h 230733"/>
                <a:gd name="connsiteX78" fmla="*/ 657238 w 674468"/>
                <a:gd name="connsiteY78" fmla="*/ 36723 h 230733"/>
                <a:gd name="connsiteX79" fmla="*/ 669518 w 674468"/>
                <a:gd name="connsiteY79" fmla="*/ 26442 h 230733"/>
                <a:gd name="connsiteX80" fmla="*/ 672279 w 674468"/>
                <a:gd name="connsiteY80" fmla="*/ 20920 h 230733"/>
                <a:gd name="connsiteX81" fmla="*/ 673135 w 674468"/>
                <a:gd name="connsiteY81" fmla="*/ 10353 h 23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674468" h="230733">
                  <a:moveTo>
                    <a:pt x="673135" y="10353"/>
                  </a:moveTo>
                  <a:cubicBezTo>
                    <a:pt x="673135" y="5594"/>
                    <a:pt x="674468" y="72"/>
                    <a:pt x="674468" y="72"/>
                  </a:cubicBezTo>
                  <a:cubicBezTo>
                    <a:pt x="674468" y="72"/>
                    <a:pt x="663521" y="739"/>
                    <a:pt x="659427" y="72"/>
                  </a:cubicBezTo>
                  <a:cubicBezTo>
                    <a:pt x="655334" y="-594"/>
                    <a:pt x="647147" y="3499"/>
                    <a:pt x="638198" y="6260"/>
                  </a:cubicBezTo>
                  <a:cubicBezTo>
                    <a:pt x="629250" y="9021"/>
                    <a:pt x="514728" y="23871"/>
                    <a:pt x="514728" y="23871"/>
                  </a:cubicBezTo>
                  <a:cubicBezTo>
                    <a:pt x="513205" y="24918"/>
                    <a:pt x="509112" y="22824"/>
                    <a:pt x="497783" y="24918"/>
                  </a:cubicBezTo>
                  <a:cubicBezTo>
                    <a:pt x="486455" y="27013"/>
                    <a:pt x="418675" y="33105"/>
                    <a:pt x="408394" y="33105"/>
                  </a:cubicBezTo>
                  <a:cubicBezTo>
                    <a:pt x="398112" y="33105"/>
                    <a:pt x="384214" y="35676"/>
                    <a:pt x="379644" y="36723"/>
                  </a:cubicBezTo>
                  <a:cubicBezTo>
                    <a:pt x="374980" y="37770"/>
                    <a:pt x="360129" y="39769"/>
                    <a:pt x="346706" y="39769"/>
                  </a:cubicBezTo>
                  <a:cubicBezTo>
                    <a:pt x="333379" y="39769"/>
                    <a:pt x="295871" y="42815"/>
                    <a:pt x="283496" y="43863"/>
                  </a:cubicBezTo>
                  <a:cubicBezTo>
                    <a:pt x="271120" y="44910"/>
                    <a:pt x="183825" y="54144"/>
                    <a:pt x="183825" y="54144"/>
                  </a:cubicBezTo>
                  <a:lnTo>
                    <a:pt x="183825" y="50050"/>
                  </a:lnTo>
                  <a:lnTo>
                    <a:pt x="165833" y="50526"/>
                  </a:lnTo>
                  <a:cubicBezTo>
                    <a:pt x="165833" y="50526"/>
                    <a:pt x="168403" y="56714"/>
                    <a:pt x="170973" y="62331"/>
                  </a:cubicBezTo>
                  <a:cubicBezTo>
                    <a:pt x="173544" y="67947"/>
                    <a:pt x="168974" y="68995"/>
                    <a:pt x="163738" y="68995"/>
                  </a:cubicBezTo>
                  <a:cubicBezTo>
                    <a:pt x="159074" y="68995"/>
                    <a:pt x="78252" y="74040"/>
                    <a:pt x="62640" y="74992"/>
                  </a:cubicBezTo>
                  <a:cubicBezTo>
                    <a:pt x="62354" y="76991"/>
                    <a:pt x="61783" y="78800"/>
                    <a:pt x="59498" y="79752"/>
                  </a:cubicBezTo>
                  <a:cubicBezTo>
                    <a:pt x="55880" y="81275"/>
                    <a:pt x="53310" y="81846"/>
                    <a:pt x="54357" y="78229"/>
                  </a:cubicBezTo>
                  <a:cubicBezTo>
                    <a:pt x="55405" y="74611"/>
                    <a:pt x="55880" y="68995"/>
                    <a:pt x="53881" y="68995"/>
                  </a:cubicBezTo>
                  <a:cubicBezTo>
                    <a:pt x="51787" y="68995"/>
                    <a:pt x="46170" y="72041"/>
                    <a:pt x="47694" y="74611"/>
                  </a:cubicBezTo>
                  <a:cubicBezTo>
                    <a:pt x="49217" y="77182"/>
                    <a:pt x="53881" y="77657"/>
                    <a:pt x="52834" y="80228"/>
                  </a:cubicBezTo>
                  <a:cubicBezTo>
                    <a:pt x="51787" y="82798"/>
                    <a:pt x="50740" y="82322"/>
                    <a:pt x="52834" y="86416"/>
                  </a:cubicBezTo>
                  <a:cubicBezTo>
                    <a:pt x="54929" y="90509"/>
                    <a:pt x="56452" y="92603"/>
                    <a:pt x="52358" y="92603"/>
                  </a:cubicBezTo>
                  <a:cubicBezTo>
                    <a:pt x="48265" y="92603"/>
                    <a:pt x="44647" y="94127"/>
                    <a:pt x="48265" y="95745"/>
                  </a:cubicBezTo>
                  <a:cubicBezTo>
                    <a:pt x="51882" y="97268"/>
                    <a:pt x="54452" y="102884"/>
                    <a:pt x="49788" y="102884"/>
                  </a:cubicBezTo>
                  <a:cubicBezTo>
                    <a:pt x="45123" y="102884"/>
                    <a:pt x="35889" y="100790"/>
                    <a:pt x="41030" y="104884"/>
                  </a:cubicBezTo>
                  <a:cubicBezTo>
                    <a:pt x="46170" y="108977"/>
                    <a:pt x="51311" y="111547"/>
                    <a:pt x="49788" y="114118"/>
                  </a:cubicBezTo>
                  <a:cubicBezTo>
                    <a:pt x="48265" y="116688"/>
                    <a:pt x="46742" y="115641"/>
                    <a:pt x="45123" y="118782"/>
                  </a:cubicBezTo>
                  <a:cubicBezTo>
                    <a:pt x="43600" y="121829"/>
                    <a:pt x="46646" y="123447"/>
                    <a:pt x="43600" y="125446"/>
                  </a:cubicBezTo>
                  <a:cubicBezTo>
                    <a:pt x="40554" y="127540"/>
                    <a:pt x="39507" y="127540"/>
                    <a:pt x="42077" y="131063"/>
                  </a:cubicBezTo>
                  <a:cubicBezTo>
                    <a:pt x="44647" y="134680"/>
                    <a:pt x="47694" y="137726"/>
                    <a:pt x="46742" y="139250"/>
                  </a:cubicBezTo>
                  <a:cubicBezTo>
                    <a:pt x="45695" y="140773"/>
                    <a:pt x="43695" y="136679"/>
                    <a:pt x="40554" y="138202"/>
                  </a:cubicBezTo>
                  <a:cubicBezTo>
                    <a:pt x="37508" y="139726"/>
                    <a:pt x="34937" y="142867"/>
                    <a:pt x="39031" y="143343"/>
                  </a:cubicBezTo>
                  <a:cubicBezTo>
                    <a:pt x="43124" y="143819"/>
                    <a:pt x="45218" y="146389"/>
                    <a:pt x="42648" y="146961"/>
                  </a:cubicBezTo>
                  <a:cubicBezTo>
                    <a:pt x="40078" y="147436"/>
                    <a:pt x="35984" y="148008"/>
                    <a:pt x="35508" y="150578"/>
                  </a:cubicBezTo>
                  <a:cubicBezTo>
                    <a:pt x="35032" y="153148"/>
                    <a:pt x="30844" y="154671"/>
                    <a:pt x="28273" y="155243"/>
                  </a:cubicBezTo>
                  <a:cubicBezTo>
                    <a:pt x="25703" y="155719"/>
                    <a:pt x="24656" y="156766"/>
                    <a:pt x="25227" y="159907"/>
                  </a:cubicBezTo>
                  <a:cubicBezTo>
                    <a:pt x="25703" y="162954"/>
                    <a:pt x="27321" y="164001"/>
                    <a:pt x="29892" y="163525"/>
                  </a:cubicBezTo>
                  <a:cubicBezTo>
                    <a:pt x="32462" y="163049"/>
                    <a:pt x="35508" y="164001"/>
                    <a:pt x="31415" y="166571"/>
                  </a:cubicBezTo>
                  <a:cubicBezTo>
                    <a:pt x="27321" y="169141"/>
                    <a:pt x="25798" y="169141"/>
                    <a:pt x="26846" y="172759"/>
                  </a:cubicBezTo>
                  <a:cubicBezTo>
                    <a:pt x="27893" y="176376"/>
                    <a:pt x="27893" y="176852"/>
                    <a:pt x="25322" y="175329"/>
                  </a:cubicBezTo>
                  <a:cubicBezTo>
                    <a:pt x="22752" y="173806"/>
                    <a:pt x="19706" y="171712"/>
                    <a:pt x="19135" y="174853"/>
                  </a:cubicBezTo>
                  <a:cubicBezTo>
                    <a:pt x="18658" y="177899"/>
                    <a:pt x="19135" y="179994"/>
                    <a:pt x="21229" y="182564"/>
                  </a:cubicBezTo>
                  <a:cubicBezTo>
                    <a:pt x="23323" y="185135"/>
                    <a:pt x="23323" y="188752"/>
                    <a:pt x="19135" y="189704"/>
                  </a:cubicBezTo>
                  <a:cubicBezTo>
                    <a:pt x="15041" y="190751"/>
                    <a:pt x="16088" y="185610"/>
                    <a:pt x="12947" y="187609"/>
                  </a:cubicBezTo>
                  <a:cubicBezTo>
                    <a:pt x="9901" y="189704"/>
                    <a:pt x="9329" y="194273"/>
                    <a:pt x="11900" y="194273"/>
                  </a:cubicBezTo>
                  <a:cubicBezTo>
                    <a:pt x="14470" y="194273"/>
                    <a:pt x="12947" y="196844"/>
                    <a:pt x="13994" y="200461"/>
                  </a:cubicBezTo>
                  <a:cubicBezTo>
                    <a:pt x="15041" y="204079"/>
                    <a:pt x="4760" y="201984"/>
                    <a:pt x="8853" y="204079"/>
                  </a:cubicBezTo>
                  <a:cubicBezTo>
                    <a:pt x="12947" y="206078"/>
                    <a:pt x="17611" y="209219"/>
                    <a:pt x="18087" y="212266"/>
                  </a:cubicBezTo>
                  <a:cubicBezTo>
                    <a:pt x="18563" y="215312"/>
                    <a:pt x="21134" y="217882"/>
                    <a:pt x="17040" y="217406"/>
                  </a:cubicBezTo>
                  <a:cubicBezTo>
                    <a:pt x="12947" y="216930"/>
                    <a:pt x="7806" y="215312"/>
                    <a:pt x="8282" y="218929"/>
                  </a:cubicBezTo>
                  <a:cubicBezTo>
                    <a:pt x="8758" y="222547"/>
                    <a:pt x="9329" y="226164"/>
                    <a:pt x="6188" y="227116"/>
                  </a:cubicBezTo>
                  <a:cubicBezTo>
                    <a:pt x="3142" y="228163"/>
                    <a:pt x="0" y="227116"/>
                    <a:pt x="0" y="230734"/>
                  </a:cubicBezTo>
                  <a:lnTo>
                    <a:pt x="169736" y="219120"/>
                  </a:lnTo>
                  <a:cubicBezTo>
                    <a:pt x="169736" y="219120"/>
                    <a:pt x="254651" y="213598"/>
                    <a:pt x="277308" y="210837"/>
                  </a:cubicBezTo>
                  <a:cubicBezTo>
                    <a:pt x="299869" y="208077"/>
                    <a:pt x="380025" y="201984"/>
                    <a:pt x="380025" y="201984"/>
                  </a:cubicBezTo>
                  <a:lnTo>
                    <a:pt x="484646" y="188561"/>
                  </a:lnTo>
                  <a:cubicBezTo>
                    <a:pt x="484075" y="184373"/>
                    <a:pt x="483504" y="178756"/>
                    <a:pt x="483504" y="173901"/>
                  </a:cubicBezTo>
                  <a:cubicBezTo>
                    <a:pt x="483504" y="164953"/>
                    <a:pt x="484836" y="167047"/>
                    <a:pt x="486931" y="163620"/>
                  </a:cubicBezTo>
                  <a:cubicBezTo>
                    <a:pt x="489025" y="160193"/>
                    <a:pt x="491024" y="160193"/>
                    <a:pt x="491024" y="160193"/>
                  </a:cubicBezTo>
                  <a:cubicBezTo>
                    <a:pt x="491024" y="160193"/>
                    <a:pt x="493785" y="164286"/>
                    <a:pt x="498545" y="162954"/>
                  </a:cubicBezTo>
                  <a:cubicBezTo>
                    <a:pt x="503305" y="161621"/>
                    <a:pt x="505399" y="160193"/>
                    <a:pt x="503305" y="155433"/>
                  </a:cubicBezTo>
                  <a:cubicBezTo>
                    <a:pt x="501210" y="150673"/>
                    <a:pt x="504637" y="150673"/>
                    <a:pt x="504637" y="145818"/>
                  </a:cubicBezTo>
                  <a:cubicBezTo>
                    <a:pt x="504637" y="141058"/>
                    <a:pt x="509397" y="139631"/>
                    <a:pt x="512158" y="135537"/>
                  </a:cubicBezTo>
                  <a:cubicBezTo>
                    <a:pt x="514919" y="131443"/>
                    <a:pt x="519678" y="128683"/>
                    <a:pt x="523106" y="125922"/>
                  </a:cubicBezTo>
                  <a:cubicBezTo>
                    <a:pt x="526533" y="123161"/>
                    <a:pt x="533387" y="125922"/>
                    <a:pt x="538908" y="123828"/>
                  </a:cubicBezTo>
                  <a:cubicBezTo>
                    <a:pt x="544334" y="121734"/>
                    <a:pt x="545096" y="123161"/>
                    <a:pt x="547762" y="119068"/>
                  </a:cubicBezTo>
                  <a:cubicBezTo>
                    <a:pt x="550522" y="114975"/>
                    <a:pt x="555282" y="112880"/>
                    <a:pt x="559376" y="108787"/>
                  </a:cubicBezTo>
                  <a:cubicBezTo>
                    <a:pt x="563469" y="104693"/>
                    <a:pt x="566896" y="103265"/>
                    <a:pt x="570990" y="99838"/>
                  </a:cubicBezTo>
                  <a:cubicBezTo>
                    <a:pt x="575083" y="96411"/>
                    <a:pt x="578510" y="98506"/>
                    <a:pt x="581937" y="95078"/>
                  </a:cubicBezTo>
                  <a:cubicBezTo>
                    <a:pt x="585364" y="91651"/>
                    <a:pt x="584698" y="90985"/>
                    <a:pt x="585364" y="86130"/>
                  </a:cubicBezTo>
                  <a:cubicBezTo>
                    <a:pt x="586031" y="81370"/>
                    <a:pt x="586697" y="79942"/>
                    <a:pt x="590886" y="79276"/>
                  </a:cubicBezTo>
                  <a:cubicBezTo>
                    <a:pt x="594979" y="78609"/>
                    <a:pt x="593646" y="73754"/>
                    <a:pt x="596407" y="72422"/>
                  </a:cubicBezTo>
                  <a:cubicBezTo>
                    <a:pt x="599168" y="71089"/>
                    <a:pt x="600501" y="68328"/>
                    <a:pt x="604594" y="64901"/>
                  </a:cubicBezTo>
                  <a:cubicBezTo>
                    <a:pt x="608687" y="61474"/>
                    <a:pt x="608021" y="73088"/>
                    <a:pt x="611448" y="73088"/>
                  </a:cubicBezTo>
                  <a:cubicBezTo>
                    <a:pt x="614875" y="73088"/>
                    <a:pt x="619635" y="68995"/>
                    <a:pt x="622396" y="63473"/>
                  </a:cubicBezTo>
                  <a:cubicBezTo>
                    <a:pt x="625156" y="58047"/>
                    <a:pt x="625156" y="59380"/>
                    <a:pt x="632677" y="53858"/>
                  </a:cubicBezTo>
                  <a:cubicBezTo>
                    <a:pt x="640197" y="48337"/>
                    <a:pt x="643625" y="56619"/>
                    <a:pt x="648384" y="53858"/>
                  </a:cubicBezTo>
                  <a:cubicBezTo>
                    <a:pt x="653144" y="51097"/>
                    <a:pt x="655239" y="44243"/>
                    <a:pt x="657238" y="36723"/>
                  </a:cubicBezTo>
                  <a:cubicBezTo>
                    <a:pt x="659237" y="29202"/>
                    <a:pt x="665424" y="27108"/>
                    <a:pt x="669518" y="26442"/>
                  </a:cubicBezTo>
                  <a:cubicBezTo>
                    <a:pt x="673612" y="25775"/>
                    <a:pt x="673612" y="25775"/>
                    <a:pt x="672279" y="20920"/>
                  </a:cubicBezTo>
                  <a:cubicBezTo>
                    <a:pt x="670946" y="16065"/>
                    <a:pt x="673135" y="15113"/>
                    <a:pt x="673135" y="10353"/>
                  </a:cubicBezTo>
                  <a:close/>
                </a:path>
              </a:pathLst>
            </a:custGeom>
            <a:solidFill>
              <a:schemeClr val="bg1">
                <a:lumMod val="85000"/>
              </a:schemeClr>
            </a:solidFill>
            <a:ln w="4754" cap="flat">
              <a:solidFill>
                <a:srgbClr val="FFFFFF"/>
              </a:solidFill>
              <a:prstDash val="solid"/>
              <a:miter/>
            </a:ln>
          </p:spPr>
          <p:txBody>
            <a:bodyPr rtlCol="0" anchor="ctr"/>
            <a:lstStyle/>
            <a:p>
              <a:endParaRPr lang="en-US"/>
            </a:p>
          </p:txBody>
        </p:sp>
        <p:sp>
          <p:nvSpPr>
            <p:cNvPr id="95" name="Graphic 13">
              <a:extLst>
                <a:ext uri="{FF2B5EF4-FFF2-40B4-BE49-F238E27FC236}">
                  <a16:creationId xmlns:a16="http://schemas.microsoft.com/office/drawing/2014/main" id="{27460E7E-390B-DD73-4E12-0C795CA2F136}"/>
                </a:ext>
              </a:extLst>
            </p:cNvPr>
            <p:cNvSpPr/>
            <p:nvPr userDrawn="1"/>
          </p:nvSpPr>
          <p:spPr>
            <a:xfrm>
              <a:off x="6055308" y="3614921"/>
              <a:ext cx="1279413" cy="585054"/>
            </a:xfrm>
            <a:custGeom>
              <a:avLst/>
              <a:gdLst>
                <a:gd name="connsiteX0" fmla="*/ 635342 w 673873"/>
                <a:gd name="connsiteY0" fmla="*/ 5236 h 308151"/>
                <a:gd name="connsiteX1" fmla="*/ 638674 w 673873"/>
                <a:gd name="connsiteY1" fmla="*/ 8568 h 308151"/>
                <a:gd name="connsiteX2" fmla="*/ 642292 w 673873"/>
                <a:gd name="connsiteY2" fmla="*/ 4950 h 308151"/>
                <a:gd name="connsiteX3" fmla="*/ 637151 w 673873"/>
                <a:gd name="connsiteY3" fmla="*/ 1618 h 308151"/>
                <a:gd name="connsiteX4" fmla="*/ 635152 w 673873"/>
                <a:gd name="connsiteY4" fmla="*/ 0 h 308151"/>
                <a:gd name="connsiteX5" fmla="*/ 631534 w 673873"/>
                <a:gd name="connsiteY5" fmla="*/ 2094 h 308151"/>
                <a:gd name="connsiteX6" fmla="*/ 635342 w 673873"/>
                <a:gd name="connsiteY6" fmla="*/ 5236 h 308151"/>
                <a:gd name="connsiteX7" fmla="*/ 673611 w 673873"/>
                <a:gd name="connsiteY7" fmla="*/ 82345 h 308151"/>
                <a:gd name="connsiteX8" fmla="*/ 672374 w 673873"/>
                <a:gd name="connsiteY8" fmla="*/ 77490 h 308151"/>
                <a:gd name="connsiteX9" fmla="*/ 670851 w 673873"/>
                <a:gd name="connsiteY9" fmla="*/ 71302 h 308151"/>
                <a:gd name="connsiteX10" fmla="*/ 668851 w 673873"/>
                <a:gd name="connsiteY10" fmla="*/ 65400 h 308151"/>
                <a:gd name="connsiteX11" fmla="*/ 664187 w 673873"/>
                <a:gd name="connsiteY11" fmla="*/ 59212 h 308151"/>
                <a:gd name="connsiteX12" fmla="*/ 657237 w 673873"/>
                <a:gd name="connsiteY12" fmla="*/ 60735 h 308151"/>
                <a:gd name="connsiteX13" fmla="*/ 657237 w 673873"/>
                <a:gd name="connsiteY13" fmla="*/ 65114 h 308151"/>
                <a:gd name="connsiteX14" fmla="*/ 652858 w 673873"/>
                <a:gd name="connsiteY14" fmla="*/ 66638 h 308151"/>
                <a:gd name="connsiteX15" fmla="*/ 649527 w 673873"/>
                <a:gd name="connsiteY15" fmla="*/ 71017 h 308151"/>
                <a:gd name="connsiteX16" fmla="*/ 651050 w 673873"/>
                <a:gd name="connsiteY16" fmla="*/ 76633 h 308151"/>
                <a:gd name="connsiteX17" fmla="*/ 651526 w 673873"/>
                <a:gd name="connsiteY17" fmla="*/ 88152 h 308151"/>
                <a:gd name="connsiteX18" fmla="*/ 648955 w 673873"/>
                <a:gd name="connsiteY18" fmla="*/ 90437 h 308151"/>
                <a:gd name="connsiteX19" fmla="*/ 647147 w 673873"/>
                <a:gd name="connsiteY19" fmla="*/ 85296 h 308151"/>
                <a:gd name="connsiteX20" fmla="*/ 645148 w 673873"/>
                <a:gd name="connsiteY20" fmla="*/ 77871 h 308151"/>
                <a:gd name="connsiteX21" fmla="*/ 643624 w 673873"/>
                <a:gd name="connsiteY21" fmla="*/ 71207 h 308151"/>
                <a:gd name="connsiteX22" fmla="*/ 646766 w 673873"/>
                <a:gd name="connsiteY22" fmla="*/ 67875 h 308151"/>
                <a:gd name="connsiteX23" fmla="*/ 641340 w 673873"/>
                <a:gd name="connsiteY23" fmla="*/ 66352 h 308151"/>
                <a:gd name="connsiteX24" fmla="*/ 643624 w 673873"/>
                <a:gd name="connsiteY24" fmla="*/ 60926 h 308151"/>
                <a:gd name="connsiteX25" fmla="*/ 640769 w 673873"/>
                <a:gd name="connsiteY25" fmla="*/ 58927 h 308151"/>
                <a:gd name="connsiteX26" fmla="*/ 631725 w 673873"/>
                <a:gd name="connsiteY26" fmla="*/ 60735 h 308151"/>
                <a:gd name="connsiteX27" fmla="*/ 624014 w 673873"/>
                <a:gd name="connsiteY27" fmla="*/ 64353 h 308151"/>
                <a:gd name="connsiteX28" fmla="*/ 620682 w 673873"/>
                <a:gd name="connsiteY28" fmla="*/ 68732 h 308151"/>
                <a:gd name="connsiteX29" fmla="*/ 616017 w 673873"/>
                <a:gd name="connsiteY29" fmla="*/ 68446 h 308151"/>
                <a:gd name="connsiteX30" fmla="*/ 613447 w 673873"/>
                <a:gd name="connsiteY30" fmla="*/ 64829 h 308151"/>
                <a:gd name="connsiteX31" fmla="*/ 606022 w 673873"/>
                <a:gd name="connsiteY31" fmla="*/ 70255 h 308151"/>
                <a:gd name="connsiteX32" fmla="*/ 591647 w 673873"/>
                <a:gd name="connsiteY32" fmla="*/ 74158 h 308151"/>
                <a:gd name="connsiteX33" fmla="*/ 590600 w 673873"/>
                <a:gd name="connsiteY33" fmla="*/ 71302 h 308151"/>
                <a:gd name="connsiteX34" fmla="*/ 589838 w 673873"/>
                <a:gd name="connsiteY34" fmla="*/ 67685 h 308151"/>
                <a:gd name="connsiteX35" fmla="*/ 586506 w 673873"/>
                <a:gd name="connsiteY35" fmla="*/ 62258 h 308151"/>
                <a:gd name="connsiteX36" fmla="*/ 581842 w 673873"/>
                <a:gd name="connsiteY36" fmla="*/ 55024 h 308151"/>
                <a:gd name="connsiteX37" fmla="*/ 583936 w 673873"/>
                <a:gd name="connsiteY37" fmla="*/ 40649 h 308151"/>
                <a:gd name="connsiteX38" fmla="*/ 586221 w 673873"/>
                <a:gd name="connsiteY38" fmla="*/ 42458 h 308151"/>
                <a:gd name="connsiteX39" fmla="*/ 585174 w 673873"/>
                <a:gd name="connsiteY39" fmla="*/ 50169 h 308151"/>
                <a:gd name="connsiteX40" fmla="*/ 588791 w 673873"/>
                <a:gd name="connsiteY40" fmla="*/ 56356 h 308151"/>
                <a:gd name="connsiteX41" fmla="*/ 591647 w 673873"/>
                <a:gd name="connsiteY41" fmla="*/ 62830 h 308151"/>
                <a:gd name="connsiteX42" fmla="*/ 594979 w 673873"/>
                <a:gd name="connsiteY42" fmla="*/ 61783 h 308151"/>
                <a:gd name="connsiteX43" fmla="*/ 597835 w 673873"/>
                <a:gd name="connsiteY43" fmla="*/ 62068 h 308151"/>
                <a:gd name="connsiteX44" fmla="*/ 602976 w 673873"/>
                <a:gd name="connsiteY44" fmla="*/ 64638 h 308151"/>
                <a:gd name="connsiteX45" fmla="*/ 608878 w 673873"/>
                <a:gd name="connsiteY45" fmla="*/ 61592 h 308151"/>
                <a:gd name="connsiteX46" fmla="*/ 610401 w 673873"/>
                <a:gd name="connsiteY46" fmla="*/ 55975 h 308151"/>
                <a:gd name="connsiteX47" fmla="*/ 619444 w 673873"/>
                <a:gd name="connsiteY47" fmla="*/ 53405 h 308151"/>
                <a:gd name="connsiteX48" fmla="*/ 612210 w 673873"/>
                <a:gd name="connsiteY48" fmla="*/ 51882 h 308151"/>
                <a:gd name="connsiteX49" fmla="*/ 605831 w 673873"/>
                <a:gd name="connsiteY49" fmla="*/ 46265 h 308151"/>
                <a:gd name="connsiteX50" fmla="*/ 608687 w 673873"/>
                <a:gd name="connsiteY50" fmla="*/ 45504 h 308151"/>
                <a:gd name="connsiteX51" fmla="*/ 614113 w 673873"/>
                <a:gd name="connsiteY51" fmla="*/ 48550 h 308151"/>
                <a:gd name="connsiteX52" fmla="*/ 621539 w 673873"/>
                <a:gd name="connsiteY52" fmla="*/ 50549 h 308151"/>
                <a:gd name="connsiteX53" fmla="*/ 626394 w 673873"/>
                <a:gd name="connsiteY53" fmla="*/ 50264 h 308151"/>
                <a:gd name="connsiteX54" fmla="*/ 619730 w 673873"/>
                <a:gd name="connsiteY54" fmla="*/ 43124 h 308151"/>
                <a:gd name="connsiteX55" fmla="*/ 627155 w 673873"/>
                <a:gd name="connsiteY55" fmla="*/ 46456 h 308151"/>
                <a:gd name="connsiteX56" fmla="*/ 631820 w 673873"/>
                <a:gd name="connsiteY56" fmla="*/ 46456 h 308151"/>
                <a:gd name="connsiteX57" fmla="*/ 636675 w 673873"/>
                <a:gd name="connsiteY57" fmla="*/ 44171 h 308151"/>
                <a:gd name="connsiteX58" fmla="*/ 635152 w 673873"/>
                <a:gd name="connsiteY58" fmla="*/ 38745 h 308151"/>
                <a:gd name="connsiteX59" fmla="*/ 631534 w 673873"/>
                <a:gd name="connsiteY59" fmla="*/ 37222 h 308151"/>
                <a:gd name="connsiteX60" fmla="*/ 627441 w 673873"/>
                <a:gd name="connsiteY60" fmla="*/ 34937 h 308151"/>
                <a:gd name="connsiteX61" fmla="*/ 623347 w 673873"/>
                <a:gd name="connsiteY61" fmla="*/ 30844 h 308151"/>
                <a:gd name="connsiteX62" fmla="*/ 629535 w 673873"/>
                <a:gd name="connsiteY62" fmla="*/ 30082 h 308151"/>
                <a:gd name="connsiteX63" fmla="*/ 635913 w 673873"/>
                <a:gd name="connsiteY63" fmla="*/ 34176 h 308151"/>
                <a:gd name="connsiteX64" fmla="*/ 643339 w 673873"/>
                <a:gd name="connsiteY64" fmla="*/ 39316 h 308151"/>
                <a:gd name="connsiteX65" fmla="*/ 644576 w 673873"/>
                <a:gd name="connsiteY65" fmla="*/ 36746 h 308151"/>
                <a:gd name="connsiteX66" fmla="*/ 642482 w 673873"/>
                <a:gd name="connsiteY66" fmla="*/ 30368 h 308151"/>
                <a:gd name="connsiteX67" fmla="*/ 645338 w 673873"/>
                <a:gd name="connsiteY67" fmla="*/ 30844 h 308151"/>
                <a:gd name="connsiteX68" fmla="*/ 648955 w 673873"/>
                <a:gd name="connsiteY68" fmla="*/ 35984 h 308151"/>
                <a:gd name="connsiteX69" fmla="*/ 651811 w 673873"/>
                <a:gd name="connsiteY69" fmla="*/ 39602 h 308151"/>
                <a:gd name="connsiteX70" fmla="*/ 657428 w 673873"/>
                <a:gd name="connsiteY70" fmla="*/ 45790 h 308151"/>
                <a:gd name="connsiteX71" fmla="*/ 658189 w 673873"/>
                <a:gd name="connsiteY71" fmla="*/ 41696 h 308151"/>
                <a:gd name="connsiteX72" fmla="*/ 653810 w 673873"/>
                <a:gd name="connsiteY72" fmla="*/ 34271 h 308151"/>
                <a:gd name="connsiteX73" fmla="*/ 648384 w 673873"/>
                <a:gd name="connsiteY73" fmla="*/ 28845 h 308151"/>
                <a:gd name="connsiteX74" fmla="*/ 645052 w 673873"/>
                <a:gd name="connsiteY74" fmla="*/ 21895 h 308151"/>
                <a:gd name="connsiteX75" fmla="*/ 637818 w 673873"/>
                <a:gd name="connsiteY75" fmla="*/ 17802 h 308151"/>
                <a:gd name="connsiteX76" fmla="*/ 632962 w 673873"/>
                <a:gd name="connsiteY76" fmla="*/ 10852 h 308151"/>
                <a:gd name="connsiteX77" fmla="*/ 628298 w 673873"/>
                <a:gd name="connsiteY77" fmla="*/ 9044 h 308151"/>
                <a:gd name="connsiteX78" fmla="*/ 631154 w 673873"/>
                <a:gd name="connsiteY78" fmla="*/ 5997 h 308151"/>
                <a:gd name="connsiteX79" fmla="*/ 631439 w 673873"/>
                <a:gd name="connsiteY79" fmla="*/ 2380 h 308151"/>
                <a:gd name="connsiteX80" fmla="*/ 481790 w 673873"/>
                <a:gd name="connsiteY80" fmla="*/ 33890 h 308151"/>
                <a:gd name="connsiteX81" fmla="*/ 372885 w 673873"/>
                <a:gd name="connsiteY81" fmla="*/ 53786 h 308151"/>
                <a:gd name="connsiteX82" fmla="*/ 318813 w 673873"/>
                <a:gd name="connsiteY82" fmla="*/ 65400 h 308151"/>
                <a:gd name="connsiteX83" fmla="*/ 251033 w 673873"/>
                <a:gd name="connsiteY83" fmla="*/ 72920 h 308151"/>
                <a:gd name="connsiteX84" fmla="*/ 190774 w 673873"/>
                <a:gd name="connsiteY84" fmla="*/ 77680 h 308151"/>
                <a:gd name="connsiteX85" fmla="*/ 189441 w 673873"/>
                <a:gd name="connsiteY85" fmla="*/ 87962 h 308151"/>
                <a:gd name="connsiteX86" fmla="*/ 188775 w 673873"/>
                <a:gd name="connsiteY86" fmla="*/ 98909 h 308151"/>
                <a:gd name="connsiteX87" fmla="*/ 186014 w 673873"/>
                <a:gd name="connsiteY87" fmla="*/ 104431 h 308151"/>
                <a:gd name="connsiteX88" fmla="*/ 173734 w 673873"/>
                <a:gd name="connsiteY88" fmla="*/ 114712 h 308151"/>
                <a:gd name="connsiteX89" fmla="*/ 164880 w 673873"/>
                <a:gd name="connsiteY89" fmla="*/ 131847 h 308151"/>
                <a:gd name="connsiteX90" fmla="*/ 149173 w 673873"/>
                <a:gd name="connsiteY90" fmla="*/ 131847 h 308151"/>
                <a:gd name="connsiteX91" fmla="*/ 138892 w 673873"/>
                <a:gd name="connsiteY91" fmla="*/ 141462 h 308151"/>
                <a:gd name="connsiteX92" fmla="*/ 127944 w 673873"/>
                <a:gd name="connsiteY92" fmla="*/ 151077 h 308151"/>
                <a:gd name="connsiteX93" fmla="*/ 121090 w 673873"/>
                <a:gd name="connsiteY93" fmla="*/ 142890 h 308151"/>
                <a:gd name="connsiteX94" fmla="*/ 112903 w 673873"/>
                <a:gd name="connsiteY94" fmla="*/ 150411 h 308151"/>
                <a:gd name="connsiteX95" fmla="*/ 107382 w 673873"/>
                <a:gd name="connsiteY95" fmla="*/ 157265 h 308151"/>
                <a:gd name="connsiteX96" fmla="*/ 101860 w 673873"/>
                <a:gd name="connsiteY96" fmla="*/ 164119 h 308151"/>
                <a:gd name="connsiteX97" fmla="*/ 98433 w 673873"/>
                <a:gd name="connsiteY97" fmla="*/ 173067 h 308151"/>
                <a:gd name="connsiteX98" fmla="*/ 87486 w 673873"/>
                <a:gd name="connsiteY98" fmla="*/ 177827 h 308151"/>
                <a:gd name="connsiteX99" fmla="*/ 75872 w 673873"/>
                <a:gd name="connsiteY99" fmla="*/ 186776 h 308151"/>
                <a:gd name="connsiteX100" fmla="*/ 64258 w 673873"/>
                <a:gd name="connsiteY100" fmla="*/ 197057 h 308151"/>
                <a:gd name="connsiteX101" fmla="*/ 55404 w 673873"/>
                <a:gd name="connsiteY101" fmla="*/ 201817 h 308151"/>
                <a:gd name="connsiteX102" fmla="*/ 39602 w 673873"/>
                <a:gd name="connsiteY102" fmla="*/ 203911 h 308151"/>
                <a:gd name="connsiteX103" fmla="*/ 28654 w 673873"/>
                <a:gd name="connsiteY103" fmla="*/ 213526 h 308151"/>
                <a:gd name="connsiteX104" fmla="*/ 21134 w 673873"/>
                <a:gd name="connsiteY104" fmla="*/ 223807 h 308151"/>
                <a:gd name="connsiteX105" fmla="*/ 19801 w 673873"/>
                <a:gd name="connsiteY105" fmla="*/ 233422 h 308151"/>
                <a:gd name="connsiteX106" fmla="*/ 15041 w 673873"/>
                <a:gd name="connsiteY106" fmla="*/ 240943 h 308151"/>
                <a:gd name="connsiteX107" fmla="*/ 7520 w 673873"/>
                <a:gd name="connsiteY107" fmla="*/ 238182 h 308151"/>
                <a:gd name="connsiteX108" fmla="*/ 3427 w 673873"/>
                <a:gd name="connsiteY108" fmla="*/ 241609 h 308151"/>
                <a:gd name="connsiteX109" fmla="*/ 0 w 673873"/>
                <a:gd name="connsiteY109" fmla="*/ 251890 h 308151"/>
                <a:gd name="connsiteX110" fmla="*/ 1142 w 673873"/>
                <a:gd name="connsiteY110" fmla="*/ 266551 h 308151"/>
                <a:gd name="connsiteX111" fmla="*/ 98909 w 673873"/>
                <a:gd name="connsiteY111" fmla="*/ 253985 h 308151"/>
                <a:gd name="connsiteX112" fmla="*/ 98909 w 673873"/>
                <a:gd name="connsiteY112" fmla="*/ 253985 h 308151"/>
                <a:gd name="connsiteX113" fmla="*/ 104811 w 673873"/>
                <a:gd name="connsiteY113" fmla="*/ 250462 h 308151"/>
                <a:gd name="connsiteX114" fmla="*/ 119853 w 673873"/>
                <a:gd name="connsiteY114" fmla="*/ 244274 h 308151"/>
                <a:gd name="connsiteX115" fmla="*/ 128039 w 673873"/>
                <a:gd name="connsiteY115" fmla="*/ 240847 h 308151"/>
                <a:gd name="connsiteX116" fmla="*/ 146507 w 673873"/>
                <a:gd name="connsiteY116" fmla="*/ 230566 h 308151"/>
                <a:gd name="connsiteX117" fmla="*/ 162310 w 673873"/>
                <a:gd name="connsiteY117" fmla="*/ 225045 h 308151"/>
                <a:gd name="connsiteX118" fmla="*/ 219904 w 673873"/>
                <a:gd name="connsiteY118" fmla="*/ 218857 h 308151"/>
                <a:gd name="connsiteX119" fmla="*/ 261695 w 673873"/>
                <a:gd name="connsiteY119" fmla="*/ 215430 h 308151"/>
                <a:gd name="connsiteX120" fmla="*/ 264456 w 673873"/>
                <a:gd name="connsiteY120" fmla="*/ 224283 h 308151"/>
                <a:gd name="connsiteX121" fmla="*/ 272643 w 673873"/>
                <a:gd name="connsiteY121" fmla="*/ 217429 h 308151"/>
                <a:gd name="connsiteX122" fmla="*/ 287684 w 673873"/>
                <a:gd name="connsiteY122" fmla="*/ 233232 h 308151"/>
                <a:gd name="connsiteX123" fmla="*/ 287684 w 673873"/>
                <a:gd name="connsiteY123" fmla="*/ 244179 h 308151"/>
                <a:gd name="connsiteX124" fmla="*/ 379454 w 673873"/>
                <a:gd name="connsiteY124" fmla="*/ 230471 h 308151"/>
                <a:gd name="connsiteX125" fmla="*/ 483980 w 673873"/>
                <a:gd name="connsiteY125" fmla="*/ 308151 h 308151"/>
                <a:gd name="connsiteX126" fmla="*/ 486740 w 673873"/>
                <a:gd name="connsiteY126" fmla="*/ 306724 h 308151"/>
                <a:gd name="connsiteX127" fmla="*/ 501877 w 673873"/>
                <a:gd name="connsiteY127" fmla="*/ 299489 h 308151"/>
                <a:gd name="connsiteX128" fmla="*/ 515966 w 673873"/>
                <a:gd name="connsiteY128" fmla="*/ 296918 h 308151"/>
                <a:gd name="connsiteX129" fmla="*/ 525200 w 673873"/>
                <a:gd name="connsiteY129" fmla="*/ 296442 h 308151"/>
                <a:gd name="connsiteX130" fmla="*/ 527770 w 673873"/>
                <a:gd name="connsiteY130" fmla="*/ 290254 h 308151"/>
                <a:gd name="connsiteX131" fmla="*/ 528056 w 673873"/>
                <a:gd name="connsiteY131" fmla="*/ 283019 h 308151"/>
                <a:gd name="connsiteX132" fmla="*/ 526247 w 673873"/>
                <a:gd name="connsiteY132" fmla="*/ 277117 h 308151"/>
                <a:gd name="connsiteX133" fmla="*/ 522915 w 673873"/>
                <a:gd name="connsiteY133" fmla="*/ 270168 h 308151"/>
                <a:gd name="connsiteX134" fmla="*/ 523677 w 673873"/>
                <a:gd name="connsiteY134" fmla="*/ 262457 h 308151"/>
                <a:gd name="connsiteX135" fmla="*/ 526723 w 673873"/>
                <a:gd name="connsiteY135" fmla="*/ 266551 h 308151"/>
                <a:gd name="connsiteX136" fmla="*/ 530055 w 673873"/>
                <a:gd name="connsiteY136" fmla="*/ 275309 h 308151"/>
                <a:gd name="connsiteX137" fmla="*/ 533101 w 673873"/>
                <a:gd name="connsiteY137" fmla="*/ 275594 h 308151"/>
                <a:gd name="connsiteX138" fmla="*/ 534339 w 673873"/>
                <a:gd name="connsiteY138" fmla="*/ 264837 h 308151"/>
                <a:gd name="connsiteX139" fmla="*/ 539955 w 673873"/>
                <a:gd name="connsiteY139" fmla="*/ 254270 h 308151"/>
                <a:gd name="connsiteX140" fmla="*/ 552045 w 673873"/>
                <a:gd name="connsiteY140" fmla="*/ 235992 h 308151"/>
                <a:gd name="connsiteX141" fmla="*/ 566420 w 673873"/>
                <a:gd name="connsiteY141" fmla="*/ 225426 h 308151"/>
                <a:gd name="connsiteX142" fmla="*/ 564326 w 673873"/>
                <a:gd name="connsiteY142" fmla="*/ 219047 h 308151"/>
                <a:gd name="connsiteX143" fmla="*/ 565563 w 673873"/>
                <a:gd name="connsiteY143" fmla="*/ 219333 h 308151"/>
                <a:gd name="connsiteX144" fmla="*/ 570418 w 673873"/>
                <a:gd name="connsiteY144" fmla="*/ 221142 h 308151"/>
                <a:gd name="connsiteX145" fmla="*/ 575273 w 673873"/>
                <a:gd name="connsiteY145" fmla="*/ 215239 h 308151"/>
                <a:gd name="connsiteX146" fmla="*/ 578605 w 673873"/>
                <a:gd name="connsiteY146" fmla="*/ 209052 h 308151"/>
                <a:gd name="connsiteX147" fmla="*/ 581175 w 673873"/>
                <a:gd name="connsiteY147" fmla="*/ 205434 h 308151"/>
                <a:gd name="connsiteX148" fmla="*/ 580890 w 673873"/>
                <a:gd name="connsiteY148" fmla="*/ 196962 h 308151"/>
                <a:gd name="connsiteX149" fmla="*/ 584222 w 673873"/>
                <a:gd name="connsiteY149" fmla="*/ 201626 h 308151"/>
                <a:gd name="connsiteX150" fmla="*/ 586792 w 673873"/>
                <a:gd name="connsiteY150" fmla="*/ 204197 h 308151"/>
                <a:gd name="connsiteX151" fmla="*/ 596788 w 673873"/>
                <a:gd name="connsiteY151" fmla="*/ 198294 h 308151"/>
                <a:gd name="connsiteX152" fmla="*/ 609639 w 673873"/>
                <a:gd name="connsiteY152" fmla="*/ 194201 h 308151"/>
                <a:gd name="connsiteX153" fmla="*/ 611733 w 673873"/>
                <a:gd name="connsiteY153" fmla="*/ 190108 h 308151"/>
                <a:gd name="connsiteX154" fmla="*/ 616113 w 673873"/>
                <a:gd name="connsiteY154" fmla="*/ 189632 h 308151"/>
                <a:gd name="connsiteX155" fmla="*/ 619444 w 673873"/>
                <a:gd name="connsiteY155" fmla="*/ 195819 h 308151"/>
                <a:gd name="connsiteX156" fmla="*/ 621729 w 673873"/>
                <a:gd name="connsiteY156" fmla="*/ 190393 h 308151"/>
                <a:gd name="connsiteX157" fmla="*/ 620682 w 673873"/>
                <a:gd name="connsiteY157" fmla="*/ 183729 h 308151"/>
                <a:gd name="connsiteX158" fmla="*/ 622967 w 673873"/>
                <a:gd name="connsiteY158" fmla="*/ 186585 h 308151"/>
                <a:gd name="connsiteX159" fmla="*/ 627346 w 673873"/>
                <a:gd name="connsiteY159" fmla="*/ 191155 h 308151"/>
                <a:gd name="connsiteX160" fmla="*/ 629630 w 673873"/>
                <a:gd name="connsiteY160" fmla="*/ 187823 h 308151"/>
                <a:gd name="connsiteX161" fmla="*/ 633248 w 673873"/>
                <a:gd name="connsiteY161" fmla="*/ 182397 h 308151"/>
                <a:gd name="connsiteX162" fmla="*/ 635533 w 673873"/>
                <a:gd name="connsiteY162" fmla="*/ 175733 h 308151"/>
                <a:gd name="connsiteX163" fmla="*/ 640673 w 673873"/>
                <a:gd name="connsiteY163" fmla="*/ 173163 h 308151"/>
                <a:gd name="connsiteX164" fmla="*/ 642482 w 673873"/>
                <a:gd name="connsiteY164" fmla="*/ 166213 h 308151"/>
                <a:gd name="connsiteX165" fmla="*/ 640959 w 673873"/>
                <a:gd name="connsiteY165" fmla="*/ 158788 h 308151"/>
                <a:gd name="connsiteX166" fmla="*/ 639721 w 673873"/>
                <a:gd name="connsiteY166" fmla="*/ 163167 h 308151"/>
                <a:gd name="connsiteX167" fmla="*/ 634295 w 673873"/>
                <a:gd name="connsiteY167" fmla="*/ 165737 h 308151"/>
                <a:gd name="connsiteX168" fmla="*/ 628107 w 673873"/>
                <a:gd name="connsiteY168" fmla="*/ 168783 h 308151"/>
                <a:gd name="connsiteX169" fmla="*/ 630202 w 673873"/>
                <a:gd name="connsiteY169" fmla="*/ 165452 h 308151"/>
                <a:gd name="connsiteX170" fmla="*/ 631249 w 673873"/>
                <a:gd name="connsiteY170" fmla="*/ 158788 h 308151"/>
                <a:gd name="connsiteX171" fmla="*/ 627631 w 673873"/>
                <a:gd name="connsiteY171" fmla="*/ 155932 h 308151"/>
                <a:gd name="connsiteX172" fmla="*/ 627155 w 673873"/>
                <a:gd name="connsiteY172" fmla="*/ 162310 h 308151"/>
                <a:gd name="connsiteX173" fmla="*/ 622776 w 673873"/>
                <a:gd name="connsiteY173" fmla="*/ 165166 h 308151"/>
                <a:gd name="connsiteX174" fmla="*/ 624014 w 673873"/>
                <a:gd name="connsiteY174" fmla="*/ 170307 h 308151"/>
                <a:gd name="connsiteX175" fmla="*/ 620682 w 673873"/>
                <a:gd name="connsiteY175" fmla="*/ 171354 h 308151"/>
                <a:gd name="connsiteX176" fmla="*/ 616874 w 673873"/>
                <a:gd name="connsiteY176" fmla="*/ 166784 h 308151"/>
                <a:gd name="connsiteX177" fmla="*/ 611258 w 673873"/>
                <a:gd name="connsiteY177" fmla="*/ 171640 h 308151"/>
                <a:gd name="connsiteX178" fmla="*/ 605831 w 673873"/>
                <a:gd name="connsiteY178" fmla="*/ 176304 h 308151"/>
                <a:gd name="connsiteX179" fmla="*/ 598882 w 673873"/>
                <a:gd name="connsiteY179" fmla="*/ 176018 h 308151"/>
                <a:gd name="connsiteX180" fmla="*/ 590695 w 673873"/>
                <a:gd name="connsiteY180" fmla="*/ 172401 h 308151"/>
                <a:gd name="connsiteX181" fmla="*/ 584031 w 673873"/>
                <a:gd name="connsiteY181" fmla="*/ 167260 h 308151"/>
                <a:gd name="connsiteX182" fmla="*/ 577368 w 673873"/>
                <a:gd name="connsiteY182" fmla="*/ 156979 h 308151"/>
                <a:gd name="connsiteX183" fmla="*/ 582794 w 673873"/>
                <a:gd name="connsiteY183" fmla="*/ 160597 h 308151"/>
                <a:gd name="connsiteX184" fmla="*/ 587934 w 673873"/>
                <a:gd name="connsiteY184" fmla="*/ 164214 h 308151"/>
                <a:gd name="connsiteX185" fmla="*/ 591837 w 673873"/>
                <a:gd name="connsiteY185" fmla="*/ 166499 h 308151"/>
                <a:gd name="connsiteX186" fmla="*/ 596692 w 673873"/>
                <a:gd name="connsiteY186" fmla="*/ 169545 h 308151"/>
                <a:gd name="connsiteX187" fmla="*/ 602309 w 673873"/>
                <a:gd name="connsiteY187" fmla="*/ 171640 h 308151"/>
                <a:gd name="connsiteX188" fmla="*/ 605641 w 673873"/>
                <a:gd name="connsiteY188" fmla="*/ 168783 h 308151"/>
                <a:gd name="connsiteX189" fmla="*/ 608782 w 673873"/>
                <a:gd name="connsiteY189" fmla="*/ 164690 h 308151"/>
                <a:gd name="connsiteX190" fmla="*/ 613637 w 673873"/>
                <a:gd name="connsiteY190" fmla="*/ 160597 h 308151"/>
                <a:gd name="connsiteX191" fmla="*/ 616779 w 673873"/>
                <a:gd name="connsiteY191" fmla="*/ 156217 h 308151"/>
                <a:gd name="connsiteX192" fmla="*/ 619349 w 673873"/>
                <a:gd name="connsiteY192" fmla="*/ 153362 h 308151"/>
                <a:gd name="connsiteX193" fmla="*/ 618873 w 673873"/>
                <a:gd name="connsiteY193" fmla="*/ 148221 h 308151"/>
                <a:gd name="connsiteX194" fmla="*/ 614970 w 673873"/>
                <a:gd name="connsiteY194" fmla="*/ 150315 h 308151"/>
                <a:gd name="connsiteX195" fmla="*/ 609068 w 673873"/>
                <a:gd name="connsiteY195" fmla="*/ 154123 h 308151"/>
                <a:gd name="connsiteX196" fmla="*/ 607735 w 673873"/>
                <a:gd name="connsiteY196" fmla="*/ 151267 h 308151"/>
                <a:gd name="connsiteX197" fmla="*/ 613352 w 673873"/>
                <a:gd name="connsiteY197" fmla="*/ 146603 h 308151"/>
                <a:gd name="connsiteX198" fmla="*/ 615637 w 673873"/>
                <a:gd name="connsiteY198" fmla="*/ 141938 h 308151"/>
                <a:gd name="connsiteX199" fmla="*/ 620777 w 673873"/>
                <a:gd name="connsiteY199" fmla="*/ 139844 h 308151"/>
                <a:gd name="connsiteX200" fmla="*/ 620777 w 673873"/>
                <a:gd name="connsiteY200" fmla="*/ 134227 h 308151"/>
                <a:gd name="connsiteX201" fmla="*/ 615922 w 673873"/>
                <a:gd name="connsiteY201" fmla="*/ 131942 h 308151"/>
                <a:gd name="connsiteX202" fmla="*/ 611543 w 673873"/>
                <a:gd name="connsiteY202" fmla="*/ 136321 h 308151"/>
                <a:gd name="connsiteX203" fmla="*/ 608973 w 673873"/>
                <a:gd name="connsiteY203" fmla="*/ 135846 h 308151"/>
                <a:gd name="connsiteX204" fmla="*/ 603832 w 673873"/>
                <a:gd name="connsiteY204" fmla="*/ 132799 h 308151"/>
                <a:gd name="connsiteX205" fmla="*/ 597645 w 673873"/>
                <a:gd name="connsiteY205" fmla="*/ 130229 h 308151"/>
                <a:gd name="connsiteX206" fmla="*/ 590695 w 673873"/>
                <a:gd name="connsiteY206" fmla="*/ 128991 h 308151"/>
                <a:gd name="connsiteX207" fmla="*/ 583270 w 673873"/>
                <a:gd name="connsiteY207" fmla="*/ 128706 h 308151"/>
                <a:gd name="connsiteX208" fmla="*/ 577653 w 673873"/>
                <a:gd name="connsiteY208" fmla="*/ 126611 h 308151"/>
                <a:gd name="connsiteX209" fmla="*/ 572512 w 673873"/>
                <a:gd name="connsiteY209" fmla="*/ 120995 h 308151"/>
                <a:gd name="connsiteX210" fmla="*/ 576130 w 673873"/>
                <a:gd name="connsiteY210" fmla="*/ 120995 h 308151"/>
                <a:gd name="connsiteX211" fmla="*/ 581747 w 673873"/>
                <a:gd name="connsiteY211" fmla="*/ 123851 h 308151"/>
                <a:gd name="connsiteX212" fmla="*/ 589743 w 673873"/>
                <a:gd name="connsiteY212" fmla="*/ 124612 h 308151"/>
                <a:gd name="connsiteX213" fmla="*/ 594122 w 673873"/>
                <a:gd name="connsiteY213" fmla="*/ 124898 h 308151"/>
                <a:gd name="connsiteX214" fmla="*/ 601357 w 673873"/>
                <a:gd name="connsiteY214" fmla="*/ 125374 h 308151"/>
                <a:gd name="connsiteX215" fmla="*/ 612114 w 673873"/>
                <a:gd name="connsiteY215" fmla="*/ 127468 h 308151"/>
                <a:gd name="connsiteX216" fmla="*/ 609544 w 673873"/>
                <a:gd name="connsiteY216" fmla="*/ 123089 h 308151"/>
                <a:gd name="connsiteX217" fmla="*/ 605641 w 673873"/>
                <a:gd name="connsiteY217" fmla="*/ 116901 h 308151"/>
                <a:gd name="connsiteX218" fmla="*/ 608211 w 673873"/>
                <a:gd name="connsiteY218" fmla="*/ 114331 h 308151"/>
                <a:gd name="connsiteX219" fmla="*/ 613352 w 673873"/>
                <a:gd name="connsiteY219" fmla="*/ 110999 h 308151"/>
                <a:gd name="connsiteX220" fmla="*/ 618016 w 673873"/>
                <a:gd name="connsiteY220" fmla="*/ 108905 h 308151"/>
                <a:gd name="connsiteX221" fmla="*/ 614970 w 673873"/>
                <a:gd name="connsiteY221" fmla="*/ 113760 h 308151"/>
                <a:gd name="connsiteX222" fmla="*/ 611924 w 673873"/>
                <a:gd name="connsiteY222" fmla="*/ 116045 h 308151"/>
                <a:gd name="connsiteX223" fmla="*/ 614018 w 673873"/>
                <a:gd name="connsiteY223" fmla="*/ 120709 h 308151"/>
                <a:gd name="connsiteX224" fmla="*/ 617636 w 673873"/>
                <a:gd name="connsiteY224" fmla="*/ 125564 h 308151"/>
                <a:gd name="connsiteX225" fmla="*/ 622015 w 673873"/>
                <a:gd name="connsiteY225" fmla="*/ 123279 h 308151"/>
                <a:gd name="connsiteX226" fmla="*/ 624109 w 673873"/>
                <a:gd name="connsiteY226" fmla="*/ 119662 h 308151"/>
                <a:gd name="connsiteX227" fmla="*/ 626965 w 673873"/>
                <a:gd name="connsiteY227" fmla="*/ 121471 h 308151"/>
                <a:gd name="connsiteX228" fmla="*/ 630011 w 673873"/>
                <a:gd name="connsiteY228" fmla="*/ 122994 h 308151"/>
                <a:gd name="connsiteX229" fmla="*/ 634105 w 673873"/>
                <a:gd name="connsiteY229" fmla="*/ 124041 h 308151"/>
                <a:gd name="connsiteX230" fmla="*/ 638198 w 673873"/>
                <a:gd name="connsiteY230" fmla="*/ 126611 h 308151"/>
                <a:gd name="connsiteX231" fmla="*/ 642101 w 673873"/>
                <a:gd name="connsiteY231" fmla="*/ 125088 h 308151"/>
                <a:gd name="connsiteX232" fmla="*/ 647718 w 673873"/>
                <a:gd name="connsiteY232" fmla="*/ 124327 h 308151"/>
                <a:gd name="connsiteX233" fmla="*/ 652383 w 673873"/>
                <a:gd name="connsiteY233" fmla="*/ 120995 h 308151"/>
                <a:gd name="connsiteX234" fmla="*/ 652383 w 673873"/>
                <a:gd name="connsiteY234" fmla="*/ 116901 h 308151"/>
                <a:gd name="connsiteX235" fmla="*/ 654953 w 673873"/>
                <a:gd name="connsiteY235" fmla="*/ 114902 h 308151"/>
                <a:gd name="connsiteX236" fmla="*/ 657237 w 673873"/>
                <a:gd name="connsiteY236" fmla="*/ 108714 h 308151"/>
                <a:gd name="connsiteX237" fmla="*/ 660093 w 673873"/>
                <a:gd name="connsiteY237" fmla="*/ 100242 h 308151"/>
                <a:gd name="connsiteX238" fmla="*/ 661902 w 673873"/>
                <a:gd name="connsiteY238" fmla="*/ 92721 h 308151"/>
                <a:gd name="connsiteX239" fmla="*/ 664758 w 673873"/>
                <a:gd name="connsiteY239" fmla="*/ 93483 h 308151"/>
                <a:gd name="connsiteX240" fmla="*/ 669137 w 673873"/>
                <a:gd name="connsiteY240" fmla="*/ 95292 h 308151"/>
                <a:gd name="connsiteX241" fmla="*/ 672469 w 673873"/>
                <a:gd name="connsiteY241" fmla="*/ 91674 h 308151"/>
                <a:gd name="connsiteX242" fmla="*/ 672755 w 673873"/>
                <a:gd name="connsiteY242" fmla="*/ 87581 h 308151"/>
                <a:gd name="connsiteX243" fmla="*/ 670470 w 673873"/>
                <a:gd name="connsiteY243" fmla="*/ 84725 h 308151"/>
                <a:gd name="connsiteX244" fmla="*/ 673611 w 673873"/>
                <a:gd name="connsiteY244" fmla="*/ 82345 h 30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Lst>
              <a:rect l="l" t="t" r="r" b="b"/>
              <a:pathLst>
                <a:path w="673873" h="308151">
                  <a:moveTo>
                    <a:pt x="635342" y="5236"/>
                  </a:moveTo>
                  <a:cubicBezTo>
                    <a:pt x="635628" y="7044"/>
                    <a:pt x="637151" y="9044"/>
                    <a:pt x="638674" y="8568"/>
                  </a:cubicBezTo>
                  <a:cubicBezTo>
                    <a:pt x="640197" y="8091"/>
                    <a:pt x="642292" y="8568"/>
                    <a:pt x="642292" y="4950"/>
                  </a:cubicBezTo>
                  <a:cubicBezTo>
                    <a:pt x="642292" y="1333"/>
                    <a:pt x="639721" y="1618"/>
                    <a:pt x="637151" y="1618"/>
                  </a:cubicBezTo>
                  <a:cubicBezTo>
                    <a:pt x="635152" y="1618"/>
                    <a:pt x="635342" y="857"/>
                    <a:pt x="635152" y="0"/>
                  </a:cubicBezTo>
                  <a:lnTo>
                    <a:pt x="631534" y="2094"/>
                  </a:lnTo>
                  <a:cubicBezTo>
                    <a:pt x="632772" y="2189"/>
                    <a:pt x="635057" y="3427"/>
                    <a:pt x="635342" y="5236"/>
                  </a:cubicBezTo>
                  <a:close/>
                  <a:moveTo>
                    <a:pt x="673611" y="82345"/>
                  </a:moveTo>
                  <a:cubicBezTo>
                    <a:pt x="674373" y="81107"/>
                    <a:pt x="673326" y="78728"/>
                    <a:pt x="672374" y="77490"/>
                  </a:cubicBezTo>
                  <a:cubicBezTo>
                    <a:pt x="671327" y="76252"/>
                    <a:pt x="670851" y="72635"/>
                    <a:pt x="670851" y="71302"/>
                  </a:cubicBezTo>
                  <a:cubicBezTo>
                    <a:pt x="670851" y="70065"/>
                    <a:pt x="669613" y="66733"/>
                    <a:pt x="668851" y="65400"/>
                  </a:cubicBezTo>
                  <a:cubicBezTo>
                    <a:pt x="668090" y="64067"/>
                    <a:pt x="664948" y="60735"/>
                    <a:pt x="664187" y="59212"/>
                  </a:cubicBezTo>
                  <a:cubicBezTo>
                    <a:pt x="663425" y="57689"/>
                    <a:pt x="658285" y="60259"/>
                    <a:pt x="657237" y="60735"/>
                  </a:cubicBezTo>
                  <a:cubicBezTo>
                    <a:pt x="656190" y="61211"/>
                    <a:pt x="656952" y="63591"/>
                    <a:pt x="657237" y="65114"/>
                  </a:cubicBezTo>
                  <a:cubicBezTo>
                    <a:pt x="657523" y="66638"/>
                    <a:pt x="653906" y="67209"/>
                    <a:pt x="652858" y="66638"/>
                  </a:cubicBezTo>
                  <a:cubicBezTo>
                    <a:pt x="651811" y="66161"/>
                    <a:pt x="650003" y="69684"/>
                    <a:pt x="649527" y="71017"/>
                  </a:cubicBezTo>
                  <a:cubicBezTo>
                    <a:pt x="649051" y="72349"/>
                    <a:pt x="650003" y="74634"/>
                    <a:pt x="651050" y="76633"/>
                  </a:cubicBezTo>
                  <a:cubicBezTo>
                    <a:pt x="652097" y="78728"/>
                    <a:pt x="651526" y="84630"/>
                    <a:pt x="651526" y="88152"/>
                  </a:cubicBezTo>
                  <a:cubicBezTo>
                    <a:pt x="651526" y="91769"/>
                    <a:pt x="649717" y="91484"/>
                    <a:pt x="648955" y="90437"/>
                  </a:cubicBezTo>
                  <a:cubicBezTo>
                    <a:pt x="648194" y="89389"/>
                    <a:pt x="647147" y="87295"/>
                    <a:pt x="647147" y="85296"/>
                  </a:cubicBezTo>
                  <a:cubicBezTo>
                    <a:pt x="647147" y="83297"/>
                    <a:pt x="645909" y="79680"/>
                    <a:pt x="645148" y="77871"/>
                  </a:cubicBezTo>
                  <a:cubicBezTo>
                    <a:pt x="644386" y="76062"/>
                    <a:pt x="643053" y="72730"/>
                    <a:pt x="643624" y="71207"/>
                  </a:cubicBezTo>
                  <a:cubicBezTo>
                    <a:pt x="644100" y="69684"/>
                    <a:pt x="646766" y="69208"/>
                    <a:pt x="646766" y="67875"/>
                  </a:cubicBezTo>
                  <a:cubicBezTo>
                    <a:pt x="646766" y="66542"/>
                    <a:pt x="643434" y="66828"/>
                    <a:pt x="641340" y="66352"/>
                  </a:cubicBezTo>
                  <a:cubicBezTo>
                    <a:pt x="639245" y="65876"/>
                    <a:pt x="641625" y="62735"/>
                    <a:pt x="643624" y="60926"/>
                  </a:cubicBezTo>
                  <a:cubicBezTo>
                    <a:pt x="645719" y="59117"/>
                    <a:pt x="642577" y="58355"/>
                    <a:pt x="640769" y="58927"/>
                  </a:cubicBezTo>
                  <a:cubicBezTo>
                    <a:pt x="638960" y="59403"/>
                    <a:pt x="633343" y="59403"/>
                    <a:pt x="631725" y="60735"/>
                  </a:cubicBezTo>
                  <a:cubicBezTo>
                    <a:pt x="630202" y="62068"/>
                    <a:pt x="625823" y="63306"/>
                    <a:pt x="624014" y="64353"/>
                  </a:cubicBezTo>
                  <a:cubicBezTo>
                    <a:pt x="622205" y="65400"/>
                    <a:pt x="622205" y="68446"/>
                    <a:pt x="620682" y="68732"/>
                  </a:cubicBezTo>
                  <a:cubicBezTo>
                    <a:pt x="619159" y="69018"/>
                    <a:pt x="616017" y="69779"/>
                    <a:pt x="616017" y="68446"/>
                  </a:cubicBezTo>
                  <a:cubicBezTo>
                    <a:pt x="616017" y="67209"/>
                    <a:pt x="614209" y="64638"/>
                    <a:pt x="613447" y="64829"/>
                  </a:cubicBezTo>
                  <a:cubicBezTo>
                    <a:pt x="612685" y="65114"/>
                    <a:pt x="608021" y="67875"/>
                    <a:pt x="606022" y="70255"/>
                  </a:cubicBezTo>
                  <a:cubicBezTo>
                    <a:pt x="603928" y="72540"/>
                    <a:pt x="593932" y="74158"/>
                    <a:pt x="591647" y="74158"/>
                  </a:cubicBezTo>
                  <a:cubicBezTo>
                    <a:pt x="589362" y="74158"/>
                    <a:pt x="589553" y="72635"/>
                    <a:pt x="590600" y="71302"/>
                  </a:cubicBezTo>
                  <a:cubicBezTo>
                    <a:pt x="591647" y="70065"/>
                    <a:pt x="591362" y="68732"/>
                    <a:pt x="589838" y="67685"/>
                  </a:cubicBezTo>
                  <a:cubicBezTo>
                    <a:pt x="588315" y="66638"/>
                    <a:pt x="586982" y="64829"/>
                    <a:pt x="586506" y="62258"/>
                  </a:cubicBezTo>
                  <a:cubicBezTo>
                    <a:pt x="586031" y="59688"/>
                    <a:pt x="582699" y="57404"/>
                    <a:pt x="581842" y="55024"/>
                  </a:cubicBezTo>
                  <a:cubicBezTo>
                    <a:pt x="581080" y="52739"/>
                    <a:pt x="582318" y="44457"/>
                    <a:pt x="583936" y="40649"/>
                  </a:cubicBezTo>
                  <a:cubicBezTo>
                    <a:pt x="585459" y="36746"/>
                    <a:pt x="586982" y="40649"/>
                    <a:pt x="586221" y="42458"/>
                  </a:cubicBezTo>
                  <a:cubicBezTo>
                    <a:pt x="585459" y="44266"/>
                    <a:pt x="585459" y="48074"/>
                    <a:pt x="585174" y="50169"/>
                  </a:cubicBezTo>
                  <a:cubicBezTo>
                    <a:pt x="584888" y="52263"/>
                    <a:pt x="586982" y="55024"/>
                    <a:pt x="588791" y="56356"/>
                  </a:cubicBezTo>
                  <a:cubicBezTo>
                    <a:pt x="590600" y="57594"/>
                    <a:pt x="590885" y="61021"/>
                    <a:pt x="591647" y="62830"/>
                  </a:cubicBezTo>
                  <a:cubicBezTo>
                    <a:pt x="592409" y="64638"/>
                    <a:pt x="594408" y="63115"/>
                    <a:pt x="594979" y="61783"/>
                  </a:cubicBezTo>
                  <a:cubicBezTo>
                    <a:pt x="595455" y="60545"/>
                    <a:pt x="596788" y="60259"/>
                    <a:pt x="597835" y="62068"/>
                  </a:cubicBezTo>
                  <a:cubicBezTo>
                    <a:pt x="598882" y="63877"/>
                    <a:pt x="601452" y="64638"/>
                    <a:pt x="602976" y="64638"/>
                  </a:cubicBezTo>
                  <a:cubicBezTo>
                    <a:pt x="604499" y="64638"/>
                    <a:pt x="607640" y="63115"/>
                    <a:pt x="608878" y="61592"/>
                  </a:cubicBezTo>
                  <a:cubicBezTo>
                    <a:pt x="610115" y="60069"/>
                    <a:pt x="610115" y="57689"/>
                    <a:pt x="610401" y="55975"/>
                  </a:cubicBezTo>
                  <a:cubicBezTo>
                    <a:pt x="610686" y="54167"/>
                    <a:pt x="617636" y="54452"/>
                    <a:pt x="619444" y="53405"/>
                  </a:cubicBezTo>
                  <a:cubicBezTo>
                    <a:pt x="621253" y="52358"/>
                    <a:pt x="614304" y="52358"/>
                    <a:pt x="612210" y="51882"/>
                  </a:cubicBezTo>
                  <a:cubicBezTo>
                    <a:pt x="610115" y="51406"/>
                    <a:pt x="608116" y="49312"/>
                    <a:pt x="605831" y="46265"/>
                  </a:cubicBezTo>
                  <a:cubicBezTo>
                    <a:pt x="603547" y="43219"/>
                    <a:pt x="606307" y="44457"/>
                    <a:pt x="608687" y="45504"/>
                  </a:cubicBezTo>
                  <a:cubicBezTo>
                    <a:pt x="610972" y="46551"/>
                    <a:pt x="611733" y="48074"/>
                    <a:pt x="614113" y="48550"/>
                  </a:cubicBezTo>
                  <a:cubicBezTo>
                    <a:pt x="616398" y="49026"/>
                    <a:pt x="618778" y="49788"/>
                    <a:pt x="621539" y="50549"/>
                  </a:cubicBezTo>
                  <a:cubicBezTo>
                    <a:pt x="624395" y="51311"/>
                    <a:pt x="627727" y="51311"/>
                    <a:pt x="626394" y="50264"/>
                  </a:cubicBezTo>
                  <a:cubicBezTo>
                    <a:pt x="625156" y="49217"/>
                    <a:pt x="622300" y="46170"/>
                    <a:pt x="619730" y="43124"/>
                  </a:cubicBezTo>
                  <a:cubicBezTo>
                    <a:pt x="617160" y="39982"/>
                    <a:pt x="625918" y="45409"/>
                    <a:pt x="627155" y="46456"/>
                  </a:cubicBezTo>
                  <a:cubicBezTo>
                    <a:pt x="628393" y="47503"/>
                    <a:pt x="630963" y="47217"/>
                    <a:pt x="631820" y="46456"/>
                  </a:cubicBezTo>
                  <a:cubicBezTo>
                    <a:pt x="632582" y="45694"/>
                    <a:pt x="634676" y="44647"/>
                    <a:pt x="636675" y="44171"/>
                  </a:cubicBezTo>
                  <a:cubicBezTo>
                    <a:pt x="638769" y="43695"/>
                    <a:pt x="635913" y="40554"/>
                    <a:pt x="635152" y="38745"/>
                  </a:cubicBezTo>
                  <a:cubicBezTo>
                    <a:pt x="634390" y="36936"/>
                    <a:pt x="631534" y="37983"/>
                    <a:pt x="631534" y="37222"/>
                  </a:cubicBezTo>
                  <a:cubicBezTo>
                    <a:pt x="631534" y="36460"/>
                    <a:pt x="628964" y="34937"/>
                    <a:pt x="627441" y="34937"/>
                  </a:cubicBezTo>
                  <a:cubicBezTo>
                    <a:pt x="625918" y="34937"/>
                    <a:pt x="624395" y="33128"/>
                    <a:pt x="623347" y="30844"/>
                  </a:cubicBezTo>
                  <a:cubicBezTo>
                    <a:pt x="622300" y="28559"/>
                    <a:pt x="626965" y="30368"/>
                    <a:pt x="629535" y="30082"/>
                  </a:cubicBezTo>
                  <a:cubicBezTo>
                    <a:pt x="632106" y="29796"/>
                    <a:pt x="633343" y="32938"/>
                    <a:pt x="635913" y="34176"/>
                  </a:cubicBezTo>
                  <a:cubicBezTo>
                    <a:pt x="638484" y="35413"/>
                    <a:pt x="640292" y="38840"/>
                    <a:pt x="643339" y="39316"/>
                  </a:cubicBezTo>
                  <a:cubicBezTo>
                    <a:pt x="646385" y="39792"/>
                    <a:pt x="644576" y="38269"/>
                    <a:pt x="644576" y="36746"/>
                  </a:cubicBezTo>
                  <a:cubicBezTo>
                    <a:pt x="644576" y="35223"/>
                    <a:pt x="643053" y="32938"/>
                    <a:pt x="642482" y="30368"/>
                  </a:cubicBezTo>
                  <a:cubicBezTo>
                    <a:pt x="642006" y="27797"/>
                    <a:pt x="644291" y="29320"/>
                    <a:pt x="645338" y="30844"/>
                  </a:cubicBezTo>
                  <a:cubicBezTo>
                    <a:pt x="646385" y="32367"/>
                    <a:pt x="647147" y="34461"/>
                    <a:pt x="648955" y="35984"/>
                  </a:cubicBezTo>
                  <a:cubicBezTo>
                    <a:pt x="650764" y="37508"/>
                    <a:pt x="651240" y="38079"/>
                    <a:pt x="651811" y="39602"/>
                  </a:cubicBezTo>
                  <a:cubicBezTo>
                    <a:pt x="652287" y="41125"/>
                    <a:pt x="654096" y="43695"/>
                    <a:pt x="657428" y="45790"/>
                  </a:cubicBezTo>
                  <a:cubicBezTo>
                    <a:pt x="660760" y="47884"/>
                    <a:pt x="659427" y="43695"/>
                    <a:pt x="658189" y="41696"/>
                  </a:cubicBezTo>
                  <a:cubicBezTo>
                    <a:pt x="656857" y="39602"/>
                    <a:pt x="654286" y="36270"/>
                    <a:pt x="653810" y="34271"/>
                  </a:cubicBezTo>
                  <a:cubicBezTo>
                    <a:pt x="653334" y="32272"/>
                    <a:pt x="649717" y="30177"/>
                    <a:pt x="648384" y="28845"/>
                  </a:cubicBezTo>
                  <a:cubicBezTo>
                    <a:pt x="647147" y="27607"/>
                    <a:pt x="645528" y="23704"/>
                    <a:pt x="645052" y="21895"/>
                  </a:cubicBezTo>
                  <a:cubicBezTo>
                    <a:pt x="644576" y="20086"/>
                    <a:pt x="640197" y="18563"/>
                    <a:pt x="637818" y="17802"/>
                  </a:cubicBezTo>
                  <a:cubicBezTo>
                    <a:pt x="635533" y="17040"/>
                    <a:pt x="633724" y="13137"/>
                    <a:pt x="632962" y="10852"/>
                  </a:cubicBezTo>
                  <a:cubicBezTo>
                    <a:pt x="632201" y="8568"/>
                    <a:pt x="629916" y="10091"/>
                    <a:pt x="628298" y="9044"/>
                  </a:cubicBezTo>
                  <a:cubicBezTo>
                    <a:pt x="626775" y="7996"/>
                    <a:pt x="630392" y="7520"/>
                    <a:pt x="631154" y="5997"/>
                  </a:cubicBezTo>
                  <a:cubicBezTo>
                    <a:pt x="631915" y="4474"/>
                    <a:pt x="630107" y="2380"/>
                    <a:pt x="631439" y="2380"/>
                  </a:cubicBezTo>
                  <a:cubicBezTo>
                    <a:pt x="631439" y="2380"/>
                    <a:pt x="496831" y="29796"/>
                    <a:pt x="481790" y="33890"/>
                  </a:cubicBezTo>
                  <a:cubicBezTo>
                    <a:pt x="466749" y="37983"/>
                    <a:pt x="383833" y="51692"/>
                    <a:pt x="372885" y="53786"/>
                  </a:cubicBezTo>
                  <a:cubicBezTo>
                    <a:pt x="361938" y="55880"/>
                    <a:pt x="328333" y="64067"/>
                    <a:pt x="318813" y="65400"/>
                  </a:cubicBezTo>
                  <a:cubicBezTo>
                    <a:pt x="309199" y="66733"/>
                    <a:pt x="262648" y="70921"/>
                    <a:pt x="251033" y="72920"/>
                  </a:cubicBezTo>
                  <a:cubicBezTo>
                    <a:pt x="239419" y="75015"/>
                    <a:pt x="190774" y="77680"/>
                    <a:pt x="190774" y="77680"/>
                  </a:cubicBezTo>
                  <a:cubicBezTo>
                    <a:pt x="190774" y="77680"/>
                    <a:pt x="189441" y="83202"/>
                    <a:pt x="189441" y="87962"/>
                  </a:cubicBezTo>
                  <a:cubicBezTo>
                    <a:pt x="189441" y="92721"/>
                    <a:pt x="187347" y="94149"/>
                    <a:pt x="188775" y="98909"/>
                  </a:cubicBezTo>
                  <a:cubicBezTo>
                    <a:pt x="190203" y="103669"/>
                    <a:pt x="190108" y="103669"/>
                    <a:pt x="186014" y="104431"/>
                  </a:cubicBezTo>
                  <a:cubicBezTo>
                    <a:pt x="181921" y="105097"/>
                    <a:pt x="175733" y="107191"/>
                    <a:pt x="173734" y="114712"/>
                  </a:cubicBezTo>
                  <a:cubicBezTo>
                    <a:pt x="171640" y="122232"/>
                    <a:pt x="169640" y="129087"/>
                    <a:pt x="164880" y="131847"/>
                  </a:cubicBezTo>
                  <a:cubicBezTo>
                    <a:pt x="160121" y="134608"/>
                    <a:pt x="156694" y="126326"/>
                    <a:pt x="149173" y="131847"/>
                  </a:cubicBezTo>
                  <a:cubicBezTo>
                    <a:pt x="141652" y="137369"/>
                    <a:pt x="141652" y="135941"/>
                    <a:pt x="138892" y="141462"/>
                  </a:cubicBezTo>
                  <a:cubicBezTo>
                    <a:pt x="136131" y="146888"/>
                    <a:pt x="131371" y="151077"/>
                    <a:pt x="127944" y="151077"/>
                  </a:cubicBezTo>
                  <a:cubicBezTo>
                    <a:pt x="124517" y="151077"/>
                    <a:pt x="125184" y="139463"/>
                    <a:pt x="121090" y="142890"/>
                  </a:cubicBezTo>
                  <a:cubicBezTo>
                    <a:pt x="116996" y="146317"/>
                    <a:pt x="115569" y="149078"/>
                    <a:pt x="112903" y="150411"/>
                  </a:cubicBezTo>
                  <a:cubicBezTo>
                    <a:pt x="110142" y="151743"/>
                    <a:pt x="111570" y="156598"/>
                    <a:pt x="107382" y="157265"/>
                  </a:cubicBezTo>
                  <a:cubicBezTo>
                    <a:pt x="103288" y="157931"/>
                    <a:pt x="102622" y="159359"/>
                    <a:pt x="101860" y="164119"/>
                  </a:cubicBezTo>
                  <a:cubicBezTo>
                    <a:pt x="101194" y="168879"/>
                    <a:pt x="101860" y="169640"/>
                    <a:pt x="98433" y="173067"/>
                  </a:cubicBezTo>
                  <a:cubicBezTo>
                    <a:pt x="95006" y="176494"/>
                    <a:pt x="91579" y="174400"/>
                    <a:pt x="87486" y="177827"/>
                  </a:cubicBezTo>
                  <a:cubicBezTo>
                    <a:pt x="83392" y="181254"/>
                    <a:pt x="79965" y="182587"/>
                    <a:pt x="75872" y="186776"/>
                  </a:cubicBezTo>
                  <a:cubicBezTo>
                    <a:pt x="71778" y="190869"/>
                    <a:pt x="66923" y="192963"/>
                    <a:pt x="64258" y="197057"/>
                  </a:cubicBezTo>
                  <a:cubicBezTo>
                    <a:pt x="61497" y="201150"/>
                    <a:pt x="60831" y="199818"/>
                    <a:pt x="55404" y="201817"/>
                  </a:cubicBezTo>
                  <a:cubicBezTo>
                    <a:pt x="49883" y="203911"/>
                    <a:pt x="43029" y="201150"/>
                    <a:pt x="39602" y="203911"/>
                  </a:cubicBezTo>
                  <a:cubicBezTo>
                    <a:pt x="36175" y="206672"/>
                    <a:pt x="31415" y="209433"/>
                    <a:pt x="28654" y="213526"/>
                  </a:cubicBezTo>
                  <a:cubicBezTo>
                    <a:pt x="25893" y="217619"/>
                    <a:pt x="21134" y="219047"/>
                    <a:pt x="21134" y="223807"/>
                  </a:cubicBezTo>
                  <a:cubicBezTo>
                    <a:pt x="21134" y="228567"/>
                    <a:pt x="17706" y="228567"/>
                    <a:pt x="19801" y="233422"/>
                  </a:cubicBezTo>
                  <a:cubicBezTo>
                    <a:pt x="21800" y="238277"/>
                    <a:pt x="19801" y="239610"/>
                    <a:pt x="15041" y="240943"/>
                  </a:cubicBezTo>
                  <a:cubicBezTo>
                    <a:pt x="10281" y="242275"/>
                    <a:pt x="7520" y="238182"/>
                    <a:pt x="7520" y="238182"/>
                  </a:cubicBezTo>
                  <a:cubicBezTo>
                    <a:pt x="7520" y="238182"/>
                    <a:pt x="5426" y="238182"/>
                    <a:pt x="3427" y="241609"/>
                  </a:cubicBezTo>
                  <a:cubicBezTo>
                    <a:pt x="1428" y="245036"/>
                    <a:pt x="0" y="242942"/>
                    <a:pt x="0" y="251890"/>
                  </a:cubicBezTo>
                  <a:cubicBezTo>
                    <a:pt x="0" y="256745"/>
                    <a:pt x="571" y="262362"/>
                    <a:pt x="1142" y="266551"/>
                  </a:cubicBezTo>
                  <a:lnTo>
                    <a:pt x="98909" y="253985"/>
                  </a:lnTo>
                  <a:lnTo>
                    <a:pt x="98909" y="253985"/>
                  </a:lnTo>
                  <a:cubicBezTo>
                    <a:pt x="99766" y="253128"/>
                    <a:pt x="101479" y="251986"/>
                    <a:pt x="104811" y="250462"/>
                  </a:cubicBezTo>
                  <a:cubicBezTo>
                    <a:pt x="113760" y="246369"/>
                    <a:pt x="117092" y="245703"/>
                    <a:pt x="119853" y="244274"/>
                  </a:cubicBezTo>
                  <a:cubicBezTo>
                    <a:pt x="122613" y="242942"/>
                    <a:pt x="123279" y="244274"/>
                    <a:pt x="128039" y="240847"/>
                  </a:cubicBezTo>
                  <a:cubicBezTo>
                    <a:pt x="132799" y="237420"/>
                    <a:pt x="138987" y="233993"/>
                    <a:pt x="146507" y="230566"/>
                  </a:cubicBezTo>
                  <a:cubicBezTo>
                    <a:pt x="154028" y="227139"/>
                    <a:pt x="154028" y="226473"/>
                    <a:pt x="162310" y="225045"/>
                  </a:cubicBezTo>
                  <a:cubicBezTo>
                    <a:pt x="170497" y="223712"/>
                    <a:pt x="203435" y="220285"/>
                    <a:pt x="219904" y="218857"/>
                  </a:cubicBezTo>
                  <a:cubicBezTo>
                    <a:pt x="236373" y="217524"/>
                    <a:pt x="261695" y="215430"/>
                    <a:pt x="261695" y="215430"/>
                  </a:cubicBezTo>
                  <a:cubicBezTo>
                    <a:pt x="261695" y="215430"/>
                    <a:pt x="261695" y="225045"/>
                    <a:pt x="264456" y="224283"/>
                  </a:cubicBezTo>
                  <a:cubicBezTo>
                    <a:pt x="267217" y="223617"/>
                    <a:pt x="272643" y="217429"/>
                    <a:pt x="272643" y="217429"/>
                  </a:cubicBezTo>
                  <a:lnTo>
                    <a:pt x="287684" y="233232"/>
                  </a:lnTo>
                  <a:cubicBezTo>
                    <a:pt x="287684" y="233232"/>
                    <a:pt x="286351" y="240752"/>
                    <a:pt x="287684" y="244179"/>
                  </a:cubicBezTo>
                  <a:lnTo>
                    <a:pt x="379454" y="230471"/>
                  </a:lnTo>
                  <a:lnTo>
                    <a:pt x="483980" y="308151"/>
                  </a:lnTo>
                  <a:cubicBezTo>
                    <a:pt x="485027" y="307675"/>
                    <a:pt x="485979" y="307104"/>
                    <a:pt x="486740" y="306724"/>
                  </a:cubicBezTo>
                  <a:cubicBezTo>
                    <a:pt x="490072" y="304915"/>
                    <a:pt x="498545" y="300250"/>
                    <a:pt x="501877" y="299489"/>
                  </a:cubicBezTo>
                  <a:cubicBezTo>
                    <a:pt x="505208" y="298727"/>
                    <a:pt x="512158" y="296632"/>
                    <a:pt x="515966" y="296918"/>
                  </a:cubicBezTo>
                  <a:cubicBezTo>
                    <a:pt x="519869" y="297204"/>
                    <a:pt x="525200" y="297490"/>
                    <a:pt x="525200" y="296442"/>
                  </a:cubicBezTo>
                  <a:cubicBezTo>
                    <a:pt x="525200" y="295395"/>
                    <a:pt x="527008" y="291587"/>
                    <a:pt x="527770" y="290254"/>
                  </a:cubicBezTo>
                  <a:cubicBezTo>
                    <a:pt x="528532" y="289017"/>
                    <a:pt x="527770" y="284638"/>
                    <a:pt x="528056" y="283019"/>
                  </a:cubicBezTo>
                  <a:cubicBezTo>
                    <a:pt x="528341" y="281496"/>
                    <a:pt x="527580" y="278640"/>
                    <a:pt x="526247" y="277117"/>
                  </a:cubicBezTo>
                  <a:cubicBezTo>
                    <a:pt x="524914" y="275594"/>
                    <a:pt x="523962" y="273500"/>
                    <a:pt x="522915" y="270168"/>
                  </a:cubicBezTo>
                  <a:cubicBezTo>
                    <a:pt x="521868" y="266836"/>
                    <a:pt x="523677" y="265027"/>
                    <a:pt x="523677" y="262457"/>
                  </a:cubicBezTo>
                  <a:cubicBezTo>
                    <a:pt x="523677" y="259887"/>
                    <a:pt x="525771" y="264551"/>
                    <a:pt x="526723" y="266551"/>
                  </a:cubicBezTo>
                  <a:cubicBezTo>
                    <a:pt x="527770" y="268550"/>
                    <a:pt x="528532" y="271691"/>
                    <a:pt x="530055" y="275309"/>
                  </a:cubicBezTo>
                  <a:cubicBezTo>
                    <a:pt x="531578" y="278926"/>
                    <a:pt x="532339" y="278165"/>
                    <a:pt x="533101" y="275594"/>
                  </a:cubicBezTo>
                  <a:cubicBezTo>
                    <a:pt x="533863" y="273024"/>
                    <a:pt x="533863" y="268359"/>
                    <a:pt x="534339" y="264837"/>
                  </a:cubicBezTo>
                  <a:cubicBezTo>
                    <a:pt x="534815" y="261220"/>
                    <a:pt x="537956" y="257697"/>
                    <a:pt x="539955" y="254270"/>
                  </a:cubicBezTo>
                  <a:cubicBezTo>
                    <a:pt x="541954" y="250938"/>
                    <a:pt x="546143" y="242466"/>
                    <a:pt x="552045" y="235992"/>
                  </a:cubicBezTo>
                  <a:cubicBezTo>
                    <a:pt x="557947" y="229614"/>
                    <a:pt x="565182" y="225997"/>
                    <a:pt x="566420" y="225426"/>
                  </a:cubicBezTo>
                  <a:cubicBezTo>
                    <a:pt x="567753" y="224949"/>
                    <a:pt x="564326" y="220761"/>
                    <a:pt x="564326" y="219047"/>
                  </a:cubicBezTo>
                  <a:cubicBezTo>
                    <a:pt x="564326" y="217239"/>
                    <a:pt x="564326" y="219047"/>
                    <a:pt x="565563" y="219333"/>
                  </a:cubicBezTo>
                  <a:cubicBezTo>
                    <a:pt x="566801" y="219618"/>
                    <a:pt x="568609" y="221903"/>
                    <a:pt x="570418" y="221142"/>
                  </a:cubicBezTo>
                  <a:cubicBezTo>
                    <a:pt x="572227" y="220380"/>
                    <a:pt x="573464" y="217239"/>
                    <a:pt x="575273" y="215239"/>
                  </a:cubicBezTo>
                  <a:cubicBezTo>
                    <a:pt x="577082" y="213145"/>
                    <a:pt x="578320" y="210861"/>
                    <a:pt x="578605" y="209052"/>
                  </a:cubicBezTo>
                  <a:cubicBezTo>
                    <a:pt x="578891" y="207243"/>
                    <a:pt x="580700" y="206482"/>
                    <a:pt x="581175" y="205434"/>
                  </a:cubicBezTo>
                  <a:cubicBezTo>
                    <a:pt x="581651" y="204387"/>
                    <a:pt x="580890" y="196962"/>
                    <a:pt x="580890" y="196962"/>
                  </a:cubicBezTo>
                  <a:cubicBezTo>
                    <a:pt x="580890" y="196962"/>
                    <a:pt x="583460" y="200294"/>
                    <a:pt x="584222" y="201626"/>
                  </a:cubicBezTo>
                  <a:cubicBezTo>
                    <a:pt x="584983" y="202864"/>
                    <a:pt x="586031" y="204673"/>
                    <a:pt x="586792" y="204197"/>
                  </a:cubicBezTo>
                  <a:cubicBezTo>
                    <a:pt x="587554" y="203721"/>
                    <a:pt x="593456" y="200389"/>
                    <a:pt x="596788" y="198294"/>
                  </a:cubicBezTo>
                  <a:cubicBezTo>
                    <a:pt x="600119" y="196200"/>
                    <a:pt x="607830" y="194963"/>
                    <a:pt x="609639" y="194201"/>
                  </a:cubicBezTo>
                  <a:cubicBezTo>
                    <a:pt x="611448" y="193439"/>
                    <a:pt x="611448" y="191631"/>
                    <a:pt x="611733" y="190108"/>
                  </a:cubicBezTo>
                  <a:cubicBezTo>
                    <a:pt x="612019" y="188585"/>
                    <a:pt x="615351" y="188013"/>
                    <a:pt x="616113" y="189632"/>
                  </a:cubicBezTo>
                  <a:cubicBezTo>
                    <a:pt x="616874" y="191155"/>
                    <a:pt x="617636" y="195534"/>
                    <a:pt x="619444" y="195819"/>
                  </a:cubicBezTo>
                  <a:cubicBezTo>
                    <a:pt x="621253" y="196105"/>
                    <a:pt x="621729" y="193725"/>
                    <a:pt x="621729" y="190393"/>
                  </a:cubicBezTo>
                  <a:cubicBezTo>
                    <a:pt x="621729" y="187061"/>
                    <a:pt x="620682" y="183729"/>
                    <a:pt x="620682" y="183729"/>
                  </a:cubicBezTo>
                  <a:cubicBezTo>
                    <a:pt x="620682" y="183729"/>
                    <a:pt x="621158" y="184967"/>
                    <a:pt x="622967" y="186585"/>
                  </a:cubicBezTo>
                  <a:cubicBezTo>
                    <a:pt x="624775" y="188108"/>
                    <a:pt x="626108" y="190964"/>
                    <a:pt x="627346" y="191155"/>
                  </a:cubicBezTo>
                  <a:cubicBezTo>
                    <a:pt x="628583" y="191440"/>
                    <a:pt x="629630" y="189632"/>
                    <a:pt x="629630" y="187823"/>
                  </a:cubicBezTo>
                  <a:cubicBezTo>
                    <a:pt x="629630" y="186014"/>
                    <a:pt x="632201" y="184205"/>
                    <a:pt x="633248" y="182397"/>
                  </a:cubicBezTo>
                  <a:cubicBezTo>
                    <a:pt x="634295" y="180588"/>
                    <a:pt x="635533" y="178303"/>
                    <a:pt x="635533" y="175733"/>
                  </a:cubicBezTo>
                  <a:cubicBezTo>
                    <a:pt x="635533" y="173163"/>
                    <a:pt x="638579" y="174686"/>
                    <a:pt x="640673" y="173163"/>
                  </a:cubicBezTo>
                  <a:cubicBezTo>
                    <a:pt x="642672" y="171640"/>
                    <a:pt x="641911" y="168308"/>
                    <a:pt x="642482" y="166213"/>
                  </a:cubicBezTo>
                  <a:cubicBezTo>
                    <a:pt x="642958" y="164214"/>
                    <a:pt x="642006" y="160026"/>
                    <a:pt x="640959" y="158788"/>
                  </a:cubicBezTo>
                  <a:cubicBezTo>
                    <a:pt x="639912" y="157455"/>
                    <a:pt x="639721" y="160787"/>
                    <a:pt x="639721" y="163167"/>
                  </a:cubicBezTo>
                  <a:cubicBezTo>
                    <a:pt x="639721" y="165452"/>
                    <a:pt x="636389" y="164404"/>
                    <a:pt x="634295" y="165737"/>
                  </a:cubicBezTo>
                  <a:cubicBezTo>
                    <a:pt x="632201" y="166975"/>
                    <a:pt x="630487" y="168783"/>
                    <a:pt x="628107" y="168783"/>
                  </a:cubicBezTo>
                  <a:cubicBezTo>
                    <a:pt x="625823" y="168783"/>
                    <a:pt x="628107" y="166213"/>
                    <a:pt x="630202" y="165452"/>
                  </a:cubicBezTo>
                  <a:cubicBezTo>
                    <a:pt x="632201" y="164690"/>
                    <a:pt x="631439" y="161073"/>
                    <a:pt x="631249" y="158788"/>
                  </a:cubicBezTo>
                  <a:cubicBezTo>
                    <a:pt x="630963" y="156503"/>
                    <a:pt x="629440" y="154885"/>
                    <a:pt x="627631" y="155932"/>
                  </a:cubicBezTo>
                  <a:cubicBezTo>
                    <a:pt x="625823" y="156979"/>
                    <a:pt x="626870" y="160787"/>
                    <a:pt x="627155" y="162310"/>
                  </a:cubicBezTo>
                  <a:cubicBezTo>
                    <a:pt x="627441" y="163833"/>
                    <a:pt x="625061" y="164595"/>
                    <a:pt x="622776" y="165166"/>
                  </a:cubicBezTo>
                  <a:cubicBezTo>
                    <a:pt x="620492" y="165642"/>
                    <a:pt x="624299" y="169260"/>
                    <a:pt x="624014" y="170307"/>
                  </a:cubicBezTo>
                  <a:cubicBezTo>
                    <a:pt x="623728" y="171354"/>
                    <a:pt x="621158" y="172401"/>
                    <a:pt x="620682" y="171354"/>
                  </a:cubicBezTo>
                  <a:cubicBezTo>
                    <a:pt x="620206" y="170307"/>
                    <a:pt x="618112" y="167546"/>
                    <a:pt x="616874" y="166784"/>
                  </a:cubicBezTo>
                  <a:cubicBezTo>
                    <a:pt x="615637" y="166023"/>
                    <a:pt x="612495" y="169831"/>
                    <a:pt x="611258" y="171640"/>
                  </a:cubicBezTo>
                  <a:cubicBezTo>
                    <a:pt x="610020" y="173448"/>
                    <a:pt x="607450" y="176780"/>
                    <a:pt x="605831" y="176304"/>
                  </a:cubicBezTo>
                  <a:cubicBezTo>
                    <a:pt x="604308" y="175828"/>
                    <a:pt x="601452" y="176590"/>
                    <a:pt x="598882" y="176018"/>
                  </a:cubicBezTo>
                  <a:cubicBezTo>
                    <a:pt x="596312" y="175543"/>
                    <a:pt x="592504" y="173163"/>
                    <a:pt x="590695" y="172401"/>
                  </a:cubicBezTo>
                  <a:cubicBezTo>
                    <a:pt x="588886" y="171640"/>
                    <a:pt x="585554" y="169831"/>
                    <a:pt x="584031" y="167260"/>
                  </a:cubicBezTo>
                  <a:cubicBezTo>
                    <a:pt x="582508" y="164690"/>
                    <a:pt x="577368" y="156979"/>
                    <a:pt x="577368" y="156979"/>
                  </a:cubicBezTo>
                  <a:cubicBezTo>
                    <a:pt x="577368" y="156979"/>
                    <a:pt x="581461" y="158788"/>
                    <a:pt x="582794" y="160597"/>
                  </a:cubicBezTo>
                  <a:cubicBezTo>
                    <a:pt x="584031" y="162405"/>
                    <a:pt x="586602" y="163643"/>
                    <a:pt x="587934" y="164214"/>
                  </a:cubicBezTo>
                  <a:cubicBezTo>
                    <a:pt x="589267" y="164690"/>
                    <a:pt x="590505" y="164690"/>
                    <a:pt x="591837" y="166499"/>
                  </a:cubicBezTo>
                  <a:cubicBezTo>
                    <a:pt x="593075" y="168308"/>
                    <a:pt x="595169" y="169355"/>
                    <a:pt x="596692" y="169545"/>
                  </a:cubicBezTo>
                  <a:cubicBezTo>
                    <a:pt x="598216" y="169831"/>
                    <a:pt x="600310" y="170021"/>
                    <a:pt x="602309" y="171640"/>
                  </a:cubicBezTo>
                  <a:cubicBezTo>
                    <a:pt x="604308" y="173163"/>
                    <a:pt x="604879" y="170402"/>
                    <a:pt x="605641" y="168783"/>
                  </a:cubicBezTo>
                  <a:cubicBezTo>
                    <a:pt x="606402" y="167260"/>
                    <a:pt x="608497" y="166499"/>
                    <a:pt x="608782" y="164690"/>
                  </a:cubicBezTo>
                  <a:cubicBezTo>
                    <a:pt x="609068" y="162881"/>
                    <a:pt x="611543" y="163929"/>
                    <a:pt x="613637" y="160597"/>
                  </a:cubicBezTo>
                  <a:cubicBezTo>
                    <a:pt x="615732" y="157265"/>
                    <a:pt x="616779" y="157741"/>
                    <a:pt x="616779" y="156217"/>
                  </a:cubicBezTo>
                  <a:cubicBezTo>
                    <a:pt x="616779" y="154695"/>
                    <a:pt x="618588" y="154409"/>
                    <a:pt x="619349" y="153362"/>
                  </a:cubicBezTo>
                  <a:cubicBezTo>
                    <a:pt x="620111" y="152315"/>
                    <a:pt x="619825" y="148792"/>
                    <a:pt x="618873" y="148221"/>
                  </a:cubicBezTo>
                  <a:cubicBezTo>
                    <a:pt x="617826" y="147745"/>
                    <a:pt x="616589" y="150506"/>
                    <a:pt x="614970" y="150315"/>
                  </a:cubicBezTo>
                  <a:cubicBezTo>
                    <a:pt x="613447" y="150030"/>
                    <a:pt x="610591" y="152410"/>
                    <a:pt x="609068" y="154123"/>
                  </a:cubicBezTo>
                  <a:cubicBezTo>
                    <a:pt x="607545" y="155932"/>
                    <a:pt x="606498" y="153076"/>
                    <a:pt x="607735" y="151267"/>
                  </a:cubicBezTo>
                  <a:cubicBezTo>
                    <a:pt x="609068" y="149459"/>
                    <a:pt x="611829" y="147935"/>
                    <a:pt x="613352" y="146603"/>
                  </a:cubicBezTo>
                  <a:cubicBezTo>
                    <a:pt x="614875" y="145365"/>
                    <a:pt x="615446" y="144318"/>
                    <a:pt x="615637" y="141938"/>
                  </a:cubicBezTo>
                  <a:cubicBezTo>
                    <a:pt x="615922" y="139653"/>
                    <a:pt x="619540" y="141462"/>
                    <a:pt x="620777" y="139844"/>
                  </a:cubicBezTo>
                  <a:cubicBezTo>
                    <a:pt x="622015" y="138321"/>
                    <a:pt x="621253" y="135465"/>
                    <a:pt x="620777" y="134227"/>
                  </a:cubicBezTo>
                  <a:cubicBezTo>
                    <a:pt x="620301" y="132990"/>
                    <a:pt x="617921" y="131942"/>
                    <a:pt x="615922" y="131942"/>
                  </a:cubicBezTo>
                  <a:cubicBezTo>
                    <a:pt x="613828" y="131942"/>
                    <a:pt x="612019" y="133751"/>
                    <a:pt x="611543" y="136321"/>
                  </a:cubicBezTo>
                  <a:cubicBezTo>
                    <a:pt x="611067" y="138892"/>
                    <a:pt x="609259" y="137369"/>
                    <a:pt x="608973" y="135846"/>
                  </a:cubicBezTo>
                  <a:cubicBezTo>
                    <a:pt x="608687" y="134322"/>
                    <a:pt x="607926" y="132514"/>
                    <a:pt x="603832" y="132799"/>
                  </a:cubicBezTo>
                  <a:cubicBezTo>
                    <a:pt x="599739" y="133085"/>
                    <a:pt x="600786" y="130515"/>
                    <a:pt x="597645" y="130229"/>
                  </a:cubicBezTo>
                  <a:cubicBezTo>
                    <a:pt x="594503" y="129943"/>
                    <a:pt x="592789" y="129753"/>
                    <a:pt x="590695" y="128991"/>
                  </a:cubicBezTo>
                  <a:cubicBezTo>
                    <a:pt x="588601" y="128230"/>
                    <a:pt x="585078" y="128515"/>
                    <a:pt x="583270" y="128706"/>
                  </a:cubicBezTo>
                  <a:cubicBezTo>
                    <a:pt x="581461" y="128991"/>
                    <a:pt x="579176" y="127658"/>
                    <a:pt x="577653" y="126611"/>
                  </a:cubicBezTo>
                  <a:cubicBezTo>
                    <a:pt x="576130" y="125564"/>
                    <a:pt x="574321" y="123565"/>
                    <a:pt x="572512" y="120995"/>
                  </a:cubicBezTo>
                  <a:cubicBezTo>
                    <a:pt x="570704" y="118425"/>
                    <a:pt x="573560" y="119472"/>
                    <a:pt x="576130" y="120995"/>
                  </a:cubicBezTo>
                  <a:cubicBezTo>
                    <a:pt x="578700" y="122518"/>
                    <a:pt x="579938" y="123851"/>
                    <a:pt x="581747" y="123851"/>
                  </a:cubicBezTo>
                  <a:cubicBezTo>
                    <a:pt x="583555" y="123851"/>
                    <a:pt x="587649" y="124898"/>
                    <a:pt x="589743" y="124612"/>
                  </a:cubicBezTo>
                  <a:cubicBezTo>
                    <a:pt x="591837" y="124327"/>
                    <a:pt x="592599" y="123851"/>
                    <a:pt x="594122" y="124898"/>
                  </a:cubicBezTo>
                  <a:cubicBezTo>
                    <a:pt x="595645" y="125945"/>
                    <a:pt x="599548" y="125659"/>
                    <a:pt x="601357" y="125374"/>
                  </a:cubicBezTo>
                  <a:cubicBezTo>
                    <a:pt x="603166" y="125088"/>
                    <a:pt x="609544" y="126897"/>
                    <a:pt x="612114" y="127468"/>
                  </a:cubicBezTo>
                  <a:cubicBezTo>
                    <a:pt x="614685" y="128039"/>
                    <a:pt x="610306" y="124612"/>
                    <a:pt x="609544" y="123089"/>
                  </a:cubicBezTo>
                  <a:cubicBezTo>
                    <a:pt x="608782" y="121566"/>
                    <a:pt x="606688" y="118425"/>
                    <a:pt x="605641" y="116901"/>
                  </a:cubicBezTo>
                  <a:cubicBezTo>
                    <a:pt x="604594" y="115378"/>
                    <a:pt x="605927" y="114617"/>
                    <a:pt x="608211" y="114331"/>
                  </a:cubicBezTo>
                  <a:cubicBezTo>
                    <a:pt x="610496" y="114045"/>
                    <a:pt x="612114" y="112522"/>
                    <a:pt x="613352" y="110999"/>
                  </a:cubicBezTo>
                  <a:cubicBezTo>
                    <a:pt x="614590" y="109476"/>
                    <a:pt x="617731" y="107382"/>
                    <a:pt x="618016" y="108905"/>
                  </a:cubicBezTo>
                  <a:cubicBezTo>
                    <a:pt x="618302" y="110428"/>
                    <a:pt x="616017" y="113760"/>
                    <a:pt x="614970" y="113760"/>
                  </a:cubicBezTo>
                  <a:cubicBezTo>
                    <a:pt x="613923" y="113760"/>
                    <a:pt x="612114" y="115283"/>
                    <a:pt x="611924" y="116045"/>
                  </a:cubicBezTo>
                  <a:cubicBezTo>
                    <a:pt x="611638" y="116806"/>
                    <a:pt x="612685" y="119091"/>
                    <a:pt x="614018" y="120709"/>
                  </a:cubicBezTo>
                  <a:cubicBezTo>
                    <a:pt x="615256" y="122232"/>
                    <a:pt x="616589" y="124517"/>
                    <a:pt x="617636" y="125564"/>
                  </a:cubicBezTo>
                  <a:cubicBezTo>
                    <a:pt x="618683" y="126611"/>
                    <a:pt x="620492" y="124327"/>
                    <a:pt x="622015" y="123279"/>
                  </a:cubicBezTo>
                  <a:cubicBezTo>
                    <a:pt x="623538" y="122232"/>
                    <a:pt x="623538" y="121471"/>
                    <a:pt x="624109" y="119662"/>
                  </a:cubicBezTo>
                  <a:cubicBezTo>
                    <a:pt x="624585" y="117853"/>
                    <a:pt x="626394" y="119376"/>
                    <a:pt x="626965" y="121471"/>
                  </a:cubicBezTo>
                  <a:cubicBezTo>
                    <a:pt x="627441" y="123565"/>
                    <a:pt x="628203" y="123279"/>
                    <a:pt x="630011" y="122994"/>
                  </a:cubicBezTo>
                  <a:cubicBezTo>
                    <a:pt x="631820" y="122708"/>
                    <a:pt x="632867" y="122994"/>
                    <a:pt x="634105" y="124041"/>
                  </a:cubicBezTo>
                  <a:cubicBezTo>
                    <a:pt x="635342" y="125088"/>
                    <a:pt x="638198" y="128706"/>
                    <a:pt x="638198" y="126611"/>
                  </a:cubicBezTo>
                  <a:cubicBezTo>
                    <a:pt x="638198" y="124517"/>
                    <a:pt x="639721" y="124517"/>
                    <a:pt x="642101" y="125088"/>
                  </a:cubicBezTo>
                  <a:cubicBezTo>
                    <a:pt x="644386" y="125564"/>
                    <a:pt x="645909" y="125088"/>
                    <a:pt x="647718" y="124327"/>
                  </a:cubicBezTo>
                  <a:cubicBezTo>
                    <a:pt x="649527" y="123565"/>
                    <a:pt x="651050" y="122042"/>
                    <a:pt x="652383" y="120995"/>
                  </a:cubicBezTo>
                  <a:cubicBezTo>
                    <a:pt x="653715" y="119948"/>
                    <a:pt x="653430" y="118710"/>
                    <a:pt x="652383" y="116901"/>
                  </a:cubicBezTo>
                  <a:cubicBezTo>
                    <a:pt x="651335" y="115093"/>
                    <a:pt x="653430" y="112808"/>
                    <a:pt x="654953" y="114902"/>
                  </a:cubicBezTo>
                  <a:cubicBezTo>
                    <a:pt x="656476" y="116901"/>
                    <a:pt x="656476" y="110523"/>
                    <a:pt x="657237" y="108714"/>
                  </a:cubicBezTo>
                  <a:cubicBezTo>
                    <a:pt x="657999" y="106906"/>
                    <a:pt x="659046" y="102336"/>
                    <a:pt x="660093" y="100242"/>
                  </a:cubicBezTo>
                  <a:cubicBezTo>
                    <a:pt x="661141" y="98148"/>
                    <a:pt x="661902" y="95101"/>
                    <a:pt x="661902" y="92721"/>
                  </a:cubicBezTo>
                  <a:cubicBezTo>
                    <a:pt x="661902" y="90437"/>
                    <a:pt x="664187" y="92246"/>
                    <a:pt x="664758" y="93483"/>
                  </a:cubicBezTo>
                  <a:cubicBezTo>
                    <a:pt x="665234" y="94720"/>
                    <a:pt x="667328" y="94720"/>
                    <a:pt x="669137" y="95292"/>
                  </a:cubicBezTo>
                  <a:cubicBezTo>
                    <a:pt x="670946" y="95768"/>
                    <a:pt x="671707" y="93768"/>
                    <a:pt x="672469" y="91674"/>
                  </a:cubicBezTo>
                  <a:cubicBezTo>
                    <a:pt x="673231" y="89580"/>
                    <a:pt x="674278" y="87295"/>
                    <a:pt x="672755" y="87581"/>
                  </a:cubicBezTo>
                  <a:cubicBezTo>
                    <a:pt x="671231" y="87866"/>
                    <a:pt x="670946" y="86343"/>
                    <a:pt x="670470" y="84725"/>
                  </a:cubicBezTo>
                  <a:cubicBezTo>
                    <a:pt x="669518" y="83106"/>
                    <a:pt x="672850" y="83583"/>
                    <a:pt x="673611" y="82345"/>
                  </a:cubicBezTo>
                  <a:close/>
                </a:path>
              </a:pathLst>
            </a:custGeom>
            <a:solidFill>
              <a:schemeClr val="bg1">
                <a:lumMod val="85000"/>
              </a:schemeClr>
            </a:solidFill>
            <a:ln w="4754" cap="flat">
              <a:solidFill>
                <a:srgbClr val="FFFFFF"/>
              </a:solidFill>
              <a:prstDash val="solid"/>
              <a:miter/>
            </a:ln>
          </p:spPr>
          <p:txBody>
            <a:bodyPr rtlCol="0" anchor="ctr"/>
            <a:lstStyle/>
            <a:p>
              <a:endParaRPr lang="en-US"/>
            </a:p>
          </p:txBody>
        </p:sp>
        <p:sp>
          <p:nvSpPr>
            <p:cNvPr id="96" name="Graphic 13">
              <a:extLst>
                <a:ext uri="{FF2B5EF4-FFF2-40B4-BE49-F238E27FC236}">
                  <a16:creationId xmlns:a16="http://schemas.microsoft.com/office/drawing/2014/main" id="{374B2AF4-F0B1-3B04-F8C3-3C729B2E0035}"/>
                </a:ext>
              </a:extLst>
            </p:cNvPr>
            <p:cNvSpPr/>
            <p:nvPr userDrawn="1"/>
          </p:nvSpPr>
          <p:spPr>
            <a:xfrm>
              <a:off x="6228800" y="2977597"/>
              <a:ext cx="672145" cy="671615"/>
            </a:xfrm>
            <a:custGeom>
              <a:avLst/>
              <a:gdLst>
                <a:gd name="connsiteX0" fmla="*/ 353095 w 354022"/>
                <a:gd name="connsiteY0" fmla="*/ 84553 h 353743"/>
                <a:gd name="connsiteX1" fmla="*/ 349001 w 354022"/>
                <a:gd name="connsiteY1" fmla="*/ 78936 h 353743"/>
                <a:gd name="connsiteX2" fmla="*/ 345955 w 354022"/>
                <a:gd name="connsiteY2" fmla="*/ 74843 h 353743"/>
                <a:gd name="connsiteX3" fmla="*/ 341290 w 354022"/>
                <a:gd name="connsiteY3" fmla="*/ 71797 h 353743"/>
                <a:gd name="connsiteX4" fmla="*/ 341290 w 354022"/>
                <a:gd name="connsiteY4" fmla="*/ 65133 h 353743"/>
                <a:gd name="connsiteX5" fmla="*/ 331009 w 354022"/>
                <a:gd name="connsiteY5" fmla="*/ 66180 h 353743"/>
                <a:gd name="connsiteX6" fmla="*/ 319681 w 354022"/>
                <a:gd name="connsiteY6" fmla="*/ 61039 h 353743"/>
                <a:gd name="connsiteX7" fmla="*/ 311494 w 354022"/>
                <a:gd name="connsiteY7" fmla="*/ 65133 h 353743"/>
                <a:gd name="connsiteX8" fmla="*/ 308923 w 354022"/>
                <a:gd name="connsiteY8" fmla="*/ 69797 h 353743"/>
                <a:gd name="connsiteX9" fmla="*/ 300737 w 354022"/>
                <a:gd name="connsiteY9" fmla="*/ 70845 h 353743"/>
                <a:gd name="connsiteX10" fmla="*/ 298166 w 354022"/>
                <a:gd name="connsiteY10" fmla="*/ 77508 h 353743"/>
                <a:gd name="connsiteX11" fmla="*/ 294073 w 354022"/>
                <a:gd name="connsiteY11" fmla="*/ 82649 h 353743"/>
                <a:gd name="connsiteX12" fmla="*/ 283315 w 354022"/>
                <a:gd name="connsiteY12" fmla="*/ 82649 h 353743"/>
                <a:gd name="connsiteX13" fmla="*/ 274081 w 354022"/>
                <a:gd name="connsiteY13" fmla="*/ 77508 h 353743"/>
                <a:gd name="connsiteX14" fmla="*/ 267418 w 354022"/>
                <a:gd name="connsiteY14" fmla="*/ 83125 h 353743"/>
                <a:gd name="connsiteX15" fmla="*/ 261801 w 354022"/>
                <a:gd name="connsiteY15" fmla="*/ 95405 h 353743"/>
                <a:gd name="connsiteX16" fmla="*/ 254090 w 354022"/>
                <a:gd name="connsiteY16" fmla="*/ 94929 h 353743"/>
                <a:gd name="connsiteX17" fmla="*/ 248950 w 354022"/>
                <a:gd name="connsiteY17" fmla="*/ 98547 h 353743"/>
                <a:gd name="connsiteX18" fmla="*/ 243333 w 354022"/>
                <a:gd name="connsiteY18" fmla="*/ 106734 h 353743"/>
                <a:gd name="connsiteX19" fmla="*/ 237145 w 354022"/>
                <a:gd name="connsiteY19" fmla="*/ 115492 h 353743"/>
                <a:gd name="connsiteX20" fmla="*/ 230481 w 354022"/>
                <a:gd name="connsiteY20" fmla="*/ 123203 h 353743"/>
                <a:gd name="connsiteX21" fmla="*/ 224293 w 354022"/>
                <a:gd name="connsiteY21" fmla="*/ 118538 h 353743"/>
                <a:gd name="connsiteX22" fmla="*/ 221247 w 354022"/>
                <a:gd name="connsiteY22" fmla="*/ 97976 h 353743"/>
                <a:gd name="connsiteX23" fmla="*/ 219724 w 354022"/>
                <a:gd name="connsiteY23" fmla="*/ 81506 h 353743"/>
                <a:gd name="connsiteX24" fmla="*/ 217059 w 354022"/>
                <a:gd name="connsiteY24" fmla="*/ 74843 h 353743"/>
                <a:gd name="connsiteX25" fmla="*/ 138521 w 354022"/>
                <a:gd name="connsiteY25" fmla="*/ 89693 h 353743"/>
                <a:gd name="connsiteX26" fmla="*/ 124147 w 354022"/>
                <a:gd name="connsiteY26" fmla="*/ 208 h 353743"/>
                <a:gd name="connsiteX27" fmla="*/ 115865 w 354022"/>
                <a:gd name="connsiteY27" fmla="*/ 875 h 353743"/>
                <a:gd name="connsiteX28" fmla="*/ 116912 w 354022"/>
                <a:gd name="connsiteY28" fmla="*/ 9633 h 353743"/>
                <a:gd name="connsiteX29" fmla="*/ 120529 w 354022"/>
                <a:gd name="connsiteY29" fmla="*/ 17915 h 353743"/>
                <a:gd name="connsiteX30" fmla="*/ 122052 w 354022"/>
                <a:gd name="connsiteY30" fmla="*/ 29719 h 353743"/>
                <a:gd name="connsiteX31" fmla="*/ 119958 w 354022"/>
                <a:gd name="connsiteY31" fmla="*/ 39525 h 353743"/>
                <a:gd name="connsiteX32" fmla="*/ 118435 w 354022"/>
                <a:gd name="connsiteY32" fmla="*/ 58564 h 353743"/>
                <a:gd name="connsiteX33" fmla="*/ 117959 w 354022"/>
                <a:gd name="connsiteY33" fmla="*/ 69892 h 353743"/>
                <a:gd name="connsiteX34" fmla="*/ 115389 w 354022"/>
                <a:gd name="connsiteY34" fmla="*/ 78651 h 353743"/>
                <a:gd name="connsiteX35" fmla="*/ 113389 w 354022"/>
                <a:gd name="connsiteY35" fmla="*/ 86837 h 353743"/>
                <a:gd name="connsiteX36" fmla="*/ 114913 w 354022"/>
                <a:gd name="connsiteY36" fmla="*/ 91978 h 353743"/>
                <a:gd name="connsiteX37" fmla="*/ 114437 w 354022"/>
                <a:gd name="connsiteY37" fmla="*/ 101212 h 353743"/>
                <a:gd name="connsiteX38" fmla="*/ 106250 w 354022"/>
                <a:gd name="connsiteY38" fmla="*/ 108923 h 353743"/>
                <a:gd name="connsiteX39" fmla="*/ 99015 w 354022"/>
                <a:gd name="connsiteY39" fmla="*/ 120252 h 353743"/>
                <a:gd name="connsiteX40" fmla="*/ 92827 w 354022"/>
                <a:gd name="connsiteY40" fmla="*/ 126915 h 353743"/>
                <a:gd name="connsiteX41" fmla="*/ 88733 w 354022"/>
                <a:gd name="connsiteY41" fmla="*/ 131580 h 353743"/>
                <a:gd name="connsiteX42" fmla="*/ 83593 w 354022"/>
                <a:gd name="connsiteY42" fmla="*/ 135673 h 353743"/>
                <a:gd name="connsiteX43" fmla="*/ 75406 w 354022"/>
                <a:gd name="connsiteY43" fmla="*/ 133103 h 353743"/>
                <a:gd name="connsiteX44" fmla="*/ 69218 w 354022"/>
                <a:gd name="connsiteY44" fmla="*/ 136720 h 353743"/>
                <a:gd name="connsiteX45" fmla="*/ 67695 w 354022"/>
                <a:gd name="connsiteY45" fmla="*/ 144431 h 353743"/>
                <a:gd name="connsiteX46" fmla="*/ 60460 w 354022"/>
                <a:gd name="connsiteY46" fmla="*/ 146526 h 353743"/>
                <a:gd name="connsiteX47" fmla="*/ 56367 w 354022"/>
                <a:gd name="connsiteY47" fmla="*/ 154237 h 353743"/>
                <a:gd name="connsiteX48" fmla="*/ 55891 w 354022"/>
                <a:gd name="connsiteY48" fmla="*/ 161948 h 353743"/>
                <a:gd name="connsiteX49" fmla="*/ 53891 w 354022"/>
                <a:gd name="connsiteY49" fmla="*/ 168611 h 353743"/>
                <a:gd name="connsiteX50" fmla="*/ 53320 w 354022"/>
                <a:gd name="connsiteY50" fmla="*/ 172229 h 353743"/>
                <a:gd name="connsiteX51" fmla="*/ 55891 w 354022"/>
                <a:gd name="connsiteY51" fmla="*/ 180511 h 353743"/>
                <a:gd name="connsiteX52" fmla="*/ 54368 w 354022"/>
                <a:gd name="connsiteY52" fmla="*/ 183557 h 353743"/>
                <a:gd name="connsiteX53" fmla="*/ 51321 w 354022"/>
                <a:gd name="connsiteY53" fmla="*/ 185080 h 353743"/>
                <a:gd name="connsiteX54" fmla="*/ 47704 w 354022"/>
                <a:gd name="connsiteY54" fmla="*/ 190221 h 353743"/>
                <a:gd name="connsiteX55" fmla="*/ 45609 w 354022"/>
                <a:gd name="connsiteY55" fmla="*/ 186128 h 353743"/>
                <a:gd name="connsiteX56" fmla="*/ 41992 w 354022"/>
                <a:gd name="connsiteY56" fmla="*/ 179940 h 353743"/>
                <a:gd name="connsiteX57" fmla="*/ 37423 w 354022"/>
                <a:gd name="connsiteY57" fmla="*/ 176893 h 353743"/>
                <a:gd name="connsiteX58" fmla="*/ 32282 w 354022"/>
                <a:gd name="connsiteY58" fmla="*/ 180987 h 353743"/>
                <a:gd name="connsiteX59" fmla="*/ 29712 w 354022"/>
                <a:gd name="connsiteY59" fmla="*/ 189174 h 353743"/>
                <a:gd name="connsiteX60" fmla="*/ 29140 w 354022"/>
                <a:gd name="connsiteY60" fmla="*/ 198408 h 353743"/>
                <a:gd name="connsiteX61" fmla="*/ 25523 w 354022"/>
                <a:gd name="connsiteY61" fmla="*/ 202501 h 353743"/>
                <a:gd name="connsiteX62" fmla="*/ 29616 w 354022"/>
                <a:gd name="connsiteY62" fmla="*/ 215829 h 353743"/>
                <a:gd name="connsiteX63" fmla="*/ 23429 w 354022"/>
                <a:gd name="connsiteY63" fmla="*/ 220970 h 353743"/>
                <a:gd name="connsiteX64" fmla="*/ 20858 w 354022"/>
                <a:gd name="connsiteY64" fmla="*/ 230775 h 353743"/>
                <a:gd name="connsiteX65" fmla="*/ 16765 w 354022"/>
                <a:gd name="connsiteY65" fmla="*/ 238962 h 353743"/>
                <a:gd name="connsiteX66" fmla="*/ 8007 w 354022"/>
                <a:gd name="connsiteY66" fmla="*/ 242579 h 353743"/>
                <a:gd name="connsiteX67" fmla="*/ 296 w 354022"/>
                <a:gd name="connsiteY67" fmla="*/ 245721 h 353743"/>
                <a:gd name="connsiteX68" fmla="*/ 3342 w 354022"/>
                <a:gd name="connsiteY68" fmla="*/ 253432 h 353743"/>
                <a:gd name="connsiteX69" fmla="*/ 4389 w 354022"/>
                <a:gd name="connsiteY69" fmla="*/ 259619 h 353743"/>
                <a:gd name="connsiteX70" fmla="*/ 1819 w 354022"/>
                <a:gd name="connsiteY70" fmla="*/ 262190 h 353743"/>
                <a:gd name="connsiteX71" fmla="*/ 772 w 354022"/>
                <a:gd name="connsiteY71" fmla="*/ 269425 h 353743"/>
                <a:gd name="connsiteX72" fmla="*/ 5436 w 354022"/>
                <a:gd name="connsiteY72" fmla="*/ 274089 h 353743"/>
                <a:gd name="connsiteX73" fmla="*/ 13623 w 354022"/>
                <a:gd name="connsiteY73" fmla="*/ 282847 h 353743"/>
                <a:gd name="connsiteX74" fmla="*/ 15718 w 354022"/>
                <a:gd name="connsiteY74" fmla="*/ 287988 h 353743"/>
                <a:gd name="connsiteX75" fmla="*/ 17241 w 354022"/>
                <a:gd name="connsiteY75" fmla="*/ 293129 h 353743"/>
                <a:gd name="connsiteX76" fmla="*/ 22381 w 354022"/>
                <a:gd name="connsiteY76" fmla="*/ 297793 h 353743"/>
                <a:gd name="connsiteX77" fmla="*/ 29045 w 354022"/>
                <a:gd name="connsiteY77" fmla="*/ 303410 h 353743"/>
                <a:gd name="connsiteX78" fmla="*/ 32092 w 354022"/>
                <a:gd name="connsiteY78" fmla="*/ 310550 h 353743"/>
                <a:gd name="connsiteX79" fmla="*/ 39803 w 354022"/>
                <a:gd name="connsiteY79" fmla="*/ 315214 h 353743"/>
                <a:gd name="connsiteX80" fmla="*/ 47513 w 354022"/>
                <a:gd name="connsiteY80" fmla="*/ 320831 h 353743"/>
                <a:gd name="connsiteX81" fmla="*/ 55700 w 354022"/>
                <a:gd name="connsiteY81" fmla="*/ 324448 h 353743"/>
                <a:gd name="connsiteX82" fmla="*/ 59318 w 354022"/>
                <a:gd name="connsiteY82" fmla="*/ 327685 h 353743"/>
                <a:gd name="connsiteX83" fmla="*/ 59889 w 354022"/>
                <a:gd name="connsiteY83" fmla="*/ 327495 h 353743"/>
                <a:gd name="connsiteX84" fmla="*/ 65505 w 354022"/>
                <a:gd name="connsiteY84" fmla="*/ 334158 h 353743"/>
                <a:gd name="connsiteX85" fmla="*/ 67600 w 354022"/>
                <a:gd name="connsiteY85" fmla="*/ 339775 h 353743"/>
                <a:gd name="connsiteX86" fmla="*/ 73216 w 354022"/>
                <a:gd name="connsiteY86" fmla="*/ 346439 h 353743"/>
                <a:gd name="connsiteX87" fmla="*/ 81975 w 354022"/>
                <a:gd name="connsiteY87" fmla="*/ 348533 h 353743"/>
                <a:gd name="connsiteX88" fmla="*/ 90733 w 354022"/>
                <a:gd name="connsiteY88" fmla="*/ 353674 h 353743"/>
                <a:gd name="connsiteX89" fmla="*/ 100538 w 354022"/>
                <a:gd name="connsiteY89" fmla="*/ 349009 h 353743"/>
                <a:gd name="connsiteX90" fmla="*/ 106155 w 354022"/>
                <a:gd name="connsiteY90" fmla="*/ 345392 h 353743"/>
                <a:gd name="connsiteX91" fmla="*/ 111295 w 354022"/>
                <a:gd name="connsiteY91" fmla="*/ 339204 h 353743"/>
                <a:gd name="connsiteX92" fmla="*/ 117959 w 354022"/>
                <a:gd name="connsiteY92" fmla="*/ 341298 h 353743"/>
                <a:gd name="connsiteX93" fmla="*/ 125670 w 354022"/>
                <a:gd name="connsiteY93" fmla="*/ 343868 h 353743"/>
                <a:gd name="connsiteX94" fmla="*/ 135951 w 354022"/>
                <a:gd name="connsiteY94" fmla="*/ 337681 h 353743"/>
                <a:gd name="connsiteX95" fmla="*/ 145185 w 354022"/>
                <a:gd name="connsiteY95" fmla="*/ 336158 h 353743"/>
                <a:gd name="connsiteX96" fmla="*/ 151373 w 354022"/>
                <a:gd name="connsiteY96" fmla="*/ 329018 h 353743"/>
                <a:gd name="connsiteX97" fmla="*/ 150897 w 354022"/>
                <a:gd name="connsiteY97" fmla="*/ 322830 h 353743"/>
                <a:gd name="connsiteX98" fmla="*/ 158608 w 354022"/>
                <a:gd name="connsiteY98" fmla="*/ 325400 h 353743"/>
                <a:gd name="connsiteX99" fmla="*/ 167366 w 354022"/>
                <a:gd name="connsiteY99" fmla="*/ 317689 h 353743"/>
                <a:gd name="connsiteX100" fmla="*/ 178694 w 354022"/>
                <a:gd name="connsiteY100" fmla="*/ 314072 h 353743"/>
                <a:gd name="connsiteX101" fmla="*/ 189452 w 354022"/>
                <a:gd name="connsiteY101" fmla="*/ 308931 h 353743"/>
                <a:gd name="connsiteX102" fmla="*/ 189928 w 354022"/>
                <a:gd name="connsiteY102" fmla="*/ 303315 h 353743"/>
                <a:gd name="connsiteX103" fmla="*/ 195544 w 354022"/>
                <a:gd name="connsiteY103" fmla="*/ 294080 h 353743"/>
                <a:gd name="connsiteX104" fmla="*/ 190403 w 354022"/>
                <a:gd name="connsiteY104" fmla="*/ 290939 h 353743"/>
                <a:gd name="connsiteX105" fmla="*/ 190880 w 354022"/>
                <a:gd name="connsiteY105" fmla="*/ 286846 h 353743"/>
                <a:gd name="connsiteX106" fmla="*/ 191355 w 354022"/>
                <a:gd name="connsiteY106" fmla="*/ 278088 h 353743"/>
                <a:gd name="connsiteX107" fmla="*/ 197543 w 354022"/>
                <a:gd name="connsiteY107" fmla="*/ 267330 h 353743"/>
                <a:gd name="connsiteX108" fmla="*/ 206301 w 354022"/>
                <a:gd name="connsiteY108" fmla="*/ 254479 h 353743"/>
                <a:gd name="connsiteX109" fmla="*/ 209919 w 354022"/>
                <a:gd name="connsiteY109" fmla="*/ 239057 h 353743"/>
                <a:gd name="connsiteX110" fmla="*/ 214012 w 354022"/>
                <a:gd name="connsiteY110" fmla="*/ 228300 h 353743"/>
                <a:gd name="connsiteX111" fmla="*/ 215535 w 354022"/>
                <a:gd name="connsiteY111" fmla="*/ 220113 h 353743"/>
                <a:gd name="connsiteX112" fmla="*/ 222199 w 354022"/>
                <a:gd name="connsiteY112" fmla="*/ 210308 h 353743"/>
                <a:gd name="connsiteX113" fmla="*/ 222675 w 354022"/>
                <a:gd name="connsiteY113" fmla="*/ 200026 h 353743"/>
                <a:gd name="connsiteX114" fmla="*/ 223151 w 354022"/>
                <a:gd name="connsiteY114" fmla="*/ 190316 h 353743"/>
                <a:gd name="connsiteX115" fmla="*/ 231909 w 354022"/>
                <a:gd name="connsiteY115" fmla="*/ 192887 h 353743"/>
                <a:gd name="connsiteX116" fmla="*/ 237526 w 354022"/>
                <a:gd name="connsiteY116" fmla="*/ 199550 h 353743"/>
                <a:gd name="connsiteX117" fmla="*/ 247807 w 354022"/>
                <a:gd name="connsiteY117" fmla="*/ 202692 h 353743"/>
                <a:gd name="connsiteX118" fmla="*/ 253995 w 354022"/>
                <a:gd name="connsiteY118" fmla="*/ 203168 h 353743"/>
                <a:gd name="connsiteX119" fmla="*/ 258660 w 354022"/>
                <a:gd name="connsiteY119" fmla="*/ 194410 h 353743"/>
                <a:gd name="connsiteX120" fmla="*/ 260183 w 354022"/>
                <a:gd name="connsiteY120" fmla="*/ 184604 h 353743"/>
                <a:gd name="connsiteX121" fmla="*/ 263800 w 354022"/>
                <a:gd name="connsiteY121" fmla="*/ 176418 h 353743"/>
                <a:gd name="connsiteX122" fmla="*/ 264276 w 354022"/>
                <a:gd name="connsiteY122" fmla="*/ 168230 h 353743"/>
                <a:gd name="connsiteX123" fmla="*/ 267894 w 354022"/>
                <a:gd name="connsiteY123" fmla="*/ 160044 h 353743"/>
                <a:gd name="connsiteX124" fmla="*/ 274081 w 354022"/>
                <a:gd name="connsiteY124" fmla="*/ 159568 h 353743"/>
                <a:gd name="connsiteX125" fmla="*/ 279698 w 354022"/>
                <a:gd name="connsiteY125" fmla="*/ 162614 h 353743"/>
                <a:gd name="connsiteX126" fmla="*/ 284363 w 354022"/>
                <a:gd name="connsiteY126" fmla="*/ 151286 h 353743"/>
                <a:gd name="connsiteX127" fmla="*/ 289503 w 354022"/>
                <a:gd name="connsiteY127" fmla="*/ 147192 h 353743"/>
                <a:gd name="connsiteX128" fmla="*/ 294644 w 354022"/>
                <a:gd name="connsiteY128" fmla="*/ 137958 h 353743"/>
                <a:gd name="connsiteX129" fmla="*/ 298737 w 354022"/>
                <a:gd name="connsiteY129" fmla="*/ 131294 h 353743"/>
                <a:gd name="connsiteX130" fmla="*/ 304925 w 354022"/>
                <a:gd name="connsiteY130" fmla="*/ 121013 h 353743"/>
                <a:gd name="connsiteX131" fmla="*/ 305401 w 354022"/>
                <a:gd name="connsiteY131" fmla="*/ 111779 h 353743"/>
                <a:gd name="connsiteX132" fmla="*/ 305972 w 354022"/>
                <a:gd name="connsiteY132" fmla="*/ 104544 h 353743"/>
                <a:gd name="connsiteX133" fmla="*/ 307495 w 354022"/>
                <a:gd name="connsiteY133" fmla="*/ 95786 h 353743"/>
                <a:gd name="connsiteX134" fmla="*/ 305972 w 354022"/>
                <a:gd name="connsiteY134" fmla="*/ 87028 h 353743"/>
                <a:gd name="connsiteX135" fmla="*/ 351667 w 354022"/>
                <a:gd name="connsiteY135" fmla="*/ 110637 h 353743"/>
                <a:gd name="connsiteX136" fmla="*/ 353761 w 354022"/>
                <a:gd name="connsiteY136" fmla="*/ 97309 h 353743"/>
                <a:gd name="connsiteX137" fmla="*/ 353095 w 354022"/>
                <a:gd name="connsiteY137" fmla="*/ 84553 h 35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354022" h="353743">
                  <a:moveTo>
                    <a:pt x="353095" y="84553"/>
                  </a:moveTo>
                  <a:cubicBezTo>
                    <a:pt x="353095" y="80459"/>
                    <a:pt x="349001" y="81506"/>
                    <a:pt x="349001" y="78936"/>
                  </a:cubicBezTo>
                  <a:cubicBezTo>
                    <a:pt x="349001" y="76366"/>
                    <a:pt x="347954" y="75319"/>
                    <a:pt x="345955" y="74843"/>
                  </a:cubicBezTo>
                  <a:cubicBezTo>
                    <a:pt x="343861" y="74367"/>
                    <a:pt x="343385" y="72272"/>
                    <a:pt x="341290" y="71797"/>
                  </a:cubicBezTo>
                  <a:cubicBezTo>
                    <a:pt x="339291" y="71320"/>
                    <a:pt x="342813" y="67132"/>
                    <a:pt x="341290" y="65133"/>
                  </a:cubicBezTo>
                  <a:cubicBezTo>
                    <a:pt x="339767" y="63134"/>
                    <a:pt x="334627" y="66180"/>
                    <a:pt x="331009" y="66180"/>
                  </a:cubicBezTo>
                  <a:cubicBezTo>
                    <a:pt x="327392" y="66180"/>
                    <a:pt x="323298" y="61515"/>
                    <a:pt x="319681" y="61039"/>
                  </a:cubicBezTo>
                  <a:cubicBezTo>
                    <a:pt x="316063" y="60563"/>
                    <a:pt x="312446" y="62086"/>
                    <a:pt x="311494" y="65133"/>
                  </a:cubicBezTo>
                  <a:cubicBezTo>
                    <a:pt x="310447" y="68274"/>
                    <a:pt x="308923" y="69797"/>
                    <a:pt x="308923" y="69797"/>
                  </a:cubicBezTo>
                  <a:cubicBezTo>
                    <a:pt x="308923" y="69797"/>
                    <a:pt x="303307" y="68750"/>
                    <a:pt x="300737" y="70845"/>
                  </a:cubicBezTo>
                  <a:cubicBezTo>
                    <a:pt x="298166" y="72939"/>
                    <a:pt x="297690" y="73415"/>
                    <a:pt x="298166" y="77508"/>
                  </a:cubicBezTo>
                  <a:cubicBezTo>
                    <a:pt x="298642" y="81602"/>
                    <a:pt x="296167" y="82649"/>
                    <a:pt x="294073" y="82649"/>
                  </a:cubicBezTo>
                  <a:lnTo>
                    <a:pt x="283315" y="82649"/>
                  </a:lnTo>
                  <a:cubicBezTo>
                    <a:pt x="279698" y="82649"/>
                    <a:pt x="275129" y="81126"/>
                    <a:pt x="274081" y="77508"/>
                  </a:cubicBezTo>
                  <a:cubicBezTo>
                    <a:pt x="273034" y="73891"/>
                    <a:pt x="269417" y="77032"/>
                    <a:pt x="267418" y="83125"/>
                  </a:cubicBezTo>
                  <a:cubicBezTo>
                    <a:pt x="265418" y="89313"/>
                    <a:pt x="262848" y="91312"/>
                    <a:pt x="261801" y="95405"/>
                  </a:cubicBezTo>
                  <a:cubicBezTo>
                    <a:pt x="260754" y="99499"/>
                    <a:pt x="256661" y="97499"/>
                    <a:pt x="254090" y="94929"/>
                  </a:cubicBezTo>
                  <a:cubicBezTo>
                    <a:pt x="251520" y="92359"/>
                    <a:pt x="249997" y="94453"/>
                    <a:pt x="248950" y="98547"/>
                  </a:cubicBezTo>
                  <a:cubicBezTo>
                    <a:pt x="247902" y="102640"/>
                    <a:pt x="245332" y="104734"/>
                    <a:pt x="243333" y="106734"/>
                  </a:cubicBezTo>
                  <a:cubicBezTo>
                    <a:pt x="241334" y="108828"/>
                    <a:pt x="239716" y="113969"/>
                    <a:pt x="237145" y="115492"/>
                  </a:cubicBezTo>
                  <a:cubicBezTo>
                    <a:pt x="234575" y="117015"/>
                    <a:pt x="232480" y="119585"/>
                    <a:pt x="230481" y="123203"/>
                  </a:cubicBezTo>
                  <a:cubicBezTo>
                    <a:pt x="228387" y="126820"/>
                    <a:pt x="225341" y="124726"/>
                    <a:pt x="224293" y="118538"/>
                  </a:cubicBezTo>
                  <a:cubicBezTo>
                    <a:pt x="223246" y="112350"/>
                    <a:pt x="221247" y="104163"/>
                    <a:pt x="221247" y="97976"/>
                  </a:cubicBezTo>
                  <a:cubicBezTo>
                    <a:pt x="221247" y="91788"/>
                    <a:pt x="220771" y="85124"/>
                    <a:pt x="219724" y="81506"/>
                  </a:cubicBezTo>
                  <a:cubicBezTo>
                    <a:pt x="219153" y="79317"/>
                    <a:pt x="218106" y="77413"/>
                    <a:pt x="217059" y="74843"/>
                  </a:cubicBezTo>
                  <a:lnTo>
                    <a:pt x="138521" y="89693"/>
                  </a:lnTo>
                  <a:lnTo>
                    <a:pt x="124147" y="208"/>
                  </a:lnTo>
                  <a:cubicBezTo>
                    <a:pt x="121196" y="-172"/>
                    <a:pt x="119101" y="-77"/>
                    <a:pt x="115865" y="875"/>
                  </a:cubicBezTo>
                  <a:cubicBezTo>
                    <a:pt x="112247" y="1922"/>
                    <a:pt x="114341" y="6016"/>
                    <a:pt x="116912" y="9633"/>
                  </a:cubicBezTo>
                  <a:cubicBezTo>
                    <a:pt x="119482" y="13250"/>
                    <a:pt x="121005" y="14774"/>
                    <a:pt x="120529" y="17915"/>
                  </a:cubicBezTo>
                  <a:cubicBezTo>
                    <a:pt x="120053" y="20962"/>
                    <a:pt x="121005" y="26673"/>
                    <a:pt x="122052" y="29719"/>
                  </a:cubicBezTo>
                  <a:cubicBezTo>
                    <a:pt x="123100" y="32766"/>
                    <a:pt x="122052" y="35336"/>
                    <a:pt x="119958" y="39525"/>
                  </a:cubicBezTo>
                  <a:cubicBezTo>
                    <a:pt x="117959" y="43618"/>
                    <a:pt x="117959" y="52852"/>
                    <a:pt x="118435" y="58564"/>
                  </a:cubicBezTo>
                  <a:cubicBezTo>
                    <a:pt x="118911" y="64181"/>
                    <a:pt x="118911" y="64752"/>
                    <a:pt x="117959" y="69892"/>
                  </a:cubicBezTo>
                  <a:cubicBezTo>
                    <a:pt x="116912" y="75033"/>
                    <a:pt x="115389" y="75509"/>
                    <a:pt x="115389" y="78651"/>
                  </a:cubicBezTo>
                  <a:cubicBezTo>
                    <a:pt x="115389" y="81697"/>
                    <a:pt x="115389" y="83315"/>
                    <a:pt x="113389" y="86837"/>
                  </a:cubicBezTo>
                  <a:cubicBezTo>
                    <a:pt x="111295" y="90455"/>
                    <a:pt x="112342" y="91407"/>
                    <a:pt x="114913" y="91978"/>
                  </a:cubicBezTo>
                  <a:cubicBezTo>
                    <a:pt x="117483" y="92454"/>
                    <a:pt x="114913" y="97119"/>
                    <a:pt x="114437" y="101212"/>
                  </a:cubicBezTo>
                  <a:cubicBezTo>
                    <a:pt x="113961" y="105306"/>
                    <a:pt x="109772" y="106353"/>
                    <a:pt x="106250" y="108923"/>
                  </a:cubicBezTo>
                  <a:cubicBezTo>
                    <a:pt x="102632" y="111493"/>
                    <a:pt x="100062" y="117110"/>
                    <a:pt x="99015" y="120252"/>
                  </a:cubicBezTo>
                  <a:cubicBezTo>
                    <a:pt x="97968" y="123393"/>
                    <a:pt x="94350" y="124345"/>
                    <a:pt x="92827" y="126915"/>
                  </a:cubicBezTo>
                  <a:cubicBezTo>
                    <a:pt x="91304" y="129486"/>
                    <a:pt x="90733" y="132056"/>
                    <a:pt x="88733" y="131580"/>
                  </a:cubicBezTo>
                  <a:cubicBezTo>
                    <a:pt x="86639" y="131009"/>
                    <a:pt x="85116" y="133103"/>
                    <a:pt x="83593" y="135673"/>
                  </a:cubicBezTo>
                  <a:cubicBezTo>
                    <a:pt x="82070" y="138244"/>
                    <a:pt x="77405" y="138244"/>
                    <a:pt x="75406" y="133103"/>
                  </a:cubicBezTo>
                  <a:cubicBezTo>
                    <a:pt x="73312" y="127962"/>
                    <a:pt x="71789" y="133103"/>
                    <a:pt x="69218" y="136720"/>
                  </a:cubicBezTo>
                  <a:cubicBezTo>
                    <a:pt x="66648" y="140338"/>
                    <a:pt x="67695" y="140814"/>
                    <a:pt x="67695" y="144431"/>
                  </a:cubicBezTo>
                  <a:cubicBezTo>
                    <a:pt x="67695" y="148049"/>
                    <a:pt x="64078" y="147573"/>
                    <a:pt x="60460" y="146526"/>
                  </a:cubicBezTo>
                  <a:cubicBezTo>
                    <a:pt x="56843" y="145479"/>
                    <a:pt x="58461" y="152714"/>
                    <a:pt x="56367" y="154237"/>
                  </a:cubicBezTo>
                  <a:cubicBezTo>
                    <a:pt x="54272" y="155760"/>
                    <a:pt x="54272" y="157854"/>
                    <a:pt x="55891" y="161948"/>
                  </a:cubicBezTo>
                  <a:cubicBezTo>
                    <a:pt x="57414" y="166041"/>
                    <a:pt x="56938" y="168135"/>
                    <a:pt x="53891" y="168611"/>
                  </a:cubicBezTo>
                  <a:cubicBezTo>
                    <a:pt x="50750" y="169088"/>
                    <a:pt x="50274" y="171182"/>
                    <a:pt x="53320" y="172229"/>
                  </a:cubicBezTo>
                  <a:cubicBezTo>
                    <a:pt x="56367" y="173276"/>
                    <a:pt x="54844" y="177845"/>
                    <a:pt x="55891" y="180511"/>
                  </a:cubicBezTo>
                  <a:cubicBezTo>
                    <a:pt x="56938" y="183081"/>
                    <a:pt x="57414" y="184604"/>
                    <a:pt x="54368" y="183557"/>
                  </a:cubicBezTo>
                  <a:cubicBezTo>
                    <a:pt x="51321" y="182510"/>
                    <a:pt x="51321" y="181463"/>
                    <a:pt x="51321" y="185080"/>
                  </a:cubicBezTo>
                  <a:cubicBezTo>
                    <a:pt x="51321" y="188698"/>
                    <a:pt x="49798" y="190221"/>
                    <a:pt x="47704" y="190221"/>
                  </a:cubicBezTo>
                  <a:cubicBezTo>
                    <a:pt x="45609" y="190221"/>
                    <a:pt x="43610" y="189174"/>
                    <a:pt x="45609" y="186128"/>
                  </a:cubicBezTo>
                  <a:cubicBezTo>
                    <a:pt x="47704" y="183081"/>
                    <a:pt x="45609" y="182034"/>
                    <a:pt x="41992" y="179940"/>
                  </a:cubicBezTo>
                  <a:cubicBezTo>
                    <a:pt x="38374" y="177845"/>
                    <a:pt x="38374" y="179464"/>
                    <a:pt x="37423" y="176893"/>
                  </a:cubicBezTo>
                  <a:cubicBezTo>
                    <a:pt x="36375" y="174323"/>
                    <a:pt x="34852" y="178417"/>
                    <a:pt x="32282" y="180987"/>
                  </a:cubicBezTo>
                  <a:cubicBezTo>
                    <a:pt x="29712" y="183557"/>
                    <a:pt x="30188" y="184604"/>
                    <a:pt x="29712" y="189174"/>
                  </a:cubicBezTo>
                  <a:cubicBezTo>
                    <a:pt x="29140" y="193838"/>
                    <a:pt x="31235" y="196409"/>
                    <a:pt x="29140" y="198408"/>
                  </a:cubicBezTo>
                  <a:cubicBezTo>
                    <a:pt x="27141" y="200502"/>
                    <a:pt x="24476" y="200502"/>
                    <a:pt x="25523" y="202501"/>
                  </a:cubicBezTo>
                  <a:cubicBezTo>
                    <a:pt x="26570" y="204501"/>
                    <a:pt x="27617" y="210688"/>
                    <a:pt x="29616" y="215829"/>
                  </a:cubicBezTo>
                  <a:cubicBezTo>
                    <a:pt x="31616" y="220970"/>
                    <a:pt x="27522" y="220494"/>
                    <a:pt x="23429" y="220970"/>
                  </a:cubicBezTo>
                  <a:cubicBezTo>
                    <a:pt x="19335" y="221541"/>
                    <a:pt x="20858" y="224587"/>
                    <a:pt x="20858" y="230775"/>
                  </a:cubicBezTo>
                  <a:cubicBezTo>
                    <a:pt x="20858" y="236962"/>
                    <a:pt x="19335" y="238962"/>
                    <a:pt x="16765" y="238962"/>
                  </a:cubicBezTo>
                  <a:cubicBezTo>
                    <a:pt x="14195" y="238962"/>
                    <a:pt x="12671" y="240961"/>
                    <a:pt x="8007" y="242579"/>
                  </a:cubicBezTo>
                  <a:cubicBezTo>
                    <a:pt x="3342" y="244102"/>
                    <a:pt x="296" y="245721"/>
                    <a:pt x="296" y="245721"/>
                  </a:cubicBezTo>
                  <a:cubicBezTo>
                    <a:pt x="296" y="245721"/>
                    <a:pt x="2866" y="250385"/>
                    <a:pt x="3342" y="253432"/>
                  </a:cubicBezTo>
                  <a:cubicBezTo>
                    <a:pt x="3818" y="256478"/>
                    <a:pt x="4389" y="259619"/>
                    <a:pt x="4389" y="259619"/>
                  </a:cubicBezTo>
                  <a:lnTo>
                    <a:pt x="1819" y="262190"/>
                  </a:lnTo>
                  <a:cubicBezTo>
                    <a:pt x="1819" y="262190"/>
                    <a:pt x="2866" y="267806"/>
                    <a:pt x="772" y="269425"/>
                  </a:cubicBezTo>
                  <a:cubicBezTo>
                    <a:pt x="-1227" y="270948"/>
                    <a:pt x="772" y="272471"/>
                    <a:pt x="5436" y="274089"/>
                  </a:cubicBezTo>
                  <a:cubicBezTo>
                    <a:pt x="10101" y="275613"/>
                    <a:pt x="12100" y="282276"/>
                    <a:pt x="13623" y="282847"/>
                  </a:cubicBezTo>
                  <a:cubicBezTo>
                    <a:pt x="15147" y="283323"/>
                    <a:pt x="16670" y="285418"/>
                    <a:pt x="15718" y="287988"/>
                  </a:cubicBezTo>
                  <a:cubicBezTo>
                    <a:pt x="14671" y="290558"/>
                    <a:pt x="15242" y="292653"/>
                    <a:pt x="17241" y="293129"/>
                  </a:cubicBezTo>
                  <a:cubicBezTo>
                    <a:pt x="19335" y="293605"/>
                    <a:pt x="21334" y="294652"/>
                    <a:pt x="22381" y="297793"/>
                  </a:cubicBezTo>
                  <a:cubicBezTo>
                    <a:pt x="23429" y="300840"/>
                    <a:pt x="26475" y="302458"/>
                    <a:pt x="29045" y="303410"/>
                  </a:cubicBezTo>
                  <a:cubicBezTo>
                    <a:pt x="31616" y="304457"/>
                    <a:pt x="31616" y="308074"/>
                    <a:pt x="32092" y="310550"/>
                  </a:cubicBezTo>
                  <a:cubicBezTo>
                    <a:pt x="32568" y="313120"/>
                    <a:pt x="36756" y="315214"/>
                    <a:pt x="39803" y="315214"/>
                  </a:cubicBezTo>
                  <a:cubicBezTo>
                    <a:pt x="42849" y="315214"/>
                    <a:pt x="45419" y="317308"/>
                    <a:pt x="47513" y="320831"/>
                  </a:cubicBezTo>
                  <a:cubicBezTo>
                    <a:pt x="49513" y="324448"/>
                    <a:pt x="52083" y="324448"/>
                    <a:pt x="55700" y="324448"/>
                  </a:cubicBezTo>
                  <a:cubicBezTo>
                    <a:pt x="59318" y="324448"/>
                    <a:pt x="61412" y="325115"/>
                    <a:pt x="59318" y="327685"/>
                  </a:cubicBezTo>
                  <a:lnTo>
                    <a:pt x="59889" y="327495"/>
                  </a:lnTo>
                  <a:cubicBezTo>
                    <a:pt x="59889" y="327495"/>
                    <a:pt x="63982" y="332159"/>
                    <a:pt x="65505" y="334158"/>
                  </a:cubicBezTo>
                  <a:cubicBezTo>
                    <a:pt x="67029" y="336253"/>
                    <a:pt x="66553" y="336729"/>
                    <a:pt x="67600" y="339775"/>
                  </a:cubicBezTo>
                  <a:cubicBezTo>
                    <a:pt x="68647" y="342821"/>
                    <a:pt x="72741" y="344440"/>
                    <a:pt x="73216" y="346439"/>
                  </a:cubicBezTo>
                  <a:cubicBezTo>
                    <a:pt x="73693" y="348533"/>
                    <a:pt x="78357" y="348533"/>
                    <a:pt x="81975" y="348533"/>
                  </a:cubicBezTo>
                  <a:cubicBezTo>
                    <a:pt x="85592" y="348533"/>
                    <a:pt x="88162" y="353198"/>
                    <a:pt x="90733" y="353674"/>
                  </a:cubicBezTo>
                  <a:cubicBezTo>
                    <a:pt x="93303" y="354150"/>
                    <a:pt x="96349" y="352150"/>
                    <a:pt x="100538" y="349009"/>
                  </a:cubicBezTo>
                  <a:cubicBezTo>
                    <a:pt x="104631" y="345963"/>
                    <a:pt x="103584" y="346439"/>
                    <a:pt x="106155" y="345392"/>
                  </a:cubicBezTo>
                  <a:cubicBezTo>
                    <a:pt x="108725" y="344344"/>
                    <a:pt x="109772" y="341298"/>
                    <a:pt x="111295" y="339204"/>
                  </a:cubicBezTo>
                  <a:cubicBezTo>
                    <a:pt x="112818" y="337110"/>
                    <a:pt x="115389" y="338728"/>
                    <a:pt x="117959" y="341298"/>
                  </a:cubicBezTo>
                  <a:cubicBezTo>
                    <a:pt x="120529" y="343868"/>
                    <a:pt x="122528" y="345392"/>
                    <a:pt x="125670" y="343868"/>
                  </a:cubicBezTo>
                  <a:cubicBezTo>
                    <a:pt x="128716" y="342345"/>
                    <a:pt x="132334" y="340251"/>
                    <a:pt x="135951" y="337681"/>
                  </a:cubicBezTo>
                  <a:cubicBezTo>
                    <a:pt x="139568" y="335110"/>
                    <a:pt x="143091" y="338157"/>
                    <a:pt x="145185" y="336158"/>
                  </a:cubicBezTo>
                  <a:cubicBezTo>
                    <a:pt x="147279" y="334063"/>
                    <a:pt x="152896" y="330541"/>
                    <a:pt x="151373" y="329018"/>
                  </a:cubicBezTo>
                  <a:cubicBezTo>
                    <a:pt x="149850" y="327495"/>
                    <a:pt x="149279" y="324353"/>
                    <a:pt x="150897" y="322830"/>
                  </a:cubicBezTo>
                  <a:cubicBezTo>
                    <a:pt x="152420" y="321307"/>
                    <a:pt x="155562" y="324353"/>
                    <a:pt x="158608" y="325400"/>
                  </a:cubicBezTo>
                  <a:cubicBezTo>
                    <a:pt x="161654" y="326448"/>
                    <a:pt x="164224" y="320736"/>
                    <a:pt x="167366" y="317689"/>
                  </a:cubicBezTo>
                  <a:cubicBezTo>
                    <a:pt x="170507" y="314643"/>
                    <a:pt x="178123" y="312549"/>
                    <a:pt x="178694" y="314072"/>
                  </a:cubicBezTo>
                  <a:cubicBezTo>
                    <a:pt x="179170" y="315595"/>
                    <a:pt x="184311" y="314548"/>
                    <a:pt x="189452" y="308931"/>
                  </a:cubicBezTo>
                  <a:cubicBezTo>
                    <a:pt x="194592" y="303315"/>
                    <a:pt x="192498" y="306837"/>
                    <a:pt x="189928" y="303315"/>
                  </a:cubicBezTo>
                  <a:cubicBezTo>
                    <a:pt x="187357" y="299697"/>
                    <a:pt x="193545" y="297698"/>
                    <a:pt x="195544" y="294080"/>
                  </a:cubicBezTo>
                  <a:cubicBezTo>
                    <a:pt x="197638" y="290463"/>
                    <a:pt x="191927" y="293033"/>
                    <a:pt x="190403" y="290939"/>
                  </a:cubicBezTo>
                  <a:cubicBezTo>
                    <a:pt x="188881" y="288940"/>
                    <a:pt x="188881" y="287322"/>
                    <a:pt x="190880" y="286846"/>
                  </a:cubicBezTo>
                  <a:cubicBezTo>
                    <a:pt x="192974" y="286370"/>
                    <a:pt x="191927" y="282181"/>
                    <a:pt x="191355" y="278088"/>
                  </a:cubicBezTo>
                  <a:cubicBezTo>
                    <a:pt x="190880" y="273994"/>
                    <a:pt x="193926" y="270377"/>
                    <a:pt x="197543" y="267330"/>
                  </a:cubicBezTo>
                  <a:cubicBezTo>
                    <a:pt x="201161" y="264284"/>
                    <a:pt x="203160" y="258096"/>
                    <a:pt x="206301" y="254479"/>
                  </a:cubicBezTo>
                  <a:cubicBezTo>
                    <a:pt x="209348" y="250861"/>
                    <a:pt x="210395" y="242674"/>
                    <a:pt x="209919" y="239057"/>
                  </a:cubicBezTo>
                  <a:cubicBezTo>
                    <a:pt x="209443" y="235440"/>
                    <a:pt x="210966" y="231917"/>
                    <a:pt x="214012" y="228300"/>
                  </a:cubicBezTo>
                  <a:cubicBezTo>
                    <a:pt x="217154" y="224682"/>
                    <a:pt x="217154" y="222683"/>
                    <a:pt x="215535" y="220113"/>
                  </a:cubicBezTo>
                  <a:cubicBezTo>
                    <a:pt x="214012" y="217543"/>
                    <a:pt x="220200" y="213449"/>
                    <a:pt x="222199" y="210308"/>
                  </a:cubicBezTo>
                  <a:cubicBezTo>
                    <a:pt x="224293" y="207261"/>
                    <a:pt x="221152" y="201549"/>
                    <a:pt x="222675" y="200026"/>
                  </a:cubicBezTo>
                  <a:cubicBezTo>
                    <a:pt x="224198" y="198503"/>
                    <a:pt x="223151" y="190316"/>
                    <a:pt x="223151" y="190316"/>
                  </a:cubicBezTo>
                  <a:cubicBezTo>
                    <a:pt x="223151" y="190316"/>
                    <a:pt x="228768" y="191839"/>
                    <a:pt x="231909" y="192887"/>
                  </a:cubicBezTo>
                  <a:cubicBezTo>
                    <a:pt x="234956" y="193934"/>
                    <a:pt x="237050" y="197551"/>
                    <a:pt x="237526" y="199550"/>
                  </a:cubicBezTo>
                  <a:cubicBezTo>
                    <a:pt x="238002" y="201645"/>
                    <a:pt x="244190" y="203644"/>
                    <a:pt x="247807" y="202692"/>
                  </a:cubicBezTo>
                  <a:cubicBezTo>
                    <a:pt x="251425" y="201645"/>
                    <a:pt x="253424" y="205262"/>
                    <a:pt x="253995" y="203168"/>
                  </a:cubicBezTo>
                  <a:cubicBezTo>
                    <a:pt x="254566" y="201169"/>
                    <a:pt x="256565" y="197551"/>
                    <a:pt x="258660" y="194410"/>
                  </a:cubicBezTo>
                  <a:cubicBezTo>
                    <a:pt x="260754" y="191268"/>
                    <a:pt x="260183" y="188793"/>
                    <a:pt x="260183" y="184604"/>
                  </a:cubicBezTo>
                  <a:cubicBezTo>
                    <a:pt x="260183" y="180511"/>
                    <a:pt x="260659" y="178988"/>
                    <a:pt x="263800" y="176418"/>
                  </a:cubicBezTo>
                  <a:cubicBezTo>
                    <a:pt x="266846" y="173847"/>
                    <a:pt x="265323" y="172800"/>
                    <a:pt x="264276" y="168230"/>
                  </a:cubicBezTo>
                  <a:cubicBezTo>
                    <a:pt x="263229" y="163566"/>
                    <a:pt x="266370" y="162614"/>
                    <a:pt x="267894" y="160044"/>
                  </a:cubicBezTo>
                  <a:cubicBezTo>
                    <a:pt x="269417" y="157474"/>
                    <a:pt x="270464" y="156997"/>
                    <a:pt x="274081" y="159568"/>
                  </a:cubicBezTo>
                  <a:cubicBezTo>
                    <a:pt x="277699" y="162138"/>
                    <a:pt x="279698" y="162614"/>
                    <a:pt x="279698" y="162614"/>
                  </a:cubicBezTo>
                  <a:cubicBezTo>
                    <a:pt x="279698" y="162614"/>
                    <a:pt x="282744" y="156426"/>
                    <a:pt x="284363" y="151286"/>
                  </a:cubicBezTo>
                  <a:cubicBezTo>
                    <a:pt x="285886" y="146145"/>
                    <a:pt x="287504" y="147192"/>
                    <a:pt x="289503" y="147192"/>
                  </a:cubicBezTo>
                  <a:cubicBezTo>
                    <a:pt x="291503" y="147192"/>
                    <a:pt x="293121" y="142051"/>
                    <a:pt x="294644" y="137958"/>
                  </a:cubicBezTo>
                  <a:cubicBezTo>
                    <a:pt x="296167" y="133865"/>
                    <a:pt x="298261" y="136435"/>
                    <a:pt x="298737" y="131294"/>
                  </a:cubicBezTo>
                  <a:cubicBezTo>
                    <a:pt x="299213" y="126154"/>
                    <a:pt x="301784" y="124631"/>
                    <a:pt x="304925" y="121013"/>
                  </a:cubicBezTo>
                  <a:cubicBezTo>
                    <a:pt x="307971" y="117396"/>
                    <a:pt x="304925" y="114349"/>
                    <a:pt x="305401" y="111779"/>
                  </a:cubicBezTo>
                  <a:cubicBezTo>
                    <a:pt x="305972" y="109209"/>
                    <a:pt x="304925" y="106639"/>
                    <a:pt x="305972" y="104544"/>
                  </a:cubicBezTo>
                  <a:cubicBezTo>
                    <a:pt x="307019" y="102450"/>
                    <a:pt x="308543" y="98356"/>
                    <a:pt x="307495" y="95786"/>
                  </a:cubicBezTo>
                  <a:cubicBezTo>
                    <a:pt x="306448" y="93216"/>
                    <a:pt x="305972" y="87028"/>
                    <a:pt x="305972" y="87028"/>
                  </a:cubicBezTo>
                  <a:lnTo>
                    <a:pt x="351667" y="110637"/>
                  </a:lnTo>
                  <a:cubicBezTo>
                    <a:pt x="351667" y="110637"/>
                    <a:pt x="352714" y="102926"/>
                    <a:pt x="353761" y="97309"/>
                  </a:cubicBezTo>
                  <a:cubicBezTo>
                    <a:pt x="354618" y="91216"/>
                    <a:pt x="353095" y="88646"/>
                    <a:pt x="353095" y="84553"/>
                  </a:cubicBezTo>
                  <a:close/>
                </a:path>
              </a:pathLst>
            </a:custGeom>
            <a:solidFill>
              <a:srgbClr val="DCDDDE"/>
            </a:solidFill>
            <a:ln w="4754" cap="flat">
              <a:solidFill>
                <a:srgbClr val="FFFFFF"/>
              </a:solidFill>
              <a:prstDash val="solid"/>
              <a:miter/>
            </a:ln>
          </p:spPr>
          <p:txBody>
            <a:bodyPr rtlCol="0" anchor="ctr"/>
            <a:lstStyle/>
            <a:p>
              <a:endParaRPr lang="en-US"/>
            </a:p>
          </p:txBody>
        </p:sp>
        <p:sp>
          <p:nvSpPr>
            <p:cNvPr id="97" name="Graphic 13">
              <a:extLst>
                <a:ext uri="{FF2B5EF4-FFF2-40B4-BE49-F238E27FC236}">
                  <a16:creationId xmlns:a16="http://schemas.microsoft.com/office/drawing/2014/main" id="{8A4F2404-502A-AC38-BE05-1E442EEAC42F}"/>
                </a:ext>
              </a:extLst>
            </p:cNvPr>
            <p:cNvSpPr/>
            <p:nvPr userDrawn="1"/>
          </p:nvSpPr>
          <p:spPr>
            <a:xfrm>
              <a:off x="6114772" y="3141563"/>
              <a:ext cx="1146794" cy="665483"/>
            </a:xfrm>
            <a:custGeom>
              <a:avLst/>
              <a:gdLst>
                <a:gd name="connsiteX0" fmla="*/ 472842 w 604022"/>
                <a:gd name="connsiteY0" fmla="*/ 61973 h 350513"/>
                <a:gd name="connsiteX1" fmla="*/ 472461 w 604022"/>
                <a:gd name="connsiteY1" fmla="*/ 61402 h 350513"/>
                <a:gd name="connsiteX2" fmla="*/ 472842 w 604022"/>
                <a:gd name="connsiteY2" fmla="*/ 61973 h 350513"/>
                <a:gd name="connsiteX3" fmla="*/ 472842 w 604022"/>
                <a:gd name="connsiteY3" fmla="*/ 61973 h 350513"/>
                <a:gd name="connsiteX4" fmla="*/ 603547 w 604022"/>
                <a:gd name="connsiteY4" fmla="*/ 248654 h 350513"/>
                <a:gd name="connsiteX5" fmla="*/ 601262 w 604022"/>
                <a:gd name="connsiteY5" fmla="*/ 241704 h 350513"/>
                <a:gd name="connsiteX6" fmla="*/ 603261 w 604022"/>
                <a:gd name="connsiteY6" fmla="*/ 234469 h 350513"/>
                <a:gd name="connsiteX7" fmla="*/ 600405 w 604022"/>
                <a:gd name="connsiteY7" fmla="*/ 228281 h 350513"/>
                <a:gd name="connsiteX8" fmla="*/ 595265 w 604022"/>
                <a:gd name="connsiteY8" fmla="*/ 216953 h 350513"/>
                <a:gd name="connsiteX9" fmla="*/ 588887 w 604022"/>
                <a:gd name="connsiteY9" fmla="*/ 217429 h 350513"/>
                <a:gd name="connsiteX10" fmla="*/ 580890 w 604022"/>
                <a:gd name="connsiteY10" fmla="*/ 218191 h 350513"/>
                <a:gd name="connsiteX11" fmla="*/ 572894 w 604022"/>
                <a:gd name="connsiteY11" fmla="*/ 216096 h 350513"/>
                <a:gd name="connsiteX12" fmla="*/ 569847 w 604022"/>
                <a:gd name="connsiteY12" fmla="*/ 217334 h 350513"/>
                <a:gd name="connsiteX13" fmla="*/ 573465 w 604022"/>
                <a:gd name="connsiteY13" fmla="*/ 222950 h 350513"/>
                <a:gd name="connsiteX14" fmla="*/ 571942 w 604022"/>
                <a:gd name="connsiteY14" fmla="*/ 227615 h 350513"/>
                <a:gd name="connsiteX15" fmla="*/ 567277 w 604022"/>
                <a:gd name="connsiteY15" fmla="*/ 226092 h 350513"/>
                <a:gd name="connsiteX16" fmla="*/ 563374 w 604022"/>
                <a:gd name="connsiteY16" fmla="*/ 224854 h 350513"/>
                <a:gd name="connsiteX17" fmla="*/ 558995 w 604022"/>
                <a:gd name="connsiteY17" fmla="*/ 227710 h 350513"/>
                <a:gd name="connsiteX18" fmla="*/ 555092 w 604022"/>
                <a:gd name="connsiteY18" fmla="*/ 231804 h 350513"/>
                <a:gd name="connsiteX19" fmla="*/ 554330 w 604022"/>
                <a:gd name="connsiteY19" fmla="*/ 228758 h 350513"/>
                <a:gd name="connsiteX20" fmla="*/ 554616 w 604022"/>
                <a:gd name="connsiteY20" fmla="*/ 223141 h 350513"/>
                <a:gd name="connsiteX21" fmla="*/ 551284 w 604022"/>
                <a:gd name="connsiteY21" fmla="*/ 217524 h 350513"/>
                <a:gd name="connsiteX22" fmla="*/ 542526 w 604022"/>
                <a:gd name="connsiteY22" fmla="*/ 213621 h 350513"/>
                <a:gd name="connsiteX23" fmla="*/ 539480 w 604022"/>
                <a:gd name="connsiteY23" fmla="*/ 209528 h 350513"/>
                <a:gd name="connsiteX24" fmla="*/ 536909 w 604022"/>
                <a:gd name="connsiteY24" fmla="*/ 202293 h 350513"/>
                <a:gd name="connsiteX25" fmla="*/ 533577 w 604022"/>
                <a:gd name="connsiteY25" fmla="*/ 204577 h 350513"/>
                <a:gd name="connsiteX26" fmla="*/ 529198 w 604022"/>
                <a:gd name="connsiteY26" fmla="*/ 203245 h 350513"/>
                <a:gd name="connsiteX27" fmla="*/ 522535 w 604022"/>
                <a:gd name="connsiteY27" fmla="*/ 202007 h 350513"/>
                <a:gd name="connsiteX28" fmla="*/ 517394 w 604022"/>
                <a:gd name="connsiteY28" fmla="*/ 200199 h 350513"/>
                <a:gd name="connsiteX29" fmla="*/ 523010 w 604022"/>
                <a:gd name="connsiteY29" fmla="*/ 196295 h 350513"/>
                <a:gd name="connsiteX30" fmla="*/ 528627 w 604022"/>
                <a:gd name="connsiteY30" fmla="*/ 198580 h 350513"/>
                <a:gd name="connsiteX31" fmla="*/ 533292 w 604022"/>
                <a:gd name="connsiteY31" fmla="*/ 197342 h 350513"/>
                <a:gd name="connsiteX32" fmla="*/ 538432 w 604022"/>
                <a:gd name="connsiteY32" fmla="*/ 196581 h 350513"/>
                <a:gd name="connsiteX33" fmla="*/ 542240 w 604022"/>
                <a:gd name="connsiteY33" fmla="*/ 202483 h 350513"/>
                <a:gd name="connsiteX34" fmla="*/ 546143 w 604022"/>
                <a:gd name="connsiteY34" fmla="*/ 205530 h 350513"/>
                <a:gd name="connsiteX35" fmla="*/ 549761 w 604022"/>
                <a:gd name="connsiteY35" fmla="*/ 206767 h 350513"/>
                <a:gd name="connsiteX36" fmla="*/ 555377 w 604022"/>
                <a:gd name="connsiteY36" fmla="*/ 209623 h 350513"/>
                <a:gd name="connsiteX37" fmla="*/ 559756 w 604022"/>
                <a:gd name="connsiteY37" fmla="*/ 212955 h 350513"/>
                <a:gd name="connsiteX38" fmla="*/ 563564 w 604022"/>
                <a:gd name="connsiteY38" fmla="*/ 212669 h 350513"/>
                <a:gd name="connsiteX39" fmla="*/ 567467 w 604022"/>
                <a:gd name="connsiteY39" fmla="*/ 209813 h 350513"/>
                <a:gd name="connsiteX40" fmla="*/ 570038 w 604022"/>
                <a:gd name="connsiteY40" fmla="*/ 207243 h 350513"/>
                <a:gd name="connsiteX41" fmla="*/ 568229 w 604022"/>
                <a:gd name="connsiteY41" fmla="*/ 203340 h 350513"/>
                <a:gd name="connsiteX42" fmla="*/ 564421 w 604022"/>
                <a:gd name="connsiteY42" fmla="*/ 199247 h 350513"/>
                <a:gd name="connsiteX43" fmla="*/ 558995 w 604022"/>
                <a:gd name="connsiteY43" fmla="*/ 197438 h 350513"/>
                <a:gd name="connsiteX44" fmla="*/ 556996 w 604022"/>
                <a:gd name="connsiteY44" fmla="*/ 192297 h 350513"/>
                <a:gd name="connsiteX45" fmla="*/ 552141 w 604022"/>
                <a:gd name="connsiteY45" fmla="*/ 192773 h 350513"/>
                <a:gd name="connsiteX46" fmla="*/ 540812 w 604022"/>
                <a:gd name="connsiteY46" fmla="*/ 187633 h 350513"/>
                <a:gd name="connsiteX47" fmla="*/ 527675 w 604022"/>
                <a:gd name="connsiteY47" fmla="*/ 176875 h 350513"/>
                <a:gd name="connsiteX48" fmla="*/ 522249 w 604022"/>
                <a:gd name="connsiteY48" fmla="*/ 167070 h 350513"/>
                <a:gd name="connsiteX49" fmla="*/ 528627 w 604022"/>
                <a:gd name="connsiteY49" fmla="*/ 173258 h 350513"/>
                <a:gd name="connsiteX50" fmla="*/ 534053 w 604022"/>
                <a:gd name="connsiteY50" fmla="*/ 177637 h 350513"/>
                <a:gd name="connsiteX51" fmla="*/ 541003 w 604022"/>
                <a:gd name="connsiteY51" fmla="*/ 183539 h 350513"/>
                <a:gd name="connsiteX52" fmla="*/ 547952 w 604022"/>
                <a:gd name="connsiteY52" fmla="*/ 187918 h 350513"/>
                <a:gd name="connsiteX53" fmla="*/ 554425 w 604022"/>
                <a:gd name="connsiteY53" fmla="*/ 187918 h 350513"/>
                <a:gd name="connsiteX54" fmla="*/ 554901 w 604022"/>
                <a:gd name="connsiteY54" fmla="*/ 182302 h 350513"/>
                <a:gd name="connsiteX55" fmla="*/ 552331 w 604022"/>
                <a:gd name="connsiteY55" fmla="*/ 178970 h 350513"/>
                <a:gd name="connsiteX56" fmla="*/ 549475 w 604022"/>
                <a:gd name="connsiteY56" fmla="*/ 175638 h 350513"/>
                <a:gd name="connsiteX57" fmla="*/ 551569 w 604022"/>
                <a:gd name="connsiteY57" fmla="*/ 171259 h 350513"/>
                <a:gd name="connsiteX58" fmla="*/ 555187 w 604022"/>
                <a:gd name="connsiteY58" fmla="*/ 172782 h 350513"/>
                <a:gd name="connsiteX59" fmla="*/ 557472 w 604022"/>
                <a:gd name="connsiteY59" fmla="*/ 172306 h 350513"/>
                <a:gd name="connsiteX60" fmla="*/ 559566 w 604022"/>
                <a:gd name="connsiteY60" fmla="*/ 174114 h 350513"/>
                <a:gd name="connsiteX61" fmla="*/ 562136 w 604022"/>
                <a:gd name="connsiteY61" fmla="*/ 178208 h 350513"/>
                <a:gd name="connsiteX62" fmla="*/ 564992 w 604022"/>
                <a:gd name="connsiteY62" fmla="*/ 178970 h 350513"/>
                <a:gd name="connsiteX63" fmla="*/ 566230 w 604022"/>
                <a:gd name="connsiteY63" fmla="*/ 174114 h 350513"/>
                <a:gd name="connsiteX64" fmla="*/ 565468 w 604022"/>
                <a:gd name="connsiteY64" fmla="*/ 168498 h 350513"/>
                <a:gd name="connsiteX65" fmla="*/ 559851 w 604022"/>
                <a:gd name="connsiteY65" fmla="*/ 163643 h 350513"/>
                <a:gd name="connsiteX66" fmla="*/ 553188 w 604022"/>
                <a:gd name="connsiteY66" fmla="*/ 160787 h 350513"/>
                <a:gd name="connsiteX67" fmla="*/ 558043 w 604022"/>
                <a:gd name="connsiteY67" fmla="*/ 158217 h 350513"/>
                <a:gd name="connsiteX68" fmla="*/ 554140 w 604022"/>
                <a:gd name="connsiteY68" fmla="*/ 156408 h 350513"/>
                <a:gd name="connsiteX69" fmla="*/ 548714 w 604022"/>
                <a:gd name="connsiteY69" fmla="*/ 155932 h 350513"/>
                <a:gd name="connsiteX70" fmla="*/ 543573 w 604022"/>
                <a:gd name="connsiteY70" fmla="*/ 154409 h 350513"/>
                <a:gd name="connsiteX71" fmla="*/ 537195 w 604022"/>
                <a:gd name="connsiteY71" fmla="*/ 154695 h 350513"/>
                <a:gd name="connsiteX72" fmla="*/ 532816 w 604022"/>
                <a:gd name="connsiteY72" fmla="*/ 148507 h 350513"/>
                <a:gd name="connsiteX73" fmla="*/ 528151 w 604022"/>
                <a:gd name="connsiteY73" fmla="*/ 142890 h 350513"/>
                <a:gd name="connsiteX74" fmla="*/ 524534 w 604022"/>
                <a:gd name="connsiteY74" fmla="*/ 142129 h 350513"/>
                <a:gd name="connsiteX75" fmla="*/ 520155 w 604022"/>
                <a:gd name="connsiteY75" fmla="*/ 140605 h 350513"/>
                <a:gd name="connsiteX76" fmla="*/ 513967 w 604022"/>
                <a:gd name="connsiteY76" fmla="*/ 133941 h 350513"/>
                <a:gd name="connsiteX77" fmla="*/ 505970 w 604022"/>
                <a:gd name="connsiteY77" fmla="*/ 127278 h 350513"/>
                <a:gd name="connsiteX78" fmla="*/ 501877 w 604022"/>
                <a:gd name="connsiteY78" fmla="*/ 122899 h 350513"/>
                <a:gd name="connsiteX79" fmla="*/ 496260 w 604022"/>
                <a:gd name="connsiteY79" fmla="*/ 114902 h 350513"/>
                <a:gd name="connsiteX80" fmla="*/ 501115 w 604022"/>
                <a:gd name="connsiteY80" fmla="*/ 116711 h 350513"/>
                <a:gd name="connsiteX81" fmla="*/ 503971 w 604022"/>
                <a:gd name="connsiteY81" fmla="*/ 122327 h 350513"/>
                <a:gd name="connsiteX82" fmla="*/ 507589 w 604022"/>
                <a:gd name="connsiteY82" fmla="*/ 124136 h 350513"/>
                <a:gd name="connsiteX83" fmla="*/ 512729 w 604022"/>
                <a:gd name="connsiteY83" fmla="*/ 128230 h 350513"/>
                <a:gd name="connsiteX84" fmla="*/ 517108 w 604022"/>
                <a:gd name="connsiteY84" fmla="*/ 132323 h 350513"/>
                <a:gd name="connsiteX85" fmla="*/ 523010 w 604022"/>
                <a:gd name="connsiteY85" fmla="*/ 136417 h 350513"/>
                <a:gd name="connsiteX86" fmla="*/ 527104 w 604022"/>
                <a:gd name="connsiteY86" fmla="*/ 136893 h 350513"/>
                <a:gd name="connsiteX87" fmla="*/ 531769 w 604022"/>
                <a:gd name="connsiteY87" fmla="*/ 139939 h 350513"/>
                <a:gd name="connsiteX88" fmla="*/ 535862 w 604022"/>
                <a:gd name="connsiteY88" fmla="*/ 146603 h 350513"/>
                <a:gd name="connsiteX89" fmla="*/ 539955 w 604022"/>
                <a:gd name="connsiteY89" fmla="*/ 150982 h 350513"/>
                <a:gd name="connsiteX90" fmla="*/ 540717 w 604022"/>
                <a:gd name="connsiteY90" fmla="*/ 146127 h 350513"/>
                <a:gd name="connsiteX91" fmla="*/ 543763 w 604022"/>
                <a:gd name="connsiteY91" fmla="*/ 145841 h 350513"/>
                <a:gd name="connsiteX92" fmla="*/ 549380 w 604022"/>
                <a:gd name="connsiteY92" fmla="*/ 150411 h 350513"/>
                <a:gd name="connsiteX93" fmla="*/ 555282 w 604022"/>
                <a:gd name="connsiteY93" fmla="*/ 151172 h 350513"/>
                <a:gd name="connsiteX94" fmla="*/ 554806 w 604022"/>
                <a:gd name="connsiteY94" fmla="*/ 148887 h 350513"/>
                <a:gd name="connsiteX95" fmla="*/ 551189 w 604022"/>
                <a:gd name="connsiteY95" fmla="*/ 145555 h 350513"/>
                <a:gd name="connsiteX96" fmla="*/ 554520 w 604022"/>
                <a:gd name="connsiteY96" fmla="*/ 143461 h 350513"/>
                <a:gd name="connsiteX97" fmla="*/ 553473 w 604022"/>
                <a:gd name="connsiteY97" fmla="*/ 140129 h 350513"/>
                <a:gd name="connsiteX98" fmla="*/ 550903 w 604022"/>
                <a:gd name="connsiteY98" fmla="*/ 137273 h 350513"/>
                <a:gd name="connsiteX99" fmla="*/ 553759 w 604022"/>
                <a:gd name="connsiteY99" fmla="*/ 134989 h 350513"/>
                <a:gd name="connsiteX100" fmla="*/ 550903 w 604022"/>
                <a:gd name="connsiteY100" fmla="*/ 131181 h 350513"/>
                <a:gd name="connsiteX101" fmla="*/ 554520 w 604022"/>
                <a:gd name="connsiteY101" fmla="*/ 128896 h 350513"/>
                <a:gd name="connsiteX102" fmla="*/ 556615 w 604022"/>
                <a:gd name="connsiteY102" fmla="*/ 125279 h 350513"/>
                <a:gd name="connsiteX103" fmla="*/ 550713 w 604022"/>
                <a:gd name="connsiteY103" fmla="*/ 120138 h 350513"/>
                <a:gd name="connsiteX104" fmla="*/ 542240 w 604022"/>
                <a:gd name="connsiteY104" fmla="*/ 118615 h 350513"/>
                <a:gd name="connsiteX105" fmla="*/ 534529 w 604022"/>
                <a:gd name="connsiteY105" fmla="*/ 114236 h 350513"/>
                <a:gd name="connsiteX106" fmla="*/ 530150 w 604022"/>
                <a:gd name="connsiteY106" fmla="*/ 111380 h 350513"/>
                <a:gd name="connsiteX107" fmla="*/ 524724 w 604022"/>
                <a:gd name="connsiteY107" fmla="*/ 107001 h 350513"/>
                <a:gd name="connsiteX108" fmla="*/ 518822 w 604022"/>
                <a:gd name="connsiteY108" fmla="*/ 104907 h 350513"/>
                <a:gd name="connsiteX109" fmla="*/ 514728 w 604022"/>
                <a:gd name="connsiteY109" fmla="*/ 108810 h 350513"/>
                <a:gd name="connsiteX110" fmla="*/ 511682 w 604022"/>
                <a:gd name="connsiteY110" fmla="*/ 106525 h 350513"/>
                <a:gd name="connsiteX111" fmla="*/ 506542 w 604022"/>
                <a:gd name="connsiteY111" fmla="*/ 105763 h 350513"/>
                <a:gd name="connsiteX112" fmla="*/ 499878 w 604022"/>
                <a:gd name="connsiteY112" fmla="*/ 105002 h 350513"/>
                <a:gd name="connsiteX113" fmla="*/ 494451 w 604022"/>
                <a:gd name="connsiteY113" fmla="*/ 101956 h 350513"/>
                <a:gd name="connsiteX114" fmla="*/ 490834 w 604022"/>
                <a:gd name="connsiteY114" fmla="*/ 97577 h 350513"/>
                <a:gd name="connsiteX115" fmla="*/ 488264 w 604022"/>
                <a:gd name="connsiteY115" fmla="*/ 93483 h 350513"/>
                <a:gd name="connsiteX116" fmla="*/ 485979 w 604022"/>
                <a:gd name="connsiteY116" fmla="*/ 86534 h 350513"/>
                <a:gd name="connsiteX117" fmla="*/ 481124 w 604022"/>
                <a:gd name="connsiteY117" fmla="*/ 90627 h 350513"/>
                <a:gd name="connsiteX118" fmla="*/ 475507 w 604022"/>
                <a:gd name="connsiteY118" fmla="*/ 95006 h 350513"/>
                <a:gd name="connsiteX119" fmla="*/ 467320 w 604022"/>
                <a:gd name="connsiteY119" fmla="*/ 95006 h 350513"/>
                <a:gd name="connsiteX120" fmla="*/ 463227 w 604022"/>
                <a:gd name="connsiteY120" fmla="*/ 85201 h 350513"/>
                <a:gd name="connsiteX121" fmla="*/ 464274 w 604022"/>
                <a:gd name="connsiteY121" fmla="*/ 73111 h 350513"/>
                <a:gd name="connsiteX122" fmla="*/ 468177 w 604022"/>
                <a:gd name="connsiteY122" fmla="*/ 67209 h 350513"/>
                <a:gd name="connsiteX123" fmla="*/ 472556 w 604022"/>
                <a:gd name="connsiteY123" fmla="*/ 61021 h 350513"/>
                <a:gd name="connsiteX124" fmla="*/ 472842 w 604022"/>
                <a:gd name="connsiteY124" fmla="*/ 59688 h 350513"/>
                <a:gd name="connsiteX125" fmla="*/ 477983 w 604022"/>
                <a:gd name="connsiteY125" fmla="*/ 55214 h 350513"/>
                <a:gd name="connsiteX126" fmla="*/ 477983 w 604022"/>
                <a:gd name="connsiteY126" fmla="*/ 49407 h 350513"/>
                <a:gd name="connsiteX127" fmla="*/ 477316 w 604022"/>
                <a:gd name="connsiteY127" fmla="*/ 42267 h 350513"/>
                <a:gd name="connsiteX128" fmla="*/ 472842 w 604022"/>
                <a:gd name="connsiteY128" fmla="*/ 38174 h 350513"/>
                <a:gd name="connsiteX129" fmla="*/ 467035 w 604022"/>
                <a:gd name="connsiteY129" fmla="*/ 33033 h 350513"/>
                <a:gd name="connsiteX130" fmla="*/ 460181 w 604022"/>
                <a:gd name="connsiteY130" fmla="*/ 31700 h 350513"/>
                <a:gd name="connsiteX131" fmla="*/ 457420 w 604022"/>
                <a:gd name="connsiteY131" fmla="*/ 27607 h 350513"/>
                <a:gd name="connsiteX132" fmla="*/ 452660 w 604022"/>
                <a:gd name="connsiteY132" fmla="*/ 24561 h 350513"/>
                <a:gd name="connsiteX133" fmla="*/ 446472 w 604022"/>
                <a:gd name="connsiteY133" fmla="*/ 23514 h 350513"/>
                <a:gd name="connsiteX134" fmla="*/ 441713 w 604022"/>
                <a:gd name="connsiteY134" fmla="*/ 24561 h 350513"/>
                <a:gd name="connsiteX135" fmla="*/ 436953 w 604022"/>
                <a:gd name="connsiteY135" fmla="*/ 21514 h 350513"/>
                <a:gd name="connsiteX136" fmla="*/ 433906 w 604022"/>
                <a:gd name="connsiteY136" fmla="*/ 18754 h 350513"/>
                <a:gd name="connsiteX137" fmla="*/ 436953 w 604022"/>
                <a:gd name="connsiteY137" fmla="*/ 12566 h 350513"/>
                <a:gd name="connsiteX138" fmla="*/ 436286 w 604022"/>
                <a:gd name="connsiteY138" fmla="*/ 8758 h 350513"/>
                <a:gd name="connsiteX139" fmla="*/ 430479 w 604022"/>
                <a:gd name="connsiteY139" fmla="*/ 5997 h 350513"/>
                <a:gd name="connsiteX140" fmla="*/ 424958 w 604022"/>
                <a:gd name="connsiteY140" fmla="*/ 4284 h 350513"/>
                <a:gd name="connsiteX141" fmla="*/ 419151 w 604022"/>
                <a:gd name="connsiteY141" fmla="*/ 3618 h 350513"/>
                <a:gd name="connsiteX142" fmla="*/ 414010 w 604022"/>
                <a:gd name="connsiteY142" fmla="*/ 3998 h 350513"/>
                <a:gd name="connsiteX143" fmla="*/ 413820 w 604022"/>
                <a:gd name="connsiteY143" fmla="*/ 10281 h 350513"/>
                <a:gd name="connsiteX144" fmla="*/ 411725 w 604022"/>
                <a:gd name="connsiteY144" fmla="*/ 23609 h 350513"/>
                <a:gd name="connsiteX145" fmla="*/ 366031 w 604022"/>
                <a:gd name="connsiteY145" fmla="*/ 0 h 350513"/>
                <a:gd name="connsiteX146" fmla="*/ 367554 w 604022"/>
                <a:gd name="connsiteY146" fmla="*/ 8758 h 350513"/>
                <a:gd name="connsiteX147" fmla="*/ 366031 w 604022"/>
                <a:gd name="connsiteY147" fmla="*/ 17516 h 350513"/>
                <a:gd name="connsiteX148" fmla="*/ 365460 w 604022"/>
                <a:gd name="connsiteY148" fmla="*/ 24751 h 350513"/>
                <a:gd name="connsiteX149" fmla="*/ 364984 w 604022"/>
                <a:gd name="connsiteY149" fmla="*/ 33985 h 350513"/>
                <a:gd name="connsiteX150" fmla="*/ 358796 w 604022"/>
                <a:gd name="connsiteY150" fmla="*/ 44266 h 350513"/>
                <a:gd name="connsiteX151" fmla="*/ 354703 w 604022"/>
                <a:gd name="connsiteY151" fmla="*/ 50930 h 350513"/>
                <a:gd name="connsiteX152" fmla="*/ 349562 w 604022"/>
                <a:gd name="connsiteY152" fmla="*/ 60164 h 350513"/>
                <a:gd name="connsiteX153" fmla="*/ 344422 w 604022"/>
                <a:gd name="connsiteY153" fmla="*/ 64258 h 350513"/>
                <a:gd name="connsiteX154" fmla="*/ 339757 w 604022"/>
                <a:gd name="connsiteY154" fmla="*/ 75586 h 350513"/>
                <a:gd name="connsiteX155" fmla="*/ 334140 w 604022"/>
                <a:gd name="connsiteY155" fmla="*/ 72540 h 350513"/>
                <a:gd name="connsiteX156" fmla="*/ 327953 w 604022"/>
                <a:gd name="connsiteY156" fmla="*/ 73016 h 350513"/>
                <a:gd name="connsiteX157" fmla="*/ 324335 w 604022"/>
                <a:gd name="connsiteY157" fmla="*/ 81203 h 350513"/>
                <a:gd name="connsiteX158" fmla="*/ 323859 w 604022"/>
                <a:gd name="connsiteY158" fmla="*/ 89389 h 350513"/>
                <a:gd name="connsiteX159" fmla="*/ 320242 w 604022"/>
                <a:gd name="connsiteY159" fmla="*/ 97577 h 350513"/>
                <a:gd name="connsiteX160" fmla="*/ 318718 w 604022"/>
                <a:gd name="connsiteY160" fmla="*/ 107382 h 350513"/>
                <a:gd name="connsiteX161" fmla="*/ 314054 w 604022"/>
                <a:gd name="connsiteY161" fmla="*/ 116140 h 350513"/>
                <a:gd name="connsiteX162" fmla="*/ 307866 w 604022"/>
                <a:gd name="connsiteY162" fmla="*/ 115664 h 350513"/>
                <a:gd name="connsiteX163" fmla="*/ 297585 w 604022"/>
                <a:gd name="connsiteY163" fmla="*/ 112522 h 350513"/>
                <a:gd name="connsiteX164" fmla="*/ 291968 w 604022"/>
                <a:gd name="connsiteY164" fmla="*/ 105859 h 350513"/>
                <a:gd name="connsiteX165" fmla="*/ 283210 w 604022"/>
                <a:gd name="connsiteY165" fmla="*/ 103288 h 350513"/>
                <a:gd name="connsiteX166" fmla="*/ 282734 w 604022"/>
                <a:gd name="connsiteY166" fmla="*/ 112998 h 350513"/>
                <a:gd name="connsiteX167" fmla="*/ 282258 w 604022"/>
                <a:gd name="connsiteY167" fmla="*/ 123279 h 350513"/>
                <a:gd name="connsiteX168" fmla="*/ 275594 w 604022"/>
                <a:gd name="connsiteY168" fmla="*/ 133085 h 350513"/>
                <a:gd name="connsiteX169" fmla="*/ 274071 w 604022"/>
                <a:gd name="connsiteY169" fmla="*/ 141272 h 350513"/>
                <a:gd name="connsiteX170" fmla="*/ 269978 w 604022"/>
                <a:gd name="connsiteY170" fmla="*/ 152029 h 350513"/>
                <a:gd name="connsiteX171" fmla="*/ 266360 w 604022"/>
                <a:gd name="connsiteY171" fmla="*/ 167451 h 350513"/>
                <a:gd name="connsiteX172" fmla="*/ 257602 w 604022"/>
                <a:gd name="connsiteY172" fmla="*/ 180302 h 350513"/>
                <a:gd name="connsiteX173" fmla="*/ 251414 w 604022"/>
                <a:gd name="connsiteY173" fmla="*/ 191059 h 350513"/>
                <a:gd name="connsiteX174" fmla="*/ 250938 w 604022"/>
                <a:gd name="connsiteY174" fmla="*/ 199818 h 350513"/>
                <a:gd name="connsiteX175" fmla="*/ 250462 w 604022"/>
                <a:gd name="connsiteY175" fmla="*/ 203911 h 350513"/>
                <a:gd name="connsiteX176" fmla="*/ 255603 w 604022"/>
                <a:gd name="connsiteY176" fmla="*/ 207053 h 350513"/>
                <a:gd name="connsiteX177" fmla="*/ 249986 w 604022"/>
                <a:gd name="connsiteY177" fmla="*/ 216287 h 350513"/>
                <a:gd name="connsiteX178" fmla="*/ 249511 w 604022"/>
                <a:gd name="connsiteY178" fmla="*/ 221903 h 350513"/>
                <a:gd name="connsiteX179" fmla="*/ 238753 w 604022"/>
                <a:gd name="connsiteY179" fmla="*/ 227044 h 350513"/>
                <a:gd name="connsiteX180" fmla="*/ 227425 w 604022"/>
                <a:gd name="connsiteY180" fmla="*/ 230661 h 350513"/>
                <a:gd name="connsiteX181" fmla="*/ 218667 w 604022"/>
                <a:gd name="connsiteY181" fmla="*/ 238372 h 350513"/>
                <a:gd name="connsiteX182" fmla="*/ 210956 w 604022"/>
                <a:gd name="connsiteY182" fmla="*/ 235802 h 350513"/>
                <a:gd name="connsiteX183" fmla="*/ 211432 w 604022"/>
                <a:gd name="connsiteY183" fmla="*/ 241990 h 350513"/>
                <a:gd name="connsiteX184" fmla="*/ 205244 w 604022"/>
                <a:gd name="connsiteY184" fmla="*/ 249129 h 350513"/>
                <a:gd name="connsiteX185" fmla="*/ 196010 w 604022"/>
                <a:gd name="connsiteY185" fmla="*/ 250653 h 350513"/>
                <a:gd name="connsiteX186" fmla="*/ 185729 w 604022"/>
                <a:gd name="connsiteY186" fmla="*/ 256840 h 350513"/>
                <a:gd name="connsiteX187" fmla="*/ 178018 w 604022"/>
                <a:gd name="connsiteY187" fmla="*/ 254270 h 350513"/>
                <a:gd name="connsiteX188" fmla="*/ 171354 w 604022"/>
                <a:gd name="connsiteY188" fmla="*/ 252176 h 350513"/>
                <a:gd name="connsiteX189" fmla="*/ 166214 w 604022"/>
                <a:gd name="connsiteY189" fmla="*/ 258364 h 350513"/>
                <a:gd name="connsiteX190" fmla="*/ 160597 w 604022"/>
                <a:gd name="connsiteY190" fmla="*/ 261981 h 350513"/>
                <a:gd name="connsiteX191" fmla="*/ 150791 w 604022"/>
                <a:gd name="connsiteY191" fmla="*/ 266646 h 350513"/>
                <a:gd name="connsiteX192" fmla="*/ 142034 w 604022"/>
                <a:gd name="connsiteY192" fmla="*/ 261505 h 350513"/>
                <a:gd name="connsiteX193" fmla="*/ 133275 w 604022"/>
                <a:gd name="connsiteY193" fmla="*/ 259411 h 350513"/>
                <a:gd name="connsiteX194" fmla="*/ 127659 w 604022"/>
                <a:gd name="connsiteY194" fmla="*/ 252747 h 350513"/>
                <a:gd name="connsiteX195" fmla="*/ 125564 w 604022"/>
                <a:gd name="connsiteY195" fmla="*/ 247130 h 350513"/>
                <a:gd name="connsiteX196" fmla="*/ 119377 w 604022"/>
                <a:gd name="connsiteY196" fmla="*/ 240657 h 350513"/>
                <a:gd name="connsiteX197" fmla="*/ 99385 w 604022"/>
                <a:gd name="connsiteY197" fmla="*/ 264647 h 350513"/>
                <a:gd name="connsiteX198" fmla="*/ 91199 w 604022"/>
                <a:gd name="connsiteY198" fmla="*/ 271310 h 350513"/>
                <a:gd name="connsiteX199" fmla="*/ 77871 w 604022"/>
                <a:gd name="connsiteY199" fmla="*/ 280068 h 350513"/>
                <a:gd name="connsiteX200" fmla="*/ 69684 w 604022"/>
                <a:gd name="connsiteY200" fmla="*/ 289302 h 350513"/>
                <a:gd name="connsiteX201" fmla="*/ 66638 w 604022"/>
                <a:gd name="connsiteY201" fmla="*/ 298061 h 350513"/>
                <a:gd name="connsiteX202" fmla="*/ 59974 w 604022"/>
                <a:gd name="connsiteY202" fmla="*/ 304248 h 350513"/>
                <a:gd name="connsiteX203" fmla="*/ 56928 w 604022"/>
                <a:gd name="connsiteY203" fmla="*/ 313007 h 350513"/>
                <a:gd name="connsiteX204" fmla="*/ 48741 w 604022"/>
                <a:gd name="connsiteY204" fmla="*/ 317576 h 350513"/>
                <a:gd name="connsiteX205" fmla="*/ 43124 w 604022"/>
                <a:gd name="connsiteY205" fmla="*/ 322240 h 350513"/>
                <a:gd name="connsiteX206" fmla="*/ 39983 w 604022"/>
                <a:gd name="connsiteY206" fmla="*/ 329952 h 350513"/>
                <a:gd name="connsiteX207" fmla="*/ 28178 w 604022"/>
                <a:gd name="connsiteY207" fmla="*/ 335092 h 350513"/>
                <a:gd name="connsiteX208" fmla="*/ 16374 w 604022"/>
                <a:gd name="connsiteY208" fmla="*/ 341280 h 350513"/>
                <a:gd name="connsiteX209" fmla="*/ 8187 w 604022"/>
                <a:gd name="connsiteY209" fmla="*/ 342803 h 350513"/>
                <a:gd name="connsiteX210" fmla="*/ 0 w 604022"/>
                <a:gd name="connsiteY210" fmla="*/ 350514 h 350513"/>
                <a:gd name="connsiteX211" fmla="*/ 123470 w 604022"/>
                <a:gd name="connsiteY211" fmla="*/ 332903 h 350513"/>
                <a:gd name="connsiteX212" fmla="*/ 144699 w 604022"/>
                <a:gd name="connsiteY212" fmla="*/ 326715 h 350513"/>
                <a:gd name="connsiteX213" fmla="*/ 159740 w 604022"/>
                <a:gd name="connsiteY213" fmla="*/ 326715 h 350513"/>
                <a:gd name="connsiteX214" fmla="*/ 220000 w 604022"/>
                <a:gd name="connsiteY214" fmla="*/ 321955 h 350513"/>
                <a:gd name="connsiteX215" fmla="*/ 287780 w 604022"/>
                <a:gd name="connsiteY215" fmla="*/ 314435 h 350513"/>
                <a:gd name="connsiteX216" fmla="*/ 341851 w 604022"/>
                <a:gd name="connsiteY216" fmla="*/ 302820 h 350513"/>
                <a:gd name="connsiteX217" fmla="*/ 450756 w 604022"/>
                <a:gd name="connsiteY217" fmla="*/ 282924 h 350513"/>
                <a:gd name="connsiteX218" fmla="*/ 600405 w 604022"/>
                <a:gd name="connsiteY218" fmla="*/ 251414 h 350513"/>
                <a:gd name="connsiteX219" fmla="*/ 604023 w 604022"/>
                <a:gd name="connsiteY219" fmla="*/ 249320 h 350513"/>
                <a:gd name="connsiteX220" fmla="*/ 603547 w 604022"/>
                <a:gd name="connsiteY220" fmla="*/ 248654 h 35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604022" h="350513">
                  <a:moveTo>
                    <a:pt x="472842" y="61973"/>
                  </a:moveTo>
                  <a:cubicBezTo>
                    <a:pt x="472652" y="61592"/>
                    <a:pt x="472461" y="61402"/>
                    <a:pt x="472461" y="61402"/>
                  </a:cubicBezTo>
                  <a:cubicBezTo>
                    <a:pt x="472461" y="61402"/>
                    <a:pt x="472652" y="61687"/>
                    <a:pt x="472842" y="61973"/>
                  </a:cubicBezTo>
                  <a:lnTo>
                    <a:pt x="472842" y="61973"/>
                  </a:lnTo>
                  <a:close/>
                  <a:moveTo>
                    <a:pt x="603547" y="248654"/>
                  </a:moveTo>
                  <a:cubicBezTo>
                    <a:pt x="602785" y="247606"/>
                    <a:pt x="601738" y="243037"/>
                    <a:pt x="601262" y="241704"/>
                  </a:cubicBezTo>
                  <a:cubicBezTo>
                    <a:pt x="600691" y="240372"/>
                    <a:pt x="602309" y="235802"/>
                    <a:pt x="603261" y="234469"/>
                  </a:cubicBezTo>
                  <a:cubicBezTo>
                    <a:pt x="604308" y="233232"/>
                    <a:pt x="602214" y="230376"/>
                    <a:pt x="600405" y="228281"/>
                  </a:cubicBezTo>
                  <a:cubicBezTo>
                    <a:pt x="598597" y="226187"/>
                    <a:pt x="596788" y="220570"/>
                    <a:pt x="595265" y="216953"/>
                  </a:cubicBezTo>
                  <a:cubicBezTo>
                    <a:pt x="593741" y="213336"/>
                    <a:pt x="590410" y="215906"/>
                    <a:pt x="588887" y="217429"/>
                  </a:cubicBezTo>
                  <a:cubicBezTo>
                    <a:pt x="587363" y="218952"/>
                    <a:pt x="583270" y="218952"/>
                    <a:pt x="580890" y="218191"/>
                  </a:cubicBezTo>
                  <a:cubicBezTo>
                    <a:pt x="578605" y="217429"/>
                    <a:pt x="574512" y="216858"/>
                    <a:pt x="572894" y="216096"/>
                  </a:cubicBezTo>
                  <a:cubicBezTo>
                    <a:pt x="571370" y="215335"/>
                    <a:pt x="569086" y="215811"/>
                    <a:pt x="569847" y="217334"/>
                  </a:cubicBezTo>
                  <a:cubicBezTo>
                    <a:pt x="570609" y="218857"/>
                    <a:pt x="572132" y="221142"/>
                    <a:pt x="573465" y="222950"/>
                  </a:cubicBezTo>
                  <a:cubicBezTo>
                    <a:pt x="574797" y="224759"/>
                    <a:pt x="573179" y="227044"/>
                    <a:pt x="571942" y="227615"/>
                  </a:cubicBezTo>
                  <a:cubicBezTo>
                    <a:pt x="570609" y="228091"/>
                    <a:pt x="568324" y="227615"/>
                    <a:pt x="567277" y="226092"/>
                  </a:cubicBezTo>
                  <a:cubicBezTo>
                    <a:pt x="566230" y="224569"/>
                    <a:pt x="564992" y="224854"/>
                    <a:pt x="563374" y="224854"/>
                  </a:cubicBezTo>
                  <a:cubicBezTo>
                    <a:pt x="561851" y="224854"/>
                    <a:pt x="559566" y="225616"/>
                    <a:pt x="558995" y="227710"/>
                  </a:cubicBezTo>
                  <a:cubicBezTo>
                    <a:pt x="558519" y="229710"/>
                    <a:pt x="557472" y="231328"/>
                    <a:pt x="555092" y="231804"/>
                  </a:cubicBezTo>
                  <a:cubicBezTo>
                    <a:pt x="552807" y="232280"/>
                    <a:pt x="553569" y="229995"/>
                    <a:pt x="554330" y="228758"/>
                  </a:cubicBezTo>
                  <a:cubicBezTo>
                    <a:pt x="555092" y="227425"/>
                    <a:pt x="554330" y="224664"/>
                    <a:pt x="554616" y="223141"/>
                  </a:cubicBezTo>
                  <a:cubicBezTo>
                    <a:pt x="554901" y="221618"/>
                    <a:pt x="552807" y="218286"/>
                    <a:pt x="551284" y="217524"/>
                  </a:cubicBezTo>
                  <a:cubicBezTo>
                    <a:pt x="549761" y="216763"/>
                    <a:pt x="544620" y="213907"/>
                    <a:pt x="542526" y="213621"/>
                  </a:cubicBezTo>
                  <a:cubicBezTo>
                    <a:pt x="540527" y="213336"/>
                    <a:pt x="539194" y="210575"/>
                    <a:pt x="539480" y="209528"/>
                  </a:cubicBezTo>
                  <a:cubicBezTo>
                    <a:pt x="539765" y="208481"/>
                    <a:pt x="537195" y="203911"/>
                    <a:pt x="536909" y="202293"/>
                  </a:cubicBezTo>
                  <a:cubicBezTo>
                    <a:pt x="536623" y="200770"/>
                    <a:pt x="534624" y="203530"/>
                    <a:pt x="533577" y="204577"/>
                  </a:cubicBezTo>
                  <a:cubicBezTo>
                    <a:pt x="532530" y="205625"/>
                    <a:pt x="530721" y="204863"/>
                    <a:pt x="529198" y="203245"/>
                  </a:cubicBezTo>
                  <a:cubicBezTo>
                    <a:pt x="527675" y="201722"/>
                    <a:pt x="523772" y="201722"/>
                    <a:pt x="522535" y="202007"/>
                  </a:cubicBezTo>
                  <a:cubicBezTo>
                    <a:pt x="521202" y="202293"/>
                    <a:pt x="519678" y="201531"/>
                    <a:pt x="517394" y="200199"/>
                  </a:cubicBezTo>
                  <a:cubicBezTo>
                    <a:pt x="515109" y="198866"/>
                    <a:pt x="521202" y="196295"/>
                    <a:pt x="523010" y="196295"/>
                  </a:cubicBezTo>
                  <a:cubicBezTo>
                    <a:pt x="524819" y="196295"/>
                    <a:pt x="526628" y="197057"/>
                    <a:pt x="528627" y="198580"/>
                  </a:cubicBezTo>
                  <a:cubicBezTo>
                    <a:pt x="530721" y="200103"/>
                    <a:pt x="532244" y="198580"/>
                    <a:pt x="533292" y="197342"/>
                  </a:cubicBezTo>
                  <a:cubicBezTo>
                    <a:pt x="534339" y="196010"/>
                    <a:pt x="536623" y="195819"/>
                    <a:pt x="538432" y="196581"/>
                  </a:cubicBezTo>
                  <a:cubicBezTo>
                    <a:pt x="540241" y="197342"/>
                    <a:pt x="542050" y="200960"/>
                    <a:pt x="542240" y="202483"/>
                  </a:cubicBezTo>
                  <a:cubicBezTo>
                    <a:pt x="542526" y="204006"/>
                    <a:pt x="544810" y="205815"/>
                    <a:pt x="546143" y="205530"/>
                  </a:cubicBezTo>
                  <a:cubicBezTo>
                    <a:pt x="547476" y="205244"/>
                    <a:pt x="547952" y="205053"/>
                    <a:pt x="549761" y="206767"/>
                  </a:cubicBezTo>
                  <a:cubicBezTo>
                    <a:pt x="551569" y="208576"/>
                    <a:pt x="553854" y="209337"/>
                    <a:pt x="555377" y="209623"/>
                  </a:cubicBezTo>
                  <a:cubicBezTo>
                    <a:pt x="556900" y="209908"/>
                    <a:pt x="558995" y="211908"/>
                    <a:pt x="559756" y="212955"/>
                  </a:cubicBezTo>
                  <a:cubicBezTo>
                    <a:pt x="560518" y="214002"/>
                    <a:pt x="563088" y="213716"/>
                    <a:pt x="563564" y="212669"/>
                  </a:cubicBezTo>
                  <a:cubicBezTo>
                    <a:pt x="564040" y="211622"/>
                    <a:pt x="565849" y="209813"/>
                    <a:pt x="567467" y="209813"/>
                  </a:cubicBezTo>
                  <a:cubicBezTo>
                    <a:pt x="568991" y="209813"/>
                    <a:pt x="569752" y="208576"/>
                    <a:pt x="570038" y="207243"/>
                  </a:cubicBezTo>
                  <a:cubicBezTo>
                    <a:pt x="570323" y="205910"/>
                    <a:pt x="569562" y="203625"/>
                    <a:pt x="568229" y="203340"/>
                  </a:cubicBezTo>
                  <a:cubicBezTo>
                    <a:pt x="566991" y="203054"/>
                    <a:pt x="565182" y="201246"/>
                    <a:pt x="564421" y="199247"/>
                  </a:cubicBezTo>
                  <a:cubicBezTo>
                    <a:pt x="563660" y="197247"/>
                    <a:pt x="560613" y="197438"/>
                    <a:pt x="558995" y="197438"/>
                  </a:cubicBezTo>
                  <a:cubicBezTo>
                    <a:pt x="557472" y="197438"/>
                    <a:pt x="556996" y="194391"/>
                    <a:pt x="556996" y="192297"/>
                  </a:cubicBezTo>
                  <a:cubicBezTo>
                    <a:pt x="556996" y="190298"/>
                    <a:pt x="553949" y="192011"/>
                    <a:pt x="552141" y="192773"/>
                  </a:cubicBezTo>
                  <a:cubicBezTo>
                    <a:pt x="550332" y="193535"/>
                    <a:pt x="544430" y="190012"/>
                    <a:pt x="540812" y="187633"/>
                  </a:cubicBezTo>
                  <a:cubicBezTo>
                    <a:pt x="537195" y="185348"/>
                    <a:pt x="530531" y="179160"/>
                    <a:pt x="527675" y="176875"/>
                  </a:cubicBezTo>
                  <a:cubicBezTo>
                    <a:pt x="524819" y="174591"/>
                    <a:pt x="522249" y="167070"/>
                    <a:pt x="522249" y="167070"/>
                  </a:cubicBezTo>
                  <a:cubicBezTo>
                    <a:pt x="522249" y="167070"/>
                    <a:pt x="526628" y="171735"/>
                    <a:pt x="528627" y="173258"/>
                  </a:cubicBezTo>
                  <a:cubicBezTo>
                    <a:pt x="530721" y="174781"/>
                    <a:pt x="533006" y="177161"/>
                    <a:pt x="534053" y="177637"/>
                  </a:cubicBezTo>
                  <a:cubicBezTo>
                    <a:pt x="535101" y="178113"/>
                    <a:pt x="539194" y="182016"/>
                    <a:pt x="541003" y="183539"/>
                  </a:cubicBezTo>
                  <a:cubicBezTo>
                    <a:pt x="542811" y="185062"/>
                    <a:pt x="545382" y="187347"/>
                    <a:pt x="547952" y="187918"/>
                  </a:cubicBezTo>
                  <a:cubicBezTo>
                    <a:pt x="550522" y="188394"/>
                    <a:pt x="552331" y="188965"/>
                    <a:pt x="554425" y="187918"/>
                  </a:cubicBezTo>
                  <a:cubicBezTo>
                    <a:pt x="556425" y="186871"/>
                    <a:pt x="555187" y="183254"/>
                    <a:pt x="554901" y="182302"/>
                  </a:cubicBezTo>
                  <a:cubicBezTo>
                    <a:pt x="554616" y="181254"/>
                    <a:pt x="554140" y="178970"/>
                    <a:pt x="552331" y="178970"/>
                  </a:cubicBezTo>
                  <a:cubicBezTo>
                    <a:pt x="550522" y="178970"/>
                    <a:pt x="549475" y="177732"/>
                    <a:pt x="549475" y="175638"/>
                  </a:cubicBezTo>
                  <a:cubicBezTo>
                    <a:pt x="549475" y="173543"/>
                    <a:pt x="549475" y="171544"/>
                    <a:pt x="551569" y="171259"/>
                  </a:cubicBezTo>
                  <a:cubicBezTo>
                    <a:pt x="553664" y="170973"/>
                    <a:pt x="554140" y="171259"/>
                    <a:pt x="555187" y="172782"/>
                  </a:cubicBezTo>
                  <a:cubicBezTo>
                    <a:pt x="556234" y="174305"/>
                    <a:pt x="556996" y="173543"/>
                    <a:pt x="557472" y="172306"/>
                  </a:cubicBezTo>
                  <a:cubicBezTo>
                    <a:pt x="557948" y="171068"/>
                    <a:pt x="559280" y="172306"/>
                    <a:pt x="559566" y="174114"/>
                  </a:cubicBezTo>
                  <a:cubicBezTo>
                    <a:pt x="559851" y="175923"/>
                    <a:pt x="560803" y="177161"/>
                    <a:pt x="562136" y="178208"/>
                  </a:cubicBezTo>
                  <a:cubicBezTo>
                    <a:pt x="563374" y="179255"/>
                    <a:pt x="564992" y="179731"/>
                    <a:pt x="564992" y="178970"/>
                  </a:cubicBezTo>
                  <a:cubicBezTo>
                    <a:pt x="564992" y="178208"/>
                    <a:pt x="565278" y="175923"/>
                    <a:pt x="566230" y="174114"/>
                  </a:cubicBezTo>
                  <a:cubicBezTo>
                    <a:pt x="567277" y="172306"/>
                    <a:pt x="566230" y="169735"/>
                    <a:pt x="565468" y="168498"/>
                  </a:cubicBezTo>
                  <a:cubicBezTo>
                    <a:pt x="564707" y="167260"/>
                    <a:pt x="562136" y="163643"/>
                    <a:pt x="559851" y="163643"/>
                  </a:cubicBezTo>
                  <a:cubicBezTo>
                    <a:pt x="557567" y="163643"/>
                    <a:pt x="554997" y="161834"/>
                    <a:pt x="553188" y="160787"/>
                  </a:cubicBezTo>
                  <a:cubicBezTo>
                    <a:pt x="551379" y="159740"/>
                    <a:pt x="555758" y="159740"/>
                    <a:pt x="558043" y="158217"/>
                  </a:cubicBezTo>
                  <a:cubicBezTo>
                    <a:pt x="560328" y="156694"/>
                    <a:pt x="555187" y="155932"/>
                    <a:pt x="554140" y="156408"/>
                  </a:cubicBezTo>
                  <a:cubicBezTo>
                    <a:pt x="553093" y="156884"/>
                    <a:pt x="549285" y="156694"/>
                    <a:pt x="548714" y="155932"/>
                  </a:cubicBezTo>
                  <a:cubicBezTo>
                    <a:pt x="548237" y="155170"/>
                    <a:pt x="544810" y="153362"/>
                    <a:pt x="543573" y="154409"/>
                  </a:cubicBezTo>
                  <a:cubicBezTo>
                    <a:pt x="542240" y="155456"/>
                    <a:pt x="539480" y="154409"/>
                    <a:pt x="537195" y="154695"/>
                  </a:cubicBezTo>
                  <a:cubicBezTo>
                    <a:pt x="534910" y="154980"/>
                    <a:pt x="533387" y="150315"/>
                    <a:pt x="532816" y="148507"/>
                  </a:cubicBezTo>
                  <a:cubicBezTo>
                    <a:pt x="532340" y="146698"/>
                    <a:pt x="529770" y="142890"/>
                    <a:pt x="528151" y="142890"/>
                  </a:cubicBezTo>
                  <a:cubicBezTo>
                    <a:pt x="526628" y="142890"/>
                    <a:pt x="524819" y="142890"/>
                    <a:pt x="524534" y="142129"/>
                  </a:cubicBezTo>
                  <a:cubicBezTo>
                    <a:pt x="524248" y="141367"/>
                    <a:pt x="521963" y="140320"/>
                    <a:pt x="520155" y="140605"/>
                  </a:cubicBezTo>
                  <a:cubicBezTo>
                    <a:pt x="518346" y="140891"/>
                    <a:pt x="515014" y="135941"/>
                    <a:pt x="513967" y="133941"/>
                  </a:cubicBezTo>
                  <a:cubicBezTo>
                    <a:pt x="512920" y="131942"/>
                    <a:pt x="508064" y="128801"/>
                    <a:pt x="505970" y="127278"/>
                  </a:cubicBezTo>
                  <a:cubicBezTo>
                    <a:pt x="503876" y="125755"/>
                    <a:pt x="502353" y="125279"/>
                    <a:pt x="501877" y="122899"/>
                  </a:cubicBezTo>
                  <a:cubicBezTo>
                    <a:pt x="501401" y="120614"/>
                    <a:pt x="496260" y="114902"/>
                    <a:pt x="496260" y="114902"/>
                  </a:cubicBezTo>
                  <a:cubicBezTo>
                    <a:pt x="496260" y="114902"/>
                    <a:pt x="500354" y="115664"/>
                    <a:pt x="501115" y="116711"/>
                  </a:cubicBezTo>
                  <a:cubicBezTo>
                    <a:pt x="501877" y="117758"/>
                    <a:pt x="502924" y="121090"/>
                    <a:pt x="503971" y="122327"/>
                  </a:cubicBezTo>
                  <a:cubicBezTo>
                    <a:pt x="505018" y="123565"/>
                    <a:pt x="506827" y="123375"/>
                    <a:pt x="507589" y="124136"/>
                  </a:cubicBezTo>
                  <a:cubicBezTo>
                    <a:pt x="508350" y="124898"/>
                    <a:pt x="511492" y="128230"/>
                    <a:pt x="512729" y="128230"/>
                  </a:cubicBezTo>
                  <a:cubicBezTo>
                    <a:pt x="513967" y="128230"/>
                    <a:pt x="515776" y="130515"/>
                    <a:pt x="517108" y="132323"/>
                  </a:cubicBezTo>
                  <a:cubicBezTo>
                    <a:pt x="518441" y="134132"/>
                    <a:pt x="520726" y="136417"/>
                    <a:pt x="523010" y="136417"/>
                  </a:cubicBezTo>
                  <a:cubicBezTo>
                    <a:pt x="525295" y="136417"/>
                    <a:pt x="526342" y="135655"/>
                    <a:pt x="527104" y="136893"/>
                  </a:cubicBezTo>
                  <a:cubicBezTo>
                    <a:pt x="527866" y="138225"/>
                    <a:pt x="530436" y="139749"/>
                    <a:pt x="531769" y="139939"/>
                  </a:cubicBezTo>
                  <a:cubicBezTo>
                    <a:pt x="533006" y="140224"/>
                    <a:pt x="535101" y="144318"/>
                    <a:pt x="535862" y="146603"/>
                  </a:cubicBezTo>
                  <a:cubicBezTo>
                    <a:pt x="536623" y="148887"/>
                    <a:pt x="538432" y="150696"/>
                    <a:pt x="539955" y="150982"/>
                  </a:cubicBezTo>
                  <a:cubicBezTo>
                    <a:pt x="541479" y="151267"/>
                    <a:pt x="541003" y="148412"/>
                    <a:pt x="540717" y="146127"/>
                  </a:cubicBezTo>
                  <a:cubicBezTo>
                    <a:pt x="540432" y="143842"/>
                    <a:pt x="541764" y="144318"/>
                    <a:pt x="543763" y="145841"/>
                  </a:cubicBezTo>
                  <a:cubicBezTo>
                    <a:pt x="545763" y="147364"/>
                    <a:pt x="546810" y="148697"/>
                    <a:pt x="549380" y="150411"/>
                  </a:cubicBezTo>
                  <a:cubicBezTo>
                    <a:pt x="551950" y="152219"/>
                    <a:pt x="552712" y="151934"/>
                    <a:pt x="555282" y="151172"/>
                  </a:cubicBezTo>
                  <a:cubicBezTo>
                    <a:pt x="557852" y="150411"/>
                    <a:pt x="555758" y="149173"/>
                    <a:pt x="554806" y="148887"/>
                  </a:cubicBezTo>
                  <a:cubicBezTo>
                    <a:pt x="553759" y="148602"/>
                    <a:pt x="552236" y="146603"/>
                    <a:pt x="551189" y="145555"/>
                  </a:cubicBezTo>
                  <a:cubicBezTo>
                    <a:pt x="550141" y="144508"/>
                    <a:pt x="552997" y="143461"/>
                    <a:pt x="554520" y="143461"/>
                  </a:cubicBezTo>
                  <a:cubicBezTo>
                    <a:pt x="556044" y="143461"/>
                    <a:pt x="554806" y="140605"/>
                    <a:pt x="553473" y="140129"/>
                  </a:cubicBezTo>
                  <a:cubicBezTo>
                    <a:pt x="552141" y="139653"/>
                    <a:pt x="551189" y="138606"/>
                    <a:pt x="550903" y="137273"/>
                  </a:cubicBezTo>
                  <a:cubicBezTo>
                    <a:pt x="550617" y="136036"/>
                    <a:pt x="553188" y="136512"/>
                    <a:pt x="553759" y="134989"/>
                  </a:cubicBezTo>
                  <a:cubicBezTo>
                    <a:pt x="554235" y="133466"/>
                    <a:pt x="551189" y="132419"/>
                    <a:pt x="550903" y="131181"/>
                  </a:cubicBezTo>
                  <a:cubicBezTo>
                    <a:pt x="550617" y="129848"/>
                    <a:pt x="552141" y="128325"/>
                    <a:pt x="554520" y="128896"/>
                  </a:cubicBezTo>
                  <a:cubicBezTo>
                    <a:pt x="556805" y="129372"/>
                    <a:pt x="556615" y="127849"/>
                    <a:pt x="556615" y="125279"/>
                  </a:cubicBezTo>
                  <a:cubicBezTo>
                    <a:pt x="556615" y="122708"/>
                    <a:pt x="553759" y="121471"/>
                    <a:pt x="550713" y="120138"/>
                  </a:cubicBezTo>
                  <a:cubicBezTo>
                    <a:pt x="548714" y="119281"/>
                    <a:pt x="544525" y="118615"/>
                    <a:pt x="542240" y="118615"/>
                  </a:cubicBezTo>
                  <a:cubicBezTo>
                    <a:pt x="539955" y="118615"/>
                    <a:pt x="536909" y="115283"/>
                    <a:pt x="534529" y="114236"/>
                  </a:cubicBezTo>
                  <a:cubicBezTo>
                    <a:pt x="532244" y="113189"/>
                    <a:pt x="530912" y="113950"/>
                    <a:pt x="530150" y="111380"/>
                  </a:cubicBezTo>
                  <a:cubicBezTo>
                    <a:pt x="529389" y="108810"/>
                    <a:pt x="525771" y="108334"/>
                    <a:pt x="524724" y="107001"/>
                  </a:cubicBezTo>
                  <a:cubicBezTo>
                    <a:pt x="523677" y="105668"/>
                    <a:pt x="520916" y="104716"/>
                    <a:pt x="518822" y="104907"/>
                  </a:cubicBezTo>
                  <a:cubicBezTo>
                    <a:pt x="516727" y="105192"/>
                    <a:pt x="515204" y="105954"/>
                    <a:pt x="514728" y="108810"/>
                  </a:cubicBezTo>
                  <a:cubicBezTo>
                    <a:pt x="514252" y="111665"/>
                    <a:pt x="512444" y="108524"/>
                    <a:pt x="511682" y="106525"/>
                  </a:cubicBezTo>
                  <a:cubicBezTo>
                    <a:pt x="510921" y="104526"/>
                    <a:pt x="508636" y="104716"/>
                    <a:pt x="506542" y="105763"/>
                  </a:cubicBezTo>
                  <a:cubicBezTo>
                    <a:pt x="504447" y="106811"/>
                    <a:pt x="500925" y="106239"/>
                    <a:pt x="499878" y="105002"/>
                  </a:cubicBezTo>
                  <a:cubicBezTo>
                    <a:pt x="498831" y="103764"/>
                    <a:pt x="494737" y="103193"/>
                    <a:pt x="494451" y="101956"/>
                  </a:cubicBezTo>
                  <a:cubicBezTo>
                    <a:pt x="494166" y="100718"/>
                    <a:pt x="492357" y="98338"/>
                    <a:pt x="490834" y="97577"/>
                  </a:cubicBezTo>
                  <a:cubicBezTo>
                    <a:pt x="489311" y="96815"/>
                    <a:pt x="487978" y="95482"/>
                    <a:pt x="488264" y="93483"/>
                  </a:cubicBezTo>
                  <a:cubicBezTo>
                    <a:pt x="488549" y="91389"/>
                    <a:pt x="487026" y="87581"/>
                    <a:pt x="485979" y="86534"/>
                  </a:cubicBezTo>
                  <a:cubicBezTo>
                    <a:pt x="484932" y="85486"/>
                    <a:pt x="482171" y="89580"/>
                    <a:pt x="481124" y="90627"/>
                  </a:cubicBezTo>
                  <a:cubicBezTo>
                    <a:pt x="480077" y="91674"/>
                    <a:pt x="477792" y="93197"/>
                    <a:pt x="475507" y="95006"/>
                  </a:cubicBezTo>
                  <a:cubicBezTo>
                    <a:pt x="473223" y="96815"/>
                    <a:pt x="468843" y="96815"/>
                    <a:pt x="467320" y="95006"/>
                  </a:cubicBezTo>
                  <a:cubicBezTo>
                    <a:pt x="465797" y="93197"/>
                    <a:pt x="462941" y="88342"/>
                    <a:pt x="463227" y="85201"/>
                  </a:cubicBezTo>
                  <a:cubicBezTo>
                    <a:pt x="463512" y="82155"/>
                    <a:pt x="462751" y="75681"/>
                    <a:pt x="464274" y="73111"/>
                  </a:cubicBezTo>
                  <a:cubicBezTo>
                    <a:pt x="465797" y="70541"/>
                    <a:pt x="466559" y="68446"/>
                    <a:pt x="468177" y="67209"/>
                  </a:cubicBezTo>
                  <a:cubicBezTo>
                    <a:pt x="469700" y="65971"/>
                    <a:pt x="472556" y="61021"/>
                    <a:pt x="472556" y="61021"/>
                  </a:cubicBezTo>
                  <a:lnTo>
                    <a:pt x="472842" y="59688"/>
                  </a:lnTo>
                  <a:cubicBezTo>
                    <a:pt x="472842" y="59688"/>
                    <a:pt x="475222" y="55595"/>
                    <a:pt x="477983" y="55214"/>
                  </a:cubicBezTo>
                  <a:cubicBezTo>
                    <a:pt x="480743" y="54833"/>
                    <a:pt x="479030" y="51406"/>
                    <a:pt x="477983" y="49407"/>
                  </a:cubicBezTo>
                  <a:cubicBezTo>
                    <a:pt x="476935" y="47408"/>
                    <a:pt x="477983" y="44647"/>
                    <a:pt x="477316" y="42267"/>
                  </a:cubicBezTo>
                  <a:cubicBezTo>
                    <a:pt x="476650" y="39887"/>
                    <a:pt x="474936" y="38555"/>
                    <a:pt x="472842" y="38174"/>
                  </a:cubicBezTo>
                  <a:cubicBezTo>
                    <a:pt x="470843" y="37793"/>
                    <a:pt x="468082" y="34747"/>
                    <a:pt x="467035" y="33033"/>
                  </a:cubicBezTo>
                  <a:cubicBezTo>
                    <a:pt x="465988" y="31319"/>
                    <a:pt x="462275" y="31319"/>
                    <a:pt x="460181" y="31700"/>
                  </a:cubicBezTo>
                  <a:cubicBezTo>
                    <a:pt x="458086" y="32081"/>
                    <a:pt x="457420" y="29320"/>
                    <a:pt x="457420" y="27607"/>
                  </a:cubicBezTo>
                  <a:cubicBezTo>
                    <a:pt x="457420" y="25893"/>
                    <a:pt x="453993" y="24561"/>
                    <a:pt x="452660" y="24561"/>
                  </a:cubicBezTo>
                  <a:cubicBezTo>
                    <a:pt x="451327" y="24561"/>
                    <a:pt x="448852" y="24561"/>
                    <a:pt x="446472" y="23514"/>
                  </a:cubicBezTo>
                  <a:cubicBezTo>
                    <a:pt x="444093" y="22466"/>
                    <a:pt x="443331" y="23514"/>
                    <a:pt x="441713" y="24561"/>
                  </a:cubicBezTo>
                  <a:cubicBezTo>
                    <a:pt x="439999" y="25608"/>
                    <a:pt x="438952" y="21800"/>
                    <a:pt x="436953" y="21514"/>
                  </a:cubicBezTo>
                  <a:cubicBezTo>
                    <a:pt x="434858" y="21134"/>
                    <a:pt x="433906" y="21134"/>
                    <a:pt x="433906" y="18754"/>
                  </a:cubicBezTo>
                  <a:cubicBezTo>
                    <a:pt x="433906" y="16374"/>
                    <a:pt x="435620" y="14279"/>
                    <a:pt x="436953" y="12566"/>
                  </a:cubicBezTo>
                  <a:cubicBezTo>
                    <a:pt x="438285" y="10852"/>
                    <a:pt x="438285" y="9805"/>
                    <a:pt x="436286" y="8758"/>
                  </a:cubicBezTo>
                  <a:cubicBezTo>
                    <a:pt x="434192" y="7711"/>
                    <a:pt x="432859" y="7425"/>
                    <a:pt x="430479" y="5997"/>
                  </a:cubicBezTo>
                  <a:cubicBezTo>
                    <a:pt x="428099" y="4665"/>
                    <a:pt x="427433" y="3237"/>
                    <a:pt x="424958" y="4284"/>
                  </a:cubicBezTo>
                  <a:cubicBezTo>
                    <a:pt x="422578" y="5331"/>
                    <a:pt x="420865" y="2570"/>
                    <a:pt x="419151" y="3618"/>
                  </a:cubicBezTo>
                  <a:cubicBezTo>
                    <a:pt x="418008" y="4284"/>
                    <a:pt x="416390" y="4189"/>
                    <a:pt x="414010" y="3998"/>
                  </a:cubicBezTo>
                  <a:cubicBezTo>
                    <a:pt x="414201" y="5807"/>
                    <a:pt x="414296" y="7711"/>
                    <a:pt x="413820" y="10281"/>
                  </a:cubicBezTo>
                  <a:cubicBezTo>
                    <a:pt x="412773" y="15898"/>
                    <a:pt x="411725" y="23609"/>
                    <a:pt x="411725" y="23609"/>
                  </a:cubicBezTo>
                  <a:lnTo>
                    <a:pt x="366031" y="0"/>
                  </a:lnTo>
                  <a:cubicBezTo>
                    <a:pt x="366031" y="0"/>
                    <a:pt x="366507" y="6188"/>
                    <a:pt x="367554" y="8758"/>
                  </a:cubicBezTo>
                  <a:cubicBezTo>
                    <a:pt x="368601" y="11328"/>
                    <a:pt x="367078" y="15422"/>
                    <a:pt x="366031" y="17516"/>
                  </a:cubicBezTo>
                  <a:cubicBezTo>
                    <a:pt x="364984" y="19515"/>
                    <a:pt x="366031" y="22181"/>
                    <a:pt x="365460" y="24751"/>
                  </a:cubicBezTo>
                  <a:cubicBezTo>
                    <a:pt x="364984" y="27321"/>
                    <a:pt x="368030" y="30368"/>
                    <a:pt x="364984" y="33985"/>
                  </a:cubicBezTo>
                  <a:cubicBezTo>
                    <a:pt x="361843" y="37602"/>
                    <a:pt x="359367" y="39126"/>
                    <a:pt x="358796" y="44266"/>
                  </a:cubicBezTo>
                  <a:cubicBezTo>
                    <a:pt x="358320" y="49407"/>
                    <a:pt x="356226" y="46837"/>
                    <a:pt x="354703" y="50930"/>
                  </a:cubicBezTo>
                  <a:cubicBezTo>
                    <a:pt x="353180" y="55024"/>
                    <a:pt x="351656" y="60164"/>
                    <a:pt x="349562" y="60164"/>
                  </a:cubicBezTo>
                  <a:cubicBezTo>
                    <a:pt x="347468" y="60164"/>
                    <a:pt x="345945" y="59117"/>
                    <a:pt x="344422" y="64258"/>
                  </a:cubicBezTo>
                  <a:cubicBezTo>
                    <a:pt x="342898" y="69398"/>
                    <a:pt x="339757" y="75586"/>
                    <a:pt x="339757" y="75586"/>
                  </a:cubicBezTo>
                  <a:cubicBezTo>
                    <a:pt x="339757" y="75586"/>
                    <a:pt x="337663" y="75110"/>
                    <a:pt x="334140" y="72540"/>
                  </a:cubicBezTo>
                  <a:cubicBezTo>
                    <a:pt x="330523" y="69969"/>
                    <a:pt x="329476" y="70445"/>
                    <a:pt x="327953" y="73016"/>
                  </a:cubicBezTo>
                  <a:cubicBezTo>
                    <a:pt x="326429" y="75586"/>
                    <a:pt x="323383" y="76633"/>
                    <a:pt x="324335" y="81203"/>
                  </a:cubicBezTo>
                  <a:cubicBezTo>
                    <a:pt x="325382" y="85867"/>
                    <a:pt x="326905" y="86819"/>
                    <a:pt x="323859" y="89389"/>
                  </a:cubicBezTo>
                  <a:cubicBezTo>
                    <a:pt x="320718" y="91960"/>
                    <a:pt x="320242" y="93483"/>
                    <a:pt x="320242" y="97577"/>
                  </a:cubicBezTo>
                  <a:cubicBezTo>
                    <a:pt x="320242" y="101670"/>
                    <a:pt x="320718" y="104240"/>
                    <a:pt x="318718" y="107382"/>
                  </a:cubicBezTo>
                  <a:cubicBezTo>
                    <a:pt x="316719" y="110428"/>
                    <a:pt x="314625" y="114045"/>
                    <a:pt x="314054" y="116140"/>
                  </a:cubicBezTo>
                  <a:cubicBezTo>
                    <a:pt x="313578" y="118234"/>
                    <a:pt x="311483" y="114617"/>
                    <a:pt x="307866" y="115664"/>
                  </a:cubicBezTo>
                  <a:cubicBezTo>
                    <a:pt x="304249" y="116711"/>
                    <a:pt x="298061" y="114617"/>
                    <a:pt x="297585" y="112522"/>
                  </a:cubicBezTo>
                  <a:cubicBezTo>
                    <a:pt x="297109" y="110523"/>
                    <a:pt x="295015" y="106906"/>
                    <a:pt x="291968" y="105859"/>
                  </a:cubicBezTo>
                  <a:cubicBezTo>
                    <a:pt x="288922" y="104811"/>
                    <a:pt x="283210" y="103288"/>
                    <a:pt x="283210" y="103288"/>
                  </a:cubicBezTo>
                  <a:cubicBezTo>
                    <a:pt x="283210" y="103288"/>
                    <a:pt x="284257" y="111475"/>
                    <a:pt x="282734" y="112998"/>
                  </a:cubicBezTo>
                  <a:cubicBezTo>
                    <a:pt x="281211" y="114522"/>
                    <a:pt x="284257" y="120233"/>
                    <a:pt x="282258" y="123279"/>
                  </a:cubicBezTo>
                  <a:cubicBezTo>
                    <a:pt x="280164" y="126326"/>
                    <a:pt x="274071" y="130515"/>
                    <a:pt x="275594" y="133085"/>
                  </a:cubicBezTo>
                  <a:cubicBezTo>
                    <a:pt x="277118" y="135655"/>
                    <a:pt x="277118" y="137750"/>
                    <a:pt x="274071" y="141272"/>
                  </a:cubicBezTo>
                  <a:cubicBezTo>
                    <a:pt x="271025" y="144889"/>
                    <a:pt x="269407" y="148507"/>
                    <a:pt x="269978" y="152029"/>
                  </a:cubicBezTo>
                  <a:cubicBezTo>
                    <a:pt x="270454" y="155646"/>
                    <a:pt x="269502" y="163833"/>
                    <a:pt x="266360" y="167451"/>
                  </a:cubicBezTo>
                  <a:cubicBezTo>
                    <a:pt x="263314" y="171068"/>
                    <a:pt x="261220" y="177256"/>
                    <a:pt x="257602" y="180302"/>
                  </a:cubicBezTo>
                  <a:cubicBezTo>
                    <a:pt x="253985" y="183349"/>
                    <a:pt x="250938" y="186966"/>
                    <a:pt x="251414" y="191059"/>
                  </a:cubicBezTo>
                  <a:cubicBezTo>
                    <a:pt x="251891" y="195153"/>
                    <a:pt x="252938" y="199247"/>
                    <a:pt x="250938" y="199818"/>
                  </a:cubicBezTo>
                  <a:cubicBezTo>
                    <a:pt x="248939" y="200294"/>
                    <a:pt x="248939" y="201912"/>
                    <a:pt x="250462" y="203911"/>
                  </a:cubicBezTo>
                  <a:cubicBezTo>
                    <a:pt x="251986" y="206005"/>
                    <a:pt x="257602" y="203435"/>
                    <a:pt x="255603" y="207053"/>
                  </a:cubicBezTo>
                  <a:cubicBezTo>
                    <a:pt x="253509" y="210670"/>
                    <a:pt x="247416" y="212669"/>
                    <a:pt x="249986" y="216287"/>
                  </a:cubicBezTo>
                  <a:cubicBezTo>
                    <a:pt x="252557" y="219904"/>
                    <a:pt x="254651" y="216287"/>
                    <a:pt x="249511" y="221903"/>
                  </a:cubicBezTo>
                  <a:cubicBezTo>
                    <a:pt x="244370" y="227520"/>
                    <a:pt x="239229" y="228567"/>
                    <a:pt x="238753" y="227044"/>
                  </a:cubicBezTo>
                  <a:cubicBezTo>
                    <a:pt x="238182" y="225521"/>
                    <a:pt x="230566" y="227520"/>
                    <a:pt x="227425" y="230661"/>
                  </a:cubicBezTo>
                  <a:cubicBezTo>
                    <a:pt x="224379" y="233708"/>
                    <a:pt x="221808" y="239419"/>
                    <a:pt x="218667" y="238372"/>
                  </a:cubicBezTo>
                  <a:cubicBezTo>
                    <a:pt x="215525" y="237325"/>
                    <a:pt x="212479" y="234279"/>
                    <a:pt x="210956" y="235802"/>
                  </a:cubicBezTo>
                  <a:cubicBezTo>
                    <a:pt x="209433" y="237325"/>
                    <a:pt x="209909" y="240467"/>
                    <a:pt x="211432" y="241990"/>
                  </a:cubicBezTo>
                  <a:cubicBezTo>
                    <a:pt x="212955" y="243513"/>
                    <a:pt x="207338" y="247130"/>
                    <a:pt x="205244" y="249129"/>
                  </a:cubicBezTo>
                  <a:cubicBezTo>
                    <a:pt x="203150" y="251224"/>
                    <a:pt x="199627" y="248082"/>
                    <a:pt x="196010" y="250653"/>
                  </a:cubicBezTo>
                  <a:cubicBezTo>
                    <a:pt x="192393" y="253223"/>
                    <a:pt x="188775" y="255317"/>
                    <a:pt x="185729" y="256840"/>
                  </a:cubicBezTo>
                  <a:cubicBezTo>
                    <a:pt x="182682" y="258364"/>
                    <a:pt x="180588" y="256840"/>
                    <a:pt x="178018" y="254270"/>
                  </a:cubicBezTo>
                  <a:cubicBezTo>
                    <a:pt x="175448" y="251700"/>
                    <a:pt x="172877" y="250177"/>
                    <a:pt x="171354" y="252176"/>
                  </a:cubicBezTo>
                  <a:cubicBezTo>
                    <a:pt x="169831" y="254270"/>
                    <a:pt x="168784" y="257317"/>
                    <a:pt x="166214" y="258364"/>
                  </a:cubicBezTo>
                  <a:cubicBezTo>
                    <a:pt x="163643" y="259411"/>
                    <a:pt x="164690" y="258935"/>
                    <a:pt x="160597" y="261981"/>
                  </a:cubicBezTo>
                  <a:cubicBezTo>
                    <a:pt x="156503" y="265027"/>
                    <a:pt x="153457" y="267122"/>
                    <a:pt x="150791" y="266646"/>
                  </a:cubicBezTo>
                  <a:cubicBezTo>
                    <a:pt x="148221" y="266170"/>
                    <a:pt x="145651" y="261505"/>
                    <a:pt x="142034" y="261505"/>
                  </a:cubicBezTo>
                  <a:cubicBezTo>
                    <a:pt x="138416" y="261505"/>
                    <a:pt x="133846" y="261505"/>
                    <a:pt x="133275" y="259411"/>
                  </a:cubicBezTo>
                  <a:cubicBezTo>
                    <a:pt x="132799" y="257317"/>
                    <a:pt x="128706" y="255793"/>
                    <a:pt x="127659" y="252747"/>
                  </a:cubicBezTo>
                  <a:cubicBezTo>
                    <a:pt x="126612" y="249701"/>
                    <a:pt x="127183" y="249129"/>
                    <a:pt x="125564" y="247130"/>
                  </a:cubicBezTo>
                  <a:cubicBezTo>
                    <a:pt x="124041" y="245131"/>
                    <a:pt x="119377" y="240657"/>
                    <a:pt x="119377" y="240657"/>
                  </a:cubicBezTo>
                  <a:cubicBezTo>
                    <a:pt x="121566" y="238087"/>
                    <a:pt x="103003" y="259982"/>
                    <a:pt x="99385" y="264647"/>
                  </a:cubicBezTo>
                  <a:cubicBezTo>
                    <a:pt x="95768" y="269216"/>
                    <a:pt x="95768" y="269787"/>
                    <a:pt x="91199" y="271310"/>
                  </a:cubicBezTo>
                  <a:cubicBezTo>
                    <a:pt x="86534" y="272834"/>
                    <a:pt x="83488" y="276451"/>
                    <a:pt x="77871" y="280068"/>
                  </a:cubicBezTo>
                  <a:cubicBezTo>
                    <a:pt x="72254" y="283686"/>
                    <a:pt x="70160" y="286732"/>
                    <a:pt x="69684" y="289302"/>
                  </a:cubicBezTo>
                  <a:cubicBezTo>
                    <a:pt x="69208" y="291873"/>
                    <a:pt x="69684" y="295966"/>
                    <a:pt x="66638" y="298061"/>
                  </a:cubicBezTo>
                  <a:cubicBezTo>
                    <a:pt x="63592" y="300155"/>
                    <a:pt x="59974" y="301107"/>
                    <a:pt x="59974" y="304248"/>
                  </a:cubicBezTo>
                  <a:cubicBezTo>
                    <a:pt x="59974" y="307295"/>
                    <a:pt x="60450" y="308913"/>
                    <a:pt x="56928" y="313007"/>
                  </a:cubicBezTo>
                  <a:cubicBezTo>
                    <a:pt x="53310" y="317100"/>
                    <a:pt x="51787" y="317576"/>
                    <a:pt x="48741" y="317576"/>
                  </a:cubicBezTo>
                  <a:cubicBezTo>
                    <a:pt x="45695" y="317576"/>
                    <a:pt x="43600" y="318623"/>
                    <a:pt x="43124" y="322240"/>
                  </a:cubicBezTo>
                  <a:cubicBezTo>
                    <a:pt x="42648" y="325858"/>
                    <a:pt x="43600" y="328904"/>
                    <a:pt x="39983" y="329952"/>
                  </a:cubicBezTo>
                  <a:cubicBezTo>
                    <a:pt x="36365" y="330999"/>
                    <a:pt x="34842" y="332046"/>
                    <a:pt x="28178" y="335092"/>
                  </a:cubicBezTo>
                  <a:cubicBezTo>
                    <a:pt x="21515" y="338138"/>
                    <a:pt x="19991" y="341756"/>
                    <a:pt x="16374" y="341280"/>
                  </a:cubicBezTo>
                  <a:cubicBezTo>
                    <a:pt x="12756" y="340804"/>
                    <a:pt x="11233" y="341280"/>
                    <a:pt x="8187" y="342803"/>
                  </a:cubicBezTo>
                  <a:cubicBezTo>
                    <a:pt x="5141" y="344326"/>
                    <a:pt x="1523" y="349467"/>
                    <a:pt x="0" y="350514"/>
                  </a:cubicBezTo>
                  <a:cubicBezTo>
                    <a:pt x="0" y="350514"/>
                    <a:pt x="114617" y="335663"/>
                    <a:pt x="123470" y="332903"/>
                  </a:cubicBezTo>
                  <a:cubicBezTo>
                    <a:pt x="132419" y="330142"/>
                    <a:pt x="140606" y="326049"/>
                    <a:pt x="144699" y="326715"/>
                  </a:cubicBezTo>
                  <a:cubicBezTo>
                    <a:pt x="148792" y="327381"/>
                    <a:pt x="159740" y="326715"/>
                    <a:pt x="159740" y="326715"/>
                  </a:cubicBezTo>
                  <a:cubicBezTo>
                    <a:pt x="159740" y="326715"/>
                    <a:pt x="208386" y="323954"/>
                    <a:pt x="220000" y="321955"/>
                  </a:cubicBezTo>
                  <a:cubicBezTo>
                    <a:pt x="231614" y="319860"/>
                    <a:pt x="278260" y="315767"/>
                    <a:pt x="287780" y="314435"/>
                  </a:cubicBezTo>
                  <a:cubicBezTo>
                    <a:pt x="297395" y="313102"/>
                    <a:pt x="330904" y="304820"/>
                    <a:pt x="341851" y="302820"/>
                  </a:cubicBezTo>
                  <a:cubicBezTo>
                    <a:pt x="352799" y="300726"/>
                    <a:pt x="435715" y="287018"/>
                    <a:pt x="450756" y="282924"/>
                  </a:cubicBezTo>
                  <a:cubicBezTo>
                    <a:pt x="465797" y="278831"/>
                    <a:pt x="600405" y="251414"/>
                    <a:pt x="600405" y="251414"/>
                  </a:cubicBezTo>
                  <a:lnTo>
                    <a:pt x="604023" y="249320"/>
                  </a:lnTo>
                  <a:cubicBezTo>
                    <a:pt x="603737" y="249129"/>
                    <a:pt x="603642" y="248939"/>
                    <a:pt x="603547" y="248654"/>
                  </a:cubicBezTo>
                  <a:close/>
                </a:path>
              </a:pathLst>
            </a:custGeom>
            <a:solidFill>
              <a:schemeClr val="bg1">
                <a:lumMod val="85000"/>
              </a:schemeClr>
            </a:solidFill>
            <a:ln w="4754" cap="flat">
              <a:solidFill>
                <a:srgbClr val="FFFFFF"/>
              </a:solidFill>
              <a:prstDash val="solid"/>
              <a:miter/>
            </a:ln>
          </p:spPr>
          <p:txBody>
            <a:bodyPr rtlCol="0" anchor="ctr"/>
            <a:lstStyle/>
            <a:p>
              <a:endParaRPr lang="en-US"/>
            </a:p>
          </p:txBody>
        </p:sp>
        <p:sp>
          <p:nvSpPr>
            <p:cNvPr id="98" name="Graphic 13">
              <a:extLst>
                <a:ext uri="{FF2B5EF4-FFF2-40B4-BE49-F238E27FC236}">
                  <a16:creationId xmlns:a16="http://schemas.microsoft.com/office/drawing/2014/main" id="{866466D9-1E6C-781E-F5A2-9BE7510AB9FB}"/>
                </a:ext>
              </a:extLst>
            </p:cNvPr>
            <p:cNvSpPr/>
            <p:nvPr userDrawn="1"/>
          </p:nvSpPr>
          <p:spPr>
            <a:xfrm>
              <a:off x="6640545" y="3021010"/>
              <a:ext cx="679039" cy="490557"/>
            </a:xfrm>
            <a:custGeom>
              <a:avLst/>
              <a:gdLst>
                <a:gd name="connsiteX0" fmla="*/ 274452 w 357653"/>
                <a:gd name="connsiteY0" fmla="*/ 0 h 258379"/>
                <a:gd name="connsiteX1" fmla="*/ 0 w 357653"/>
                <a:gd name="connsiteY1" fmla="*/ 51977 h 258379"/>
                <a:gd name="connsiteX2" fmla="*/ 2665 w 357653"/>
                <a:gd name="connsiteY2" fmla="*/ 58641 h 258379"/>
                <a:gd name="connsiteX3" fmla="*/ 4189 w 357653"/>
                <a:gd name="connsiteY3" fmla="*/ 75110 h 258379"/>
                <a:gd name="connsiteX4" fmla="*/ 7235 w 357653"/>
                <a:gd name="connsiteY4" fmla="*/ 95673 h 258379"/>
                <a:gd name="connsiteX5" fmla="*/ 13423 w 357653"/>
                <a:gd name="connsiteY5" fmla="*/ 100337 h 258379"/>
                <a:gd name="connsiteX6" fmla="*/ 20087 w 357653"/>
                <a:gd name="connsiteY6" fmla="*/ 92626 h 258379"/>
                <a:gd name="connsiteX7" fmla="*/ 26274 w 357653"/>
                <a:gd name="connsiteY7" fmla="*/ 83868 h 258379"/>
                <a:gd name="connsiteX8" fmla="*/ 31891 w 357653"/>
                <a:gd name="connsiteY8" fmla="*/ 75681 h 258379"/>
                <a:gd name="connsiteX9" fmla="*/ 37032 w 357653"/>
                <a:gd name="connsiteY9" fmla="*/ 72064 h 258379"/>
                <a:gd name="connsiteX10" fmla="*/ 44743 w 357653"/>
                <a:gd name="connsiteY10" fmla="*/ 72540 h 258379"/>
                <a:gd name="connsiteX11" fmla="*/ 50359 w 357653"/>
                <a:gd name="connsiteY11" fmla="*/ 60260 h 258379"/>
                <a:gd name="connsiteX12" fmla="*/ 57023 w 357653"/>
                <a:gd name="connsiteY12" fmla="*/ 54643 h 258379"/>
                <a:gd name="connsiteX13" fmla="*/ 66257 w 357653"/>
                <a:gd name="connsiteY13" fmla="*/ 59783 h 258379"/>
                <a:gd name="connsiteX14" fmla="*/ 77014 w 357653"/>
                <a:gd name="connsiteY14" fmla="*/ 59783 h 258379"/>
                <a:gd name="connsiteX15" fmla="*/ 81108 w 357653"/>
                <a:gd name="connsiteY15" fmla="*/ 54643 h 258379"/>
                <a:gd name="connsiteX16" fmla="*/ 83678 w 357653"/>
                <a:gd name="connsiteY16" fmla="*/ 47979 h 258379"/>
                <a:gd name="connsiteX17" fmla="*/ 91865 w 357653"/>
                <a:gd name="connsiteY17" fmla="*/ 46932 h 258379"/>
                <a:gd name="connsiteX18" fmla="*/ 94435 w 357653"/>
                <a:gd name="connsiteY18" fmla="*/ 42267 h 258379"/>
                <a:gd name="connsiteX19" fmla="*/ 102622 w 357653"/>
                <a:gd name="connsiteY19" fmla="*/ 38174 h 258379"/>
                <a:gd name="connsiteX20" fmla="*/ 113950 w 357653"/>
                <a:gd name="connsiteY20" fmla="*/ 43315 h 258379"/>
                <a:gd name="connsiteX21" fmla="*/ 124232 w 357653"/>
                <a:gd name="connsiteY21" fmla="*/ 42267 h 258379"/>
                <a:gd name="connsiteX22" fmla="*/ 124232 w 357653"/>
                <a:gd name="connsiteY22" fmla="*/ 48931 h 258379"/>
                <a:gd name="connsiteX23" fmla="*/ 128896 w 357653"/>
                <a:gd name="connsiteY23" fmla="*/ 51977 h 258379"/>
                <a:gd name="connsiteX24" fmla="*/ 131943 w 357653"/>
                <a:gd name="connsiteY24" fmla="*/ 56071 h 258379"/>
                <a:gd name="connsiteX25" fmla="*/ 136036 w 357653"/>
                <a:gd name="connsiteY25" fmla="*/ 61688 h 258379"/>
                <a:gd name="connsiteX26" fmla="*/ 136703 w 357653"/>
                <a:gd name="connsiteY26" fmla="*/ 67685 h 258379"/>
                <a:gd name="connsiteX27" fmla="*/ 141843 w 357653"/>
                <a:gd name="connsiteY27" fmla="*/ 67304 h 258379"/>
                <a:gd name="connsiteX28" fmla="*/ 147650 w 357653"/>
                <a:gd name="connsiteY28" fmla="*/ 67971 h 258379"/>
                <a:gd name="connsiteX29" fmla="*/ 153172 w 357653"/>
                <a:gd name="connsiteY29" fmla="*/ 69684 h 258379"/>
                <a:gd name="connsiteX30" fmla="*/ 158979 w 357653"/>
                <a:gd name="connsiteY30" fmla="*/ 72445 h 258379"/>
                <a:gd name="connsiteX31" fmla="*/ 159645 w 357653"/>
                <a:gd name="connsiteY31" fmla="*/ 76253 h 258379"/>
                <a:gd name="connsiteX32" fmla="*/ 156599 w 357653"/>
                <a:gd name="connsiteY32" fmla="*/ 82440 h 258379"/>
                <a:gd name="connsiteX33" fmla="*/ 159645 w 357653"/>
                <a:gd name="connsiteY33" fmla="*/ 85201 h 258379"/>
                <a:gd name="connsiteX34" fmla="*/ 164405 w 357653"/>
                <a:gd name="connsiteY34" fmla="*/ 88247 h 258379"/>
                <a:gd name="connsiteX35" fmla="*/ 169165 w 357653"/>
                <a:gd name="connsiteY35" fmla="*/ 87200 h 258379"/>
                <a:gd name="connsiteX36" fmla="*/ 175352 w 357653"/>
                <a:gd name="connsiteY36" fmla="*/ 88247 h 258379"/>
                <a:gd name="connsiteX37" fmla="*/ 180112 w 357653"/>
                <a:gd name="connsiteY37" fmla="*/ 91294 h 258379"/>
                <a:gd name="connsiteX38" fmla="*/ 182873 w 357653"/>
                <a:gd name="connsiteY38" fmla="*/ 95387 h 258379"/>
                <a:gd name="connsiteX39" fmla="*/ 189727 w 357653"/>
                <a:gd name="connsiteY39" fmla="*/ 96720 h 258379"/>
                <a:gd name="connsiteX40" fmla="*/ 195534 w 357653"/>
                <a:gd name="connsiteY40" fmla="*/ 101861 h 258379"/>
                <a:gd name="connsiteX41" fmla="*/ 200008 w 357653"/>
                <a:gd name="connsiteY41" fmla="*/ 105954 h 258379"/>
                <a:gd name="connsiteX42" fmla="*/ 200675 w 357653"/>
                <a:gd name="connsiteY42" fmla="*/ 113094 h 258379"/>
                <a:gd name="connsiteX43" fmla="*/ 200675 w 357653"/>
                <a:gd name="connsiteY43" fmla="*/ 118901 h 258379"/>
                <a:gd name="connsiteX44" fmla="*/ 195534 w 357653"/>
                <a:gd name="connsiteY44" fmla="*/ 123375 h 258379"/>
                <a:gd name="connsiteX45" fmla="*/ 195248 w 357653"/>
                <a:gd name="connsiteY45" fmla="*/ 124708 h 258379"/>
                <a:gd name="connsiteX46" fmla="*/ 195629 w 357653"/>
                <a:gd name="connsiteY46" fmla="*/ 125279 h 258379"/>
                <a:gd name="connsiteX47" fmla="*/ 197628 w 357653"/>
                <a:gd name="connsiteY47" fmla="*/ 130610 h 258379"/>
                <a:gd name="connsiteX48" fmla="*/ 191726 w 357653"/>
                <a:gd name="connsiteY48" fmla="*/ 137274 h 258379"/>
                <a:gd name="connsiteX49" fmla="*/ 189917 w 357653"/>
                <a:gd name="connsiteY49" fmla="*/ 146508 h 258379"/>
                <a:gd name="connsiteX50" fmla="*/ 196296 w 357653"/>
                <a:gd name="connsiteY50" fmla="*/ 153933 h 258379"/>
                <a:gd name="connsiteX51" fmla="*/ 200389 w 357653"/>
                <a:gd name="connsiteY51" fmla="*/ 149839 h 258379"/>
                <a:gd name="connsiteX52" fmla="*/ 204007 w 357653"/>
                <a:gd name="connsiteY52" fmla="*/ 146222 h 258379"/>
                <a:gd name="connsiteX53" fmla="*/ 206862 w 357653"/>
                <a:gd name="connsiteY53" fmla="*/ 141843 h 258379"/>
                <a:gd name="connsiteX54" fmla="*/ 213336 w 357653"/>
                <a:gd name="connsiteY54" fmla="*/ 146698 h 258379"/>
                <a:gd name="connsiteX55" fmla="*/ 213812 w 357653"/>
                <a:gd name="connsiteY55" fmla="*/ 151077 h 258379"/>
                <a:gd name="connsiteX56" fmla="*/ 218476 w 357653"/>
                <a:gd name="connsiteY56" fmla="*/ 155171 h 258379"/>
                <a:gd name="connsiteX57" fmla="*/ 224093 w 357653"/>
                <a:gd name="connsiteY57" fmla="*/ 158979 h 258379"/>
                <a:gd name="connsiteX58" fmla="*/ 224379 w 357653"/>
                <a:gd name="connsiteY58" fmla="*/ 154123 h 258379"/>
                <a:gd name="connsiteX59" fmla="*/ 219238 w 357653"/>
                <a:gd name="connsiteY59" fmla="*/ 148221 h 258379"/>
                <a:gd name="connsiteX60" fmla="*/ 224093 w 357653"/>
                <a:gd name="connsiteY60" fmla="*/ 148507 h 258379"/>
                <a:gd name="connsiteX61" fmla="*/ 228186 w 357653"/>
                <a:gd name="connsiteY61" fmla="*/ 152124 h 258379"/>
                <a:gd name="connsiteX62" fmla="*/ 229710 w 357653"/>
                <a:gd name="connsiteY62" fmla="*/ 159074 h 258379"/>
                <a:gd name="connsiteX63" fmla="*/ 233327 w 357653"/>
                <a:gd name="connsiteY63" fmla="*/ 161358 h 258379"/>
                <a:gd name="connsiteX64" fmla="*/ 234089 w 357653"/>
                <a:gd name="connsiteY64" fmla="*/ 153457 h 258379"/>
                <a:gd name="connsiteX65" fmla="*/ 238753 w 357653"/>
                <a:gd name="connsiteY65" fmla="*/ 156027 h 258379"/>
                <a:gd name="connsiteX66" fmla="*/ 241038 w 357653"/>
                <a:gd name="connsiteY66" fmla="*/ 153171 h 258379"/>
                <a:gd name="connsiteX67" fmla="*/ 241324 w 357653"/>
                <a:gd name="connsiteY67" fmla="*/ 158312 h 258379"/>
                <a:gd name="connsiteX68" fmla="*/ 247987 w 357653"/>
                <a:gd name="connsiteY68" fmla="*/ 160406 h 258379"/>
                <a:gd name="connsiteX69" fmla="*/ 253128 w 357653"/>
                <a:gd name="connsiteY69" fmla="*/ 166023 h 258379"/>
                <a:gd name="connsiteX70" fmla="*/ 256174 w 357653"/>
                <a:gd name="connsiteY70" fmla="*/ 163738 h 258379"/>
                <a:gd name="connsiteX71" fmla="*/ 259792 w 357653"/>
                <a:gd name="connsiteY71" fmla="*/ 161168 h 258379"/>
                <a:gd name="connsiteX72" fmla="*/ 260268 w 357653"/>
                <a:gd name="connsiteY72" fmla="*/ 164500 h 258379"/>
                <a:gd name="connsiteX73" fmla="*/ 261791 w 357653"/>
                <a:gd name="connsiteY73" fmla="*/ 168593 h 258379"/>
                <a:gd name="connsiteX74" fmla="*/ 267217 w 357653"/>
                <a:gd name="connsiteY74" fmla="*/ 172211 h 258379"/>
                <a:gd name="connsiteX75" fmla="*/ 269026 w 357653"/>
                <a:gd name="connsiteY75" fmla="*/ 171164 h 258379"/>
                <a:gd name="connsiteX76" fmla="*/ 265408 w 357653"/>
                <a:gd name="connsiteY76" fmla="*/ 165737 h 258379"/>
                <a:gd name="connsiteX77" fmla="*/ 267693 w 357653"/>
                <a:gd name="connsiteY77" fmla="*/ 163738 h 258379"/>
                <a:gd name="connsiteX78" fmla="*/ 262838 w 357653"/>
                <a:gd name="connsiteY78" fmla="*/ 158312 h 258379"/>
                <a:gd name="connsiteX79" fmla="*/ 257983 w 357653"/>
                <a:gd name="connsiteY79" fmla="*/ 151839 h 258379"/>
                <a:gd name="connsiteX80" fmla="*/ 255413 w 357653"/>
                <a:gd name="connsiteY80" fmla="*/ 151077 h 258379"/>
                <a:gd name="connsiteX81" fmla="*/ 250748 w 357653"/>
                <a:gd name="connsiteY81" fmla="*/ 149554 h 258379"/>
                <a:gd name="connsiteX82" fmla="*/ 247892 w 357653"/>
                <a:gd name="connsiteY82" fmla="*/ 146698 h 258379"/>
                <a:gd name="connsiteX83" fmla="*/ 242751 w 357653"/>
                <a:gd name="connsiteY83" fmla="*/ 144604 h 258379"/>
                <a:gd name="connsiteX84" fmla="*/ 233994 w 357653"/>
                <a:gd name="connsiteY84" fmla="*/ 137940 h 258379"/>
                <a:gd name="connsiteX85" fmla="*/ 230376 w 357653"/>
                <a:gd name="connsiteY85" fmla="*/ 130229 h 258379"/>
                <a:gd name="connsiteX86" fmla="*/ 228567 w 357653"/>
                <a:gd name="connsiteY86" fmla="*/ 120709 h 258379"/>
                <a:gd name="connsiteX87" fmla="*/ 227044 w 357653"/>
                <a:gd name="connsiteY87" fmla="*/ 111475 h 258379"/>
                <a:gd name="connsiteX88" fmla="*/ 229900 w 357653"/>
                <a:gd name="connsiteY88" fmla="*/ 117378 h 258379"/>
                <a:gd name="connsiteX89" fmla="*/ 233708 w 357653"/>
                <a:gd name="connsiteY89" fmla="*/ 124612 h 258379"/>
                <a:gd name="connsiteX90" fmla="*/ 235231 w 357653"/>
                <a:gd name="connsiteY90" fmla="*/ 132038 h 258379"/>
                <a:gd name="connsiteX91" fmla="*/ 242180 w 357653"/>
                <a:gd name="connsiteY91" fmla="*/ 138702 h 258379"/>
                <a:gd name="connsiteX92" fmla="*/ 249130 w 357653"/>
                <a:gd name="connsiteY92" fmla="*/ 140510 h 258379"/>
                <a:gd name="connsiteX93" fmla="*/ 253509 w 357653"/>
                <a:gd name="connsiteY93" fmla="*/ 145365 h 258379"/>
                <a:gd name="connsiteX94" fmla="*/ 257602 w 357653"/>
                <a:gd name="connsiteY94" fmla="*/ 144889 h 258379"/>
                <a:gd name="connsiteX95" fmla="*/ 257602 w 357653"/>
                <a:gd name="connsiteY95" fmla="*/ 139273 h 258379"/>
                <a:gd name="connsiteX96" fmla="*/ 250367 w 357653"/>
                <a:gd name="connsiteY96" fmla="*/ 134132 h 258379"/>
                <a:gd name="connsiteX97" fmla="*/ 245512 w 357653"/>
                <a:gd name="connsiteY97" fmla="*/ 128230 h 258379"/>
                <a:gd name="connsiteX98" fmla="*/ 242942 w 357653"/>
                <a:gd name="connsiteY98" fmla="*/ 118996 h 258379"/>
                <a:gd name="connsiteX99" fmla="*/ 241133 w 357653"/>
                <a:gd name="connsiteY99" fmla="*/ 110523 h 258379"/>
                <a:gd name="connsiteX100" fmla="*/ 237040 w 357653"/>
                <a:gd name="connsiteY100" fmla="*/ 106144 h 258379"/>
                <a:gd name="connsiteX101" fmla="*/ 239896 w 357653"/>
                <a:gd name="connsiteY101" fmla="*/ 101480 h 258379"/>
                <a:gd name="connsiteX102" fmla="*/ 237611 w 357653"/>
                <a:gd name="connsiteY102" fmla="*/ 95292 h 258379"/>
                <a:gd name="connsiteX103" fmla="*/ 235326 w 357653"/>
                <a:gd name="connsiteY103" fmla="*/ 89675 h 258379"/>
                <a:gd name="connsiteX104" fmla="*/ 234279 w 357653"/>
                <a:gd name="connsiteY104" fmla="*/ 86343 h 258379"/>
                <a:gd name="connsiteX105" fmla="*/ 241514 w 357653"/>
                <a:gd name="connsiteY105" fmla="*/ 80727 h 258379"/>
                <a:gd name="connsiteX106" fmla="*/ 238468 w 357653"/>
                <a:gd name="connsiteY106" fmla="*/ 76348 h 258379"/>
                <a:gd name="connsiteX107" fmla="*/ 234374 w 357653"/>
                <a:gd name="connsiteY107" fmla="*/ 73492 h 258379"/>
                <a:gd name="connsiteX108" fmla="*/ 237992 w 357653"/>
                <a:gd name="connsiteY108" fmla="*/ 70922 h 258379"/>
                <a:gd name="connsiteX109" fmla="*/ 239039 w 357653"/>
                <a:gd name="connsiteY109" fmla="*/ 66828 h 258379"/>
                <a:gd name="connsiteX110" fmla="*/ 232566 w 357653"/>
                <a:gd name="connsiteY110" fmla="*/ 65591 h 258379"/>
                <a:gd name="connsiteX111" fmla="*/ 230757 w 357653"/>
                <a:gd name="connsiteY111" fmla="*/ 60450 h 258379"/>
                <a:gd name="connsiteX112" fmla="*/ 237420 w 357653"/>
                <a:gd name="connsiteY112" fmla="*/ 55785 h 258379"/>
                <a:gd name="connsiteX113" fmla="*/ 235897 w 357653"/>
                <a:gd name="connsiteY113" fmla="*/ 49883 h 258379"/>
                <a:gd name="connsiteX114" fmla="*/ 236659 w 357653"/>
                <a:gd name="connsiteY114" fmla="*/ 42458 h 258379"/>
                <a:gd name="connsiteX115" fmla="*/ 245131 w 357653"/>
                <a:gd name="connsiteY115" fmla="*/ 33985 h 258379"/>
                <a:gd name="connsiteX116" fmla="*/ 249511 w 357653"/>
                <a:gd name="connsiteY116" fmla="*/ 31129 h 258379"/>
                <a:gd name="connsiteX117" fmla="*/ 249511 w 357653"/>
                <a:gd name="connsiteY117" fmla="*/ 39316 h 258379"/>
                <a:gd name="connsiteX118" fmla="*/ 252557 w 357653"/>
                <a:gd name="connsiteY118" fmla="*/ 39602 h 258379"/>
                <a:gd name="connsiteX119" fmla="*/ 256936 w 357653"/>
                <a:gd name="connsiteY119" fmla="*/ 33224 h 258379"/>
                <a:gd name="connsiteX120" fmla="*/ 256650 w 357653"/>
                <a:gd name="connsiteY120" fmla="*/ 27036 h 258379"/>
                <a:gd name="connsiteX121" fmla="*/ 258174 w 357653"/>
                <a:gd name="connsiteY121" fmla="*/ 19325 h 258379"/>
                <a:gd name="connsiteX122" fmla="*/ 263028 w 357653"/>
                <a:gd name="connsiteY122" fmla="*/ 15707 h 258379"/>
                <a:gd name="connsiteX123" fmla="*/ 265599 w 357653"/>
                <a:gd name="connsiteY123" fmla="*/ 13899 h 258379"/>
                <a:gd name="connsiteX124" fmla="*/ 264837 w 357653"/>
                <a:gd name="connsiteY124" fmla="*/ 22371 h 258379"/>
                <a:gd name="connsiteX125" fmla="*/ 268455 w 357653"/>
                <a:gd name="connsiteY125" fmla="*/ 21038 h 258379"/>
                <a:gd name="connsiteX126" fmla="*/ 272548 w 357653"/>
                <a:gd name="connsiteY126" fmla="*/ 14851 h 258379"/>
                <a:gd name="connsiteX127" fmla="*/ 274547 w 357653"/>
                <a:gd name="connsiteY127" fmla="*/ 15327 h 258379"/>
                <a:gd name="connsiteX128" fmla="*/ 273310 w 357653"/>
                <a:gd name="connsiteY128" fmla="*/ 22276 h 258379"/>
                <a:gd name="connsiteX129" fmla="*/ 270263 w 357653"/>
                <a:gd name="connsiteY129" fmla="*/ 27131 h 258379"/>
                <a:gd name="connsiteX130" fmla="*/ 265123 w 357653"/>
                <a:gd name="connsiteY130" fmla="*/ 31986 h 258379"/>
                <a:gd name="connsiteX131" fmla="*/ 265694 w 357653"/>
                <a:gd name="connsiteY131" fmla="*/ 35318 h 258379"/>
                <a:gd name="connsiteX132" fmla="*/ 270263 w 357653"/>
                <a:gd name="connsiteY132" fmla="*/ 38935 h 258379"/>
                <a:gd name="connsiteX133" fmla="*/ 266456 w 357653"/>
                <a:gd name="connsiteY133" fmla="*/ 38650 h 258379"/>
                <a:gd name="connsiteX134" fmla="*/ 261791 w 357653"/>
                <a:gd name="connsiteY134" fmla="*/ 39412 h 258379"/>
                <a:gd name="connsiteX135" fmla="*/ 256365 w 357653"/>
                <a:gd name="connsiteY135" fmla="*/ 45314 h 258379"/>
                <a:gd name="connsiteX136" fmla="*/ 254556 w 357653"/>
                <a:gd name="connsiteY136" fmla="*/ 51216 h 258379"/>
                <a:gd name="connsiteX137" fmla="*/ 253033 w 357653"/>
                <a:gd name="connsiteY137" fmla="*/ 58641 h 258379"/>
                <a:gd name="connsiteX138" fmla="*/ 254842 w 357653"/>
                <a:gd name="connsiteY138" fmla="*/ 69398 h 258379"/>
                <a:gd name="connsiteX139" fmla="*/ 257126 w 357653"/>
                <a:gd name="connsiteY139" fmla="*/ 65781 h 258379"/>
                <a:gd name="connsiteX140" fmla="*/ 260744 w 357653"/>
                <a:gd name="connsiteY140" fmla="*/ 61211 h 258379"/>
                <a:gd name="connsiteX141" fmla="*/ 265884 w 357653"/>
                <a:gd name="connsiteY141" fmla="*/ 55024 h 258379"/>
                <a:gd name="connsiteX142" fmla="*/ 265599 w 357653"/>
                <a:gd name="connsiteY142" fmla="*/ 61402 h 258379"/>
                <a:gd name="connsiteX143" fmla="*/ 265313 w 357653"/>
                <a:gd name="connsiteY143" fmla="*/ 65781 h 258379"/>
                <a:gd name="connsiteX144" fmla="*/ 265313 w 357653"/>
                <a:gd name="connsiteY144" fmla="*/ 72159 h 258379"/>
                <a:gd name="connsiteX145" fmla="*/ 263028 w 357653"/>
                <a:gd name="connsiteY145" fmla="*/ 77300 h 258379"/>
                <a:gd name="connsiteX146" fmla="*/ 266931 w 357653"/>
                <a:gd name="connsiteY146" fmla="*/ 82726 h 258379"/>
                <a:gd name="connsiteX147" fmla="*/ 268455 w 357653"/>
                <a:gd name="connsiteY147" fmla="*/ 87867 h 258379"/>
                <a:gd name="connsiteX148" fmla="*/ 263314 w 357653"/>
                <a:gd name="connsiteY148" fmla="*/ 89866 h 258379"/>
                <a:gd name="connsiteX149" fmla="*/ 267408 w 357653"/>
                <a:gd name="connsiteY149" fmla="*/ 92912 h 258379"/>
                <a:gd name="connsiteX150" fmla="*/ 268931 w 357653"/>
                <a:gd name="connsiteY150" fmla="*/ 96530 h 258379"/>
                <a:gd name="connsiteX151" fmla="*/ 264076 w 357653"/>
                <a:gd name="connsiteY151" fmla="*/ 100433 h 258379"/>
                <a:gd name="connsiteX152" fmla="*/ 263314 w 357653"/>
                <a:gd name="connsiteY152" fmla="*/ 105287 h 258379"/>
                <a:gd name="connsiteX153" fmla="*/ 266170 w 357653"/>
                <a:gd name="connsiteY153" fmla="*/ 105002 h 258379"/>
                <a:gd name="connsiteX154" fmla="*/ 268169 w 357653"/>
                <a:gd name="connsiteY154" fmla="*/ 107001 h 258379"/>
                <a:gd name="connsiteX155" fmla="*/ 272262 w 357653"/>
                <a:gd name="connsiteY155" fmla="*/ 105954 h 258379"/>
                <a:gd name="connsiteX156" fmla="*/ 276356 w 357653"/>
                <a:gd name="connsiteY156" fmla="*/ 110333 h 258379"/>
                <a:gd name="connsiteX157" fmla="*/ 281021 w 357653"/>
                <a:gd name="connsiteY157" fmla="*/ 110904 h 258379"/>
                <a:gd name="connsiteX158" fmla="*/ 281306 w 357653"/>
                <a:gd name="connsiteY158" fmla="*/ 104240 h 258379"/>
                <a:gd name="connsiteX159" fmla="*/ 284353 w 357653"/>
                <a:gd name="connsiteY159" fmla="*/ 102908 h 258379"/>
                <a:gd name="connsiteX160" fmla="*/ 286447 w 357653"/>
                <a:gd name="connsiteY160" fmla="*/ 108048 h 258379"/>
                <a:gd name="connsiteX161" fmla="*/ 285400 w 357653"/>
                <a:gd name="connsiteY161" fmla="*/ 113665 h 258379"/>
                <a:gd name="connsiteX162" fmla="*/ 279212 w 357653"/>
                <a:gd name="connsiteY162" fmla="*/ 116711 h 258379"/>
                <a:gd name="connsiteX163" fmla="*/ 269502 w 357653"/>
                <a:gd name="connsiteY163" fmla="*/ 114902 h 258379"/>
                <a:gd name="connsiteX164" fmla="*/ 264647 w 357653"/>
                <a:gd name="connsiteY164" fmla="*/ 116426 h 258379"/>
                <a:gd name="connsiteX165" fmla="*/ 271025 w 357653"/>
                <a:gd name="connsiteY165" fmla="*/ 118520 h 258379"/>
                <a:gd name="connsiteX166" fmla="*/ 271025 w 357653"/>
                <a:gd name="connsiteY166" fmla="*/ 122613 h 258379"/>
                <a:gd name="connsiteX167" fmla="*/ 266646 w 357653"/>
                <a:gd name="connsiteY167" fmla="*/ 124422 h 258379"/>
                <a:gd name="connsiteX168" fmla="*/ 261220 w 357653"/>
                <a:gd name="connsiteY168" fmla="*/ 127278 h 258379"/>
                <a:gd name="connsiteX169" fmla="*/ 260744 w 357653"/>
                <a:gd name="connsiteY169" fmla="*/ 130895 h 258379"/>
                <a:gd name="connsiteX170" fmla="*/ 265884 w 357653"/>
                <a:gd name="connsiteY170" fmla="*/ 137083 h 258379"/>
                <a:gd name="connsiteX171" fmla="*/ 269692 w 357653"/>
                <a:gd name="connsiteY171" fmla="*/ 137559 h 258379"/>
                <a:gd name="connsiteX172" fmla="*/ 274357 w 357653"/>
                <a:gd name="connsiteY172" fmla="*/ 138035 h 258379"/>
                <a:gd name="connsiteX173" fmla="*/ 277213 w 357653"/>
                <a:gd name="connsiteY173" fmla="*/ 142890 h 258379"/>
                <a:gd name="connsiteX174" fmla="*/ 283591 w 357653"/>
                <a:gd name="connsiteY174" fmla="*/ 146508 h 258379"/>
                <a:gd name="connsiteX175" fmla="*/ 284638 w 357653"/>
                <a:gd name="connsiteY175" fmla="*/ 141843 h 258379"/>
                <a:gd name="connsiteX176" fmla="*/ 286923 w 357653"/>
                <a:gd name="connsiteY176" fmla="*/ 135465 h 258379"/>
                <a:gd name="connsiteX177" fmla="*/ 292825 w 357653"/>
                <a:gd name="connsiteY177" fmla="*/ 138035 h 258379"/>
                <a:gd name="connsiteX178" fmla="*/ 295871 w 357653"/>
                <a:gd name="connsiteY178" fmla="*/ 132894 h 258379"/>
                <a:gd name="connsiteX179" fmla="*/ 298156 w 357653"/>
                <a:gd name="connsiteY179" fmla="*/ 123375 h 258379"/>
                <a:gd name="connsiteX180" fmla="*/ 299679 w 357653"/>
                <a:gd name="connsiteY180" fmla="*/ 128801 h 258379"/>
                <a:gd name="connsiteX181" fmla="*/ 298918 w 357653"/>
                <a:gd name="connsiteY181" fmla="*/ 134989 h 258379"/>
                <a:gd name="connsiteX182" fmla="*/ 297870 w 357653"/>
                <a:gd name="connsiteY182" fmla="*/ 140415 h 258379"/>
                <a:gd name="connsiteX183" fmla="*/ 300726 w 357653"/>
                <a:gd name="connsiteY183" fmla="*/ 144508 h 258379"/>
                <a:gd name="connsiteX184" fmla="*/ 303773 w 357653"/>
                <a:gd name="connsiteY184" fmla="*/ 147079 h 258379"/>
                <a:gd name="connsiteX185" fmla="*/ 297109 w 357653"/>
                <a:gd name="connsiteY185" fmla="*/ 151743 h 258379"/>
                <a:gd name="connsiteX186" fmla="*/ 295586 w 357653"/>
                <a:gd name="connsiteY186" fmla="*/ 157931 h 258379"/>
                <a:gd name="connsiteX187" fmla="*/ 299679 w 357653"/>
                <a:gd name="connsiteY187" fmla="*/ 155837 h 258379"/>
                <a:gd name="connsiteX188" fmla="*/ 307390 w 357653"/>
                <a:gd name="connsiteY188" fmla="*/ 152029 h 258379"/>
                <a:gd name="connsiteX189" fmla="*/ 310436 w 357653"/>
                <a:gd name="connsiteY189" fmla="*/ 154599 h 258379"/>
                <a:gd name="connsiteX190" fmla="*/ 305010 w 357653"/>
                <a:gd name="connsiteY190" fmla="*/ 157455 h 258379"/>
                <a:gd name="connsiteX191" fmla="*/ 303678 w 357653"/>
                <a:gd name="connsiteY191" fmla="*/ 162596 h 258379"/>
                <a:gd name="connsiteX192" fmla="*/ 310912 w 357653"/>
                <a:gd name="connsiteY192" fmla="*/ 158693 h 258379"/>
                <a:gd name="connsiteX193" fmla="*/ 307866 w 357653"/>
                <a:gd name="connsiteY193" fmla="*/ 164595 h 258379"/>
                <a:gd name="connsiteX194" fmla="*/ 304725 w 357653"/>
                <a:gd name="connsiteY194" fmla="*/ 172782 h 258379"/>
                <a:gd name="connsiteX195" fmla="*/ 306819 w 357653"/>
                <a:gd name="connsiteY195" fmla="*/ 176114 h 258379"/>
                <a:gd name="connsiteX196" fmla="*/ 311960 w 357653"/>
                <a:gd name="connsiteY196" fmla="*/ 170497 h 258379"/>
                <a:gd name="connsiteX197" fmla="*/ 321003 w 357653"/>
                <a:gd name="connsiteY197" fmla="*/ 167927 h 258379"/>
                <a:gd name="connsiteX198" fmla="*/ 320527 w 357653"/>
                <a:gd name="connsiteY198" fmla="*/ 173353 h 258379"/>
                <a:gd name="connsiteX199" fmla="*/ 322812 w 357653"/>
                <a:gd name="connsiteY199" fmla="*/ 178779 h 258379"/>
                <a:gd name="connsiteX200" fmla="*/ 322812 w 357653"/>
                <a:gd name="connsiteY200" fmla="*/ 184967 h 258379"/>
                <a:gd name="connsiteX201" fmla="*/ 318147 w 357653"/>
                <a:gd name="connsiteY201" fmla="*/ 189537 h 258379"/>
                <a:gd name="connsiteX202" fmla="*/ 316624 w 357653"/>
                <a:gd name="connsiteY202" fmla="*/ 198771 h 258379"/>
                <a:gd name="connsiteX203" fmla="*/ 313768 w 357653"/>
                <a:gd name="connsiteY203" fmla="*/ 201626 h 258379"/>
                <a:gd name="connsiteX204" fmla="*/ 312435 w 357653"/>
                <a:gd name="connsiteY204" fmla="*/ 208861 h 258379"/>
                <a:gd name="connsiteX205" fmla="*/ 310341 w 357653"/>
                <a:gd name="connsiteY205" fmla="*/ 216096 h 258379"/>
                <a:gd name="connsiteX206" fmla="*/ 308532 w 357653"/>
                <a:gd name="connsiteY206" fmla="*/ 225616 h 258379"/>
                <a:gd name="connsiteX207" fmla="*/ 308532 w 357653"/>
                <a:gd name="connsiteY207" fmla="*/ 232565 h 258379"/>
                <a:gd name="connsiteX208" fmla="*/ 310817 w 357653"/>
                <a:gd name="connsiteY208" fmla="*/ 246464 h 258379"/>
                <a:gd name="connsiteX209" fmla="*/ 312816 w 357653"/>
                <a:gd name="connsiteY209" fmla="*/ 253413 h 258379"/>
                <a:gd name="connsiteX210" fmla="*/ 315863 w 357653"/>
                <a:gd name="connsiteY210" fmla="*/ 255413 h 258379"/>
                <a:gd name="connsiteX211" fmla="*/ 315387 w 357653"/>
                <a:gd name="connsiteY211" fmla="*/ 246464 h 258379"/>
                <a:gd name="connsiteX212" fmla="*/ 314911 w 357653"/>
                <a:gd name="connsiteY212" fmla="*/ 237420 h 258379"/>
                <a:gd name="connsiteX213" fmla="*/ 318243 w 357653"/>
                <a:gd name="connsiteY213" fmla="*/ 227615 h 258379"/>
                <a:gd name="connsiteX214" fmla="*/ 319480 w 357653"/>
                <a:gd name="connsiteY214" fmla="*/ 223807 h 258379"/>
                <a:gd name="connsiteX215" fmla="*/ 321289 w 357653"/>
                <a:gd name="connsiteY215" fmla="*/ 218667 h 258379"/>
                <a:gd name="connsiteX216" fmla="*/ 325097 w 357653"/>
                <a:gd name="connsiteY216" fmla="*/ 210480 h 258379"/>
                <a:gd name="connsiteX217" fmla="*/ 329761 w 357653"/>
                <a:gd name="connsiteY217" fmla="*/ 195534 h 258379"/>
                <a:gd name="connsiteX218" fmla="*/ 333569 w 357653"/>
                <a:gd name="connsiteY218" fmla="*/ 184206 h 258379"/>
                <a:gd name="connsiteX219" fmla="*/ 335663 w 357653"/>
                <a:gd name="connsiteY219" fmla="*/ 173924 h 258379"/>
                <a:gd name="connsiteX220" fmla="*/ 338520 w 357653"/>
                <a:gd name="connsiteY220" fmla="*/ 165928 h 258379"/>
                <a:gd name="connsiteX221" fmla="*/ 340804 w 357653"/>
                <a:gd name="connsiteY221" fmla="*/ 159550 h 258379"/>
                <a:gd name="connsiteX222" fmla="*/ 341851 w 357653"/>
                <a:gd name="connsiteY222" fmla="*/ 154885 h 258379"/>
                <a:gd name="connsiteX223" fmla="*/ 343946 w 357653"/>
                <a:gd name="connsiteY223" fmla="*/ 150791 h 258379"/>
                <a:gd name="connsiteX224" fmla="*/ 346802 w 357653"/>
                <a:gd name="connsiteY224" fmla="*/ 147745 h 258379"/>
                <a:gd name="connsiteX225" fmla="*/ 347087 w 357653"/>
                <a:gd name="connsiteY225" fmla="*/ 138511 h 258379"/>
                <a:gd name="connsiteX226" fmla="*/ 350895 w 357653"/>
                <a:gd name="connsiteY226" fmla="*/ 133371 h 258379"/>
                <a:gd name="connsiteX227" fmla="*/ 354227 w 357653"/>
                <a:gd name="connsiteY227" fmla="*/ 132133 h 258379"/>
                <a:gd name="connsiteX228" fmla="*/ 355274 w 357653"/>
                <a:gd name="connsiteY228" fmla="*/ 124422 h 258379"/>
                <a:gd name="connsiteX229" fmla="*/ 352133 w 357653"/>
                <a:gd name="connsiteY229" fmla="*/ 121661 h 258379"/>
                <a:gd name="connsiteX230" fmla="*/ 356036 w 357653"/>
                <a:gd name="connsiteY230" fmla="*/ 116806 h 258379"/>
                <a:gd name="connsiteX231" fmla="*/ 357083 w 357653"/>
                <a:gd name="connsiteY231" fmla="*/ 112903 h 258379"/>
                <a:gd name="connsiteX232" fmla="*/ 308818 w 357653"/>
                <a:gd name="connsiteY232" fmla="*/ 121947 h 258379"/>
                <a:gd name="connsiteX233" fmla="*/ 274452 w 357653"/>
                <a:gd name="connsiteY233" fmla="*/ 0 h 258379"/>
                <a:gd name="connsiteX234" fmla="*/ 357559 w 357653"/>
                <a:gd name="connsiteY234" fmla="*/ 112332 h 258379"/>
                <a:gd name="connsiteX235" fmla="*/ 357654 w 357653"/>
                <a:gd name="connsiteY235" fmla="*/ 113284 h 258379"/>
                <a:gd name="connsiteX236" fmla="*/ 357654 w 357653"/>
                <a:gd name="connsiteY236" fmla="*/ 113284 h 258379"/>
                <a:gd name="connsiteX237" fmla="*/ 357559 w 357653"/>
                <a:gd name="connsiteY237" fmla="*/ 112332 h 258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357653" h="258379">
                  <a:moveTo>
                    <a:pt x="274452" y="0"/>
                  </a:moveTo>
                  <a:lnTo>
                    <a:pt x="0" y="51977"/>
                  </a:lnTo>
                  <a:cubicBezTo>
                    <a:pt x="1047" y="54548"/>
                    <a:pt x="1999" y="56452"/>
                    <a:pt x="2665" y="58641"/>
                  </a:cubicBezTo>
                  <a:cubicBezTo>
                    <a:pt x="3713" y="62259"/>
                    <a:pt x="4189" y="68922"/>
                    <a:pt x="4189" y="75110"/>
                  </a:cubicBezTo>
                  <a:cubicBezTo>
                    <a:pt x="4189" y="81298"/>
                    <a:pt x="6283" y="89485"/>
                    <a:pt x="7235" y="95673"/>
                  </a:cubicBezTo>
                  <a:cubicBezTo>
                    <a:pt x="8282" y="101861"/>
                    <a:pt x="11328" y="103860"/>
                    <a:pt x="13423" y="100337"/>
                  </a:cubicBezTo>
                  <a:cubicBezTo>
                    <a:pt x="15517" y="96720"/>
                    <a:pt x="17516" y="94150"/>
                    <a:pt x="20087" y="92626"/>
                  </a:cubicBezTo>
                  <a:cubicBezTo>
                    <a:pt x="22657" y="91103"/>
                    <a:pt x="24180" y="85963"/>
                    <a:pt x="26274" y="83868"/>
                  </a:cubicBezTo>
                  <a:cubicBezTo>
                    <a:pt x="28369" y="81774"/>
                    <a:pt x="30939" y="79775"/>
                    <a:pt x="31891" y="75681"/>
                  </a:cubicBezTo>
                  <a:cubicBezTo>
                    <a:pt x="32938" y="71588"/>
                    <a:pt x="34461" y="69494"/>
                    <a:pt x="37032" y="72064"/>
                  </a:cubicBezTo>
                  <a:cubicBezTo>
                    <a:pt x="39602" y="74634"/>
                    <a:pt x="43696" y="76728"/>
                    <a:pt x="44743" y="72540"/>
                  </a:cubicBezTo>
                  <a:cubicBezTo>
                    <a:pt x="45790" y="68446"/>
                    <a:pt x="48360" y="66352"/>
                    <a:pt x="50359" y="60260"/>
                  </a:cubicBezTo>
                  <a:cubicBezTo>
                    <a:pt x="52453" y="54072"/>
                    <a:pt x="55976" y="51026"/>
                    <a:pt x="57023" y="54643"/>
                  </a:cubicBezTo>
                  <a:cubicBezTo>
                    <a:pt x="58070" y="58260"/>
                    <a:pt x="62640" y="59783"/>
                    <a:pt x="66257" y="59783"/>
                  </a:cubicBezTo>
                  <a:lnTo>
                    <a:pt x="77014" y="59783"/>
                  </a:lnTo>
                  <a:cubicBezTo>
                    <a:pt x="79109" y="59783"/>
                    <a:pt x="81679" y="58736"/>
                    <a:pt x="81108" y="54643"/>
                  </a:cubicBezTo>
                  <a:cubicBezTo>
                    <a:pt x="80632" y="50549"/>
                    <a:pt x="81108" y="49978"/>
                    <a:pt x="83678" y="47979"/>
                  </a:cubicBezTo>
                  <a:cubicBezTo>
                    <a:pt x="86248" y="45885"/>
                    <a:pt x="91865" y="46932"/>
                    <a:pt x="91865" y="46932"/>
                  </a:cubicBezTo>
                  <a:cubicBezTo>
                    <a:pt x="91865" y="46932"/>
                    <a:pt x="93388" y="45409"/>
                    <a:pt x="94435" y="42267"/>
                  </a:cubicBezTo>
                  <a:cubicBezTo>
                    <a:pt x="95482" y="39221"/>
                    <a:pt x="99005" y="37698"/>
                    <a:pt x="102622" y="38174"/>
                  </a:cubicBezTo>
                  <a:cubicBezTo>
                    <a:pt x="106239" y="38650"/>
                    <a:pt x="110333" y="43315"/>
                    <a:pt x="113950" y="43315"/>
                  </a:cubicBezTo>
                  <a:cubicBezTo>
                    <a:pt x="117568" y="43315"/>
                    <a:pt x="122709" y="40268"/>
                    <a:pt x="124232" y="42267"/>
                  </a:cubicBezTo>
                  <a:cubicBezTo>
                    <a:pt x="125755" y="44362"/>
                    <a:pt x="122233" y="48455"/>
                    <a:pt x="124232" y="48931"/>
                  </a:cubicBezTo>
                  <a:cubicBezTo>
                    <a:pt x="126326" y="49407"/>
                    <a:pt x="126802" y="51501"/>
                    <a:pt x="128896" y="51977"/>
                  </a:cubicBezTo>
                  <a:cubicBezTo>
                    <a:pt x="130991" y="52453"/>
                    <a:pt x="131943" y="53500"/>
                    <a:pt x="131943" y="56071"/>
                  </a:cubicBezTo>
                  <a:cubicBezTo>
                    <a:pt x="131943" y="58641"/>
                    <a:pt x="136036" y="57594"/>
                    <a:pt x="136036" y="61688"/>
                  </a:cubicBezTo>
                  <a:cubicBezTo>
                    <a:pt x="136036" y="63877"/>
                    <a:pt x="136417" y="65686"/>
                    <a:pt x="136703" y="67685"/>
                  </a:cubicBezTo>
                  <a:cubicBezTo>
                    <a:pt x="139082" y="67875"/>
                    <a:pt x="140701" y="68066"/>
                    <a:pt x="141843" y="67304"/>
                  </a:cubicBezTo>
                  <a:cubicBezTo>
                    <a:pt x="143557" y="66257"/>
                    <a:pt x="145270" y="69018"/>
                    <a:pt x="147650" y="67971"/>
                  </a:cubicBezTo>
                  <a:cubicBezTo>
                    <a:pt x="150030" y="66923"/>
                    <a:pt x="150696" y="68351"/>
                    <a:pt x="153172" y="69684"/>
                  </a:cubicBezTo>
                  <a:cubicBezTo>
                    <a:pt x="155552" y="71017"/>
                    <a:pt x="156979" y="71397"/>
                    <a:pt x="158979" y="72445"/>
                  </a:cubicBezTo>
                  <a:cubicBezTo>
                    <a:pt x="160978" y="73492"/>
                    <a:pt x="160978" y="74539"/>
                    <a:pt x="159645" y="76253"/>
                  </a:cubicBezTo>
                  <a:cubicBezTo>
                    <a:pt x="158312" y="77966"/>
                    <a:pt x="156599" y="80060"/>
                    <a:pt x="156599" y="82440"/>
                  </a:cubicBezTo>
                  <a:cubicBezTo>
                    <a:pt x="156599" y="84820"/>
                    <a:pt x="157646" y="84820"/>
                    <a:pt x="159645" y="85201"/>
                  </a:cubicBezTo>
                  <a:cubicBezTo>
                    <a:pt x="161644" y="85582"/>
                    <a:pt x="162691" y="89294"/>
                    <a:pt x="164405" y="88247"/>
                  </a:cubicBezTo>
                  <a:cubicBezTo>
                    <a:pt x="166118" y="87200"/>
                    <a:pt x="166785" y="86248"/>
                    <a:pt x="169165" y="87200"/>
                  </a:cubicBezTo>
                  <a:cubicBezTo>
                    <a:pt x="171545" y="88247"/>
                    <a:pt x="173924" y="88247"/>
                    <a:pt x="175352" y="88247"/>
                  </a:cubicBezTo>
                  <a:cubicBezTo>
                    <a:pt x="176685" y="88247"/>
                    <a:pt x="180112" y="89580"/>
                    <a:pt x="180112" y="91294"/>
                  </a:cubicBezTo>
                  <a:cubicBezTo>
                    <a:pt x="180112" y="93007"/>
                    <a:pt x="180779" y="95768"/>
                    <a:pt x="182873" y="95387"/>
                  </a:cubicBezTo>
                  <a:cubicBezTo>
                    <a:pt x="184967" y="95006"/>
                    <a:pt x="188680" y="95006"/>
                    <a:pt x="189727" y="96720"/>
                  </a:cubicBezTo>
                  <a:cubicBezTo>
                    <a:pt x="190774" y="98433"/>
                    <a:pt x="193535" y="101480"/>
                    <a:pt x="195534" y="101861"/>
                  </a:cubicBezTo>
                  <a:cubicBezTo>
                    <a:pt x="197628" y="102241"/>
                    <a:pt x="199342" y="103574"/>
                    <a:pt x="200008" y="105954"/>
                  </a:cubicBezTo>
                  <a:cubicBezTo>
                    <a:pt x="200675" y="108334"/>
                    <a:pt x="199627" y="111095"/>
                    <a:pt x="200675" y="113094"/>
                  </a:cubicBezTo>
                  <a:cubicBezTo>
                    <a:pt x="201722" y="115188"/>
                    <a:pt x="203435" y="118615"/>
                    <a:pt x="200675" y="118901"/>
                  </a:cubicBezTo>
                  <a:cubicBezTo>
                    <a:pt x="197914" y="119281"/>
                    <a:pt x="195534" y="123375"/>
                    <a:pt x="195534" y="123375"/>
                  </a:cubicBezTo>
                  <a:lnTo>
                    <a:pt x="195248" y="124708"/>
                  </a:lnTo>
                  <a:cubicBezTo>
                    <a:pt x="195248" y="124708"/>
                    <a:pt x="195439" y="124993"/>
                    <a:pt x="195629" y="125279"/>
                  </a:cubicBezTo>
                  <a:cubicBezTo>
                    <a:pt x="196296" y="126421"/>
                    <a:pt x="197628" y="129182"/>
                    <a:pt x="197628" y="130610"/>
                  </a:cubicBezTo>
                  <a:cubicBezTo>
                    <a:pt x="197628" y="132419"/>
                    <a:pt x="193821" y="135751"/>
                    <a:pt x="191726" y="137274"/>
                  </a:cubicBezTo>
                  <a:cubicBezTo>
                    <a:pt x="189632" y="138797"/>
                    <a:pt x="189156" y="142700"/>
                    <a:pt x="189917" y="146508"/>
                  </a:cubicBezTo>
                  <a:cubicBezTo>
                    <a:pt x="190679" y="150316"/>
                    <a:pt x="193249" y="153457"/>
                    <a:pt x="196296" y="153933"/>
                  </a:cubicBezTo>
                  <a:cubicBezTo>
                    <a:pt x="199342" y="154409"/>
                    <a:pt x="199627" y="151839"/>
                    <a:pt x="200389" y="149839"/>
                  </a:cubicBezTo>
                  <a:cubicBezTo>
                    <a:pt x="201151" y="147745"/>
                    <a:pt x="201912" y="146793"/>
                    <a:pt x="204007" y="146222"/>
                  </a:cubicBezTo>
                  <a:cubicBezTo>
                    <a:pt x="206006" y="145651"/>
                    <a:pt x="206291" y="144128"/>
                    <a:pt x="206862" y="141843"/>
                  </a:cubicBezTo>
                  <a:cubicBezTo>
                    <a:pt x="207338" y="139558"/>
                    <a:pt x="212765" y="145175"/>
                    <a:pt x="213336" y="146698"/>
                  </a:cubicBezTo>
                  <a:cubicBezTo>
                    <a:pt x="213812" y="148221"/>
                    <a:pt x="213050" y="149744"/>
                    <a:pt x="213812" y="151077"/>
                  </a:cubicBezTo>
                  <a:cubicBezTo>
                    <a:pt x="214573" y="152315"/>
                    <a:pt x="217144" y="153171"/>
                    <a:pt x="218476" y="155171"/>
                  </a:cubicBezTo>
                  <a:cubicBezTo>
                    <a:pt x="219714" y="157265"/>
                    <a:pt x="221808" y="158502"/>
                    <a:pt x="224093" y="158979"/>
                  </a:cubicBezTo>
                  <a:cubicBezTo>
                    <a:pt x="226378" y="159454"/>
                    <a:pt x="224379" y="155647"/>
                    <a:pt x="224379" y="154123"/>
                  </a:cubicBezTo>
                  <a:cubicBezTo>
                    <a:pt x="224379" y="152600"/>
                    <a:pt x="221047" y="149744"/>
                    <a:pt x="219238" y="148221"/>
                  </a:cubicBezTo>
                  <a:cubicBezTo>
                    <a:pt x="217429" y="146698"/>
                    <a:pt x="221808" y="146984"/>
                    <a:pt x="224093" y="148507"/>
                  </a:cubicBezTo>
                  <a:cubicBezTo>
                    <a:pt x="226378" y="150030"/>
                    <a:pt x="227425" y="150791"/>
                    <a:pt x="228186" y="152124"/>
                  </a:cubicBezTo>
                  <a:cubicBezTo>
                    <a:pt x="228948" y="153457"/>
                    <a:pt x="228472" y="156979"/>
                    <a:pt x="229710" y="159074"/>
                  </a:cubicBezTo>
                  <a:cubicBezTo>
                    <a:pt x="230947" y="161168"/>
                    <a:pt x="232756" y="162977"/>
                    <a:pt x="233327" y="161358"/>
                  </a:cubicBezTo>
                  <a:cubicBezTo>
                    <a:pt x="233803" y="159835"/>
                    <a:pt x="234089" y="154980"/>
                    <a:pt x="234089" y="153457"/>
                  </a:cubicBezTo>
                  <a:cubicBezTo>
                    <a:pt x="234089" y="151934"/>
                    <a:pt x="236373" y="156313"/>
                    <a:pt x="238753" y="156027"/>
                  </a:cubicBezTo>
                  <a:cubicBezTo>
                    <a:pt x="241038" y="155742"/>
                    <a:pt x="240562" y="154504"/>
                    <a:pt x="241038" y="153171"/>
                  </a:cubicBezTo>
                  <a:cubicBezTo>
                    <a:pt x="241514" y="151839"/>
                    <a:pt x="242085" y="157074"/>
                    <a:pt x="241324" y="158312"/>
                  </a:cubicBezTo>
                  <a:cubicBezTo>
                    <a:pt x="240562" y="159550"/>
                    <a:pt x="245703" y="160406"/>
                    <a:pt x="247987" y="160406"/>
                  </a:cubicBezTo>
                  <a:cubicBezTo>
                    <a:pt x="250272" y="160406"/>
                    <a:pt x="251605" y="163738"/>
                    <a:pt x="253128" y="166023"/>
                  </a:cubicBezTo>
                  <a:cubicBezTo>
                    <a:pt x="254651" y="168308"/>
                    <a:pt x="255984" y="165737"/>
                    <a:pt x="256174" y="163738"/>
                  </a:cubicBezTo>
                  <a:cubicBezTo>
                    <a:pt x="256460" y="161739"/>
                    <a:pt x="258459" y="161739"/>
                    <a:pt x="259792" y="161168"/>
                  </a:cubicBezTo>
                  <a:cubicBezTo>
                    <a:pt x="261029" y="160692"/>
                    <a:pt x="261315" y="163738"/>
                    <a:pt x="260268" y="164500"/>
                  </a:cubicBezTo>
                  <a:cubicBezTo>
                    <a:pt x="259221" y="165262"/>
                    <a:pt x="260268" y="167546"/>
                    <a:pt x="261791" y="168593"/>
                  </a:cubicBezTo>
                  <a:cubicBezTo>
                    <a:pt x="263314" y="169640"/>
                    <a:pt x="264837" y="170116"/>
                    <a:pt x="267217" y="172211"/>
                  </a:cubicBezTo>
                  <a:cubicBezTo>
                    <a:pt x="269502" y="174305"/>
                    <a:pt x="270263" y="172687"/>
                    <a:pt x="269026" y="171164"/>
                  </a:cubicBezTo>
                  <a:cubicBezTo>
                    <a:pt x="267693" y="169640"/>
                    <a:pt x="267027" y="167546"/>
                    <a:pt x="265408" y="165737"/>
                  </a:cubicBezTo>
                  <a:cubicBezTo>
                    <a:pt x="263885" y="163929"/>
                    <a:pt x="266741" y="164500"/>
                    <a:pt x="267693" y="163738"/>
                  </a:cubicBezTo>
                  <a:cubicBezTo>
                    <a:pt x="268740" y="162977"/>
                    <a:pt x="265123" y="159645"/>
                    <a:pt x="262838" y="158312"/>
                  </a:cubicBezTo>
                  <a:cubicBezTo>
                    <a:pt x="260553" y="157074"/>
                    <a:pt x="258459" y="153648"/>
                    <a:pt x="257983" y="151839"/>
                  </a:cubicBezTo>
                  <a:cubicBezTo>
                    <a:pt x="257507" y="150030"/>
                    <a:pt x="256174" y="150316"/>
                    <a:pt x="255413" y="151077"/>
                  </a:cubicBezTo>
                  <a:cubicBezTo>
                    <a:pt x="254651" y="151839"/>
                    <a:pt x="252271" y="150316"/>
                    <a:pt x="250748" y="149554"/>
                  </a:cubicBezTo>
                  <a:cubicBezTo>
                    <a:pt x="249225" y="148792"/>
                    <a:pt x="248178" y="148507"/>
                    <a:pt x="247892" y="146698"/>
                  </a:cubicBezTo>
                  <a:cubicBezTo>
                    <a:pt x="247607" y="144889"/>
                    <a:pt x="244560" y="144604"/>
                    <a:pt x="242751" y="144604"/>
                  </a:cubicBezTo>
                  <a:cubicBezTo>
                    <a:pt x="240943" y="144604"/>
                    <a:pt x="235612" y="139939"/>
                    <a:pt x="233994" y="137940"/>
                  </a:cubicBezTo>
                  <a:cubicBezTo>
                    <a:pt x="232470" y="135941"/>
                    <a:pt x="230376" y="132609"/>
                    <a:pt x="230376" y="130229"/>
                  </a:cubicBezTo>
                  <a:cubicBezTo>
                    <a:pt x="230376" y="127944"/>
                    <a:pt x="229329" y="123565"/>
                    <a:pt x="228567" y="120709"/>
                  </a:cubicBezTo>
                  <a:cubicBezTo>
                    <a:pt x="227806" y="117853"/>
                    <a:pt x="227044" y="111475"/>
                    <a:pt x="227044" y="111475"/>
                  </a:cubicBezTo>
                  <a:cubicBezTo>
                    <a:pt x="227044" y="111475"/>
                    <a:pt x="229615" y="115283"/>
                    <a:pt x="229900" y="117378"/>
                  </a:cubicBezTo>
                  <a:cubicBezTo>
                    <a:pt x="230186" y="119472"/>
                    <a:pt x="232756" y="122042"/>
                    <a:pt x="233708" y="124612"/>
                  </a:cubicBezTo>
                  <a:cubicBezTo>
                    <a:pt x="234755" y="127183"/>
                    <a:pt x="235231" y="129753"/>
                    <a:pt x="235231" y="132038"/>
                  </a:cubicBezTo>
                  <a:cubicBezTo>
                    <a:pt x="235231" y="134323"/>
                    <a:pt x="239134" y="137654"/>
                    <a:pt x="242180" y="138702"/>
                  </a:cubicBezTo>
                  <a:cubicBezTo>
                    <a:pt x="245227" y="139749"/>
                    <a:pt x="247607" y="140225"/>
                    <a:pt x="249130" y="140510"/>
                  </a:cubicBezTo>
                  <a:cubicBezTo>
                    <a:pt x="250653" y="140796"/>
                    <a:pt x="251414" y="145365"/>
                    <a:pt x="253509" y="145365"/>
                  </a:cubicBezTo>
                  <a:cubicBezTo>
                    <a:pt x="255603" y="145365"/>
                    <a:pt x="256841" y="146888"/>
                    <a:pt x="257602" y="144889"/>
                  </a:cubicBezTo>
                  <a:cubicBezTo>
                    <a:pt x="258364" y="142890"/>
                    <a:pt x="258935" y="140510"/>
                    <a:pt x="257602" y="139273"/>
                  </a:cubicBezTo>
                  <a:cubicBezTo>
                    <a:pt x="256365" y="137940"/>
                    <a:pt x="252462" y="135655"/>
                    <a:pt x="250367" y="134132"/>
                  </a:cubicBezTo>
                  <a:cubicBezTo>
                    <a:pt x="248273" y="132609"/>
                    <a:pt x="245512" y="130324"/>
                    <a:pt x="245512" y="128230"/>
                  </a:cubicBezTo>
                  <a:cubicBezTo>
                    <a:pt x="245512" y="126136"/>
                    <a:pt x="243989" y="121852"/>
                    <a:pt x="242942" y="118996"/>
                  </a:cubicBezTo>
                  <a:cubicBezTo>
                    <a:pt x="241895" y="116140"/>
                    <a:pt x="240943" y="112808"/>
                    <a:pt x="241133" y="110523"/>
                  </a:cubicBezTo>
                  <a:cubicBezTo>
                    <a:pt x="241419" y="108239"/>
                    <a:pt x="238277" y="107667"/>
                    <a:pt x="237040" y="106144"/>
                  </a:cubicBezTo>
                  <a:cubicBezTo>
                    <a:pt x="235802" y="104621"/>
                    <a:pt x="238087" y="103574"/>
                    <a:pt x="239896" y="101480"/>
                  </a:cubicBezTo>
                  <a:cubicBezTo>
                    <a:pt x="241704" y="99385"/>
                    <a:pt x="236754" y="96815"/>
                    <a:pt x="237611" y="95292"/>
                  </a:cubicBezTo>
                  <a:cubicBezTo>
                    <a:pt x="238372" y="93769"/>
                    <a:pt x="237135" y="90627"/>
                    <a:pt x="235326" y="89675"/>
                  </a:cubicBezTo>
                  <a:cubicBezTo>
                    <a:pt x="233517" y="88628"/>
                    <a:pt x="234279" y="86343"/>
                    <a:pt x="234279" y="86343"/>
                  </a:cubicBezTo>
                  <a:cubicBezTo>
                    <a:pt x="234279" y="86343"/>
                    <a:pt x="238087" y="82726"/>
                    <a:pt x="241514" y="80727"/>
                  </a:cubicBezTo>
                  <a:cubicBezTo>
                    <a:pt x="244846" y="78728"/>
                    <a:pt x="241038" y="76348"/>
                    <a:pt x="238468" y="76348"/>
                  </a:cubicBezTo>
                  <a:cubicBezTo>
                    <a:pt x="235897" y="76348"/>
                    <a:pt x="235421" y="75301"/>
                    <a:pt x="234374" y="73492"/>
                  </a:cubicBezTo>
                  <a:cubicBezTo>
                    <a:pt x="233327" y="71683"/>
                    <a:pt x="236373" y="71969"/>
                    <a:pt x="237992" y="70922"/>
                  </a:cubicBezTo>
                  <a:cubicBezTo>
                    <a:pt x="239515" y="69874"/>
                    <a:pt x="240086" y="68827"/>
                    <a:pt x="239039" y="66828"/>
                  </a:cubicBezTo>
                  <a:cubicBezTo>
                    <a:pt x="237992" y="64829"/>
                    <a:pt x="234374" y="66542"/>
                    <a:pt x="232566" y="65591"/>
                  </a:cubicBezTo>
                  <a:cubicBezTo>
                    <a:pt x="230757" y="64543"/>
                    <a:pt x="229710" y="61783"/>
                    <a:pt x="230757" y="60450"/>
                  </a:cubicBezTo>
                  <a:cubicBezTo>
                    <a:pt x="231804" y="59117"/>
                    <a:pt x="235136" y="56071"/>
                    <a:pt x="237420" y="55785"/>
                  </a:cubicBezTo>
                  <a:cubicBezTo>
                    <a:pt x="239705" y="55500"/>
                    <a:pt x="237420" y="52168"/>
                    <a:pt x="235897" y="49883"/>
                  </a:cubicBezTo>
                  <a:cubicBezTo>
                    <a:pt x="234374" y="47598"/>
                    <a:pt x="235612" y="43695"/>
                    <a:pt x="236659" y="42458"/>
                  </a:cubicBezTo>
                  <a:cubicBezTo>
                    <a:pt x="237706" y="41125"/>
                    <a:pt x="242561" y="36555"/>
                    <a:pt x="245131" y="33985"/>
                  </a:cubicBezTo>
                  <a:cubicBezTo>
                    <a:pt x="247702" y="31415"/>
                    <a:pt x="249225" y="29606"/>
                    <a:pt x="249511" y="31129"/>
                  </a:cubicBezTo>
                  <a:cubicBezTo>
                    <a:pt x="249796" y="32652"/>
                    <a:pt x="249225" y="35508"/>
                    <a:pt x="249511" y="39316"/>
                  </a:cubicBezTo>
                  <a:cubicBezTo>
                    <a:pt x="249796" y="43124"/>
                    <a:pt x="252366" y="41411"/>
                    <a:pt x="252557" y="39602"/>
                  </a:cubicBezTo>
                  <a:cubicBezTo>
                    <a:pt x="252843" y="37793"/>
                    <a:pt x="255603" y="34461"/>
                    <a:pt x="256936" y="33224"/>
                  </a:cubicBezTo>
                  <a:cubicBezTo>
                    <a:pt x="258174" y="31986"/>
                    <a:pt x="256936" y="29130"/>
                    <a:pt x="256650" y="27036"/>
                  </a:cubicBezTo>
                  <a:cubicBezTo>
                    <a:pt x="256365" y="25037"/>
                    <a:pt x="256936" y="21419"/>
                    <a:pt x="258174" y="19325"/>
                  </a:cubicBezTo>
                  <a:cubicBezTo>
                    <a:pt x="259506" y="17326"/>
                    <a:pt x="261029" y="16755"/>
                    <a:pt x="263028" y="15707"/>
                  </a:cubicBezTo>
                  <a:cubicBezTo>
                    <a:pt x="265028" y="14660"/>
                    <a:pt x="265313" y="12090"/>
                    <a:pt x="265599" y="13899"/>
                  </a:cubicBezTo>
                  <a:cubicBezTo>
                    <a:pt x="265884" y="15707"/>
                    <a:pt x="265313" y="19515"/>
                    <a:pt x="264837" y="22371"/>
                  </a:cubicBezTo>
                  <a:cubicBezTo>
                    <a:pt x="264361" y="25227"/>
                    <a:pt x="267408" y="23133"/>
                    <a:pt x="268455" y="21038"/>
                  </a:cubicBezTo>
                  <a:cubicBezTo>
                    <a:pt x="269502" y="18944"/>
                    <a:pt x="271596" y="18754"/>
                    <a:pt x="272548" y="14851"/>
                  </a:cubicBezTo>
                  <a:cubicBezTo>
                    <a:pt x="273595" y="10948"/>
                    <a:pt x="274833" y="12566"/>
                    <a:pt x="274547" y="15327"/>
                  </a:cubicBezTo>
                  <a:cubicBezTo>
                    <a:pt x="274262" y="18183"/>
                    <a:pt x="273786" y="19896"/>
                    <a:pt x="273310" y="22276"/>
                  </a:cubicBezTo>
                  <a:cubicBezTo>
                    <a:pt x="272834" y="24561"/>
                    <a:pt x="272072" y="27417"/>
                    <a:pt x="270263" y="27131"/>
                  </a:cubicBezTo>
                  <a:cubicBezTo>
                    <a:pt x="268455" y="26846"/>
                    <a:pt x="266170" y="30463"/>
                    <a:pt x="265123" y="31986"/>
                  </a:cubicBezTo>
                  <a:cubicBezTo>
                    <a:pt x="264076" y="33509"/>
                    <a:pt x="262838" y="35318"/>
                    <a:pt x="265694" y="35318"/>
                  </a:cubicBezTo>
                  <a:cubicBezTo>
                    <a:pt x="268455" y="35318"/>
                    <a:pt x="270263" y="38935"/>
                    <a:pt x="270263" y="38935"/>
                  </a:cubicBezTo>
                  <a:cubicBezTo>
                    <a:pt x="270263" y="38935"/>
                    <a:pt x="267693" y="39412"/>
                    <a:pt x="266456" y="38650"/>
                  </a:cubicBezTo>
                  <a:cubicBezTo>
                    <a:pt x="265123" y="37888"/>
                    <a:pt x="263124" y="38650"/>
                    <a:pt x="261791" y="39412"/>
                  </a:cubicBezTo>
                  <a:cubicBezTo>
                    <a:pt x="260553" y="40173"/>
                    <a:pt x="257888" y="43791"/>
                    <a:pt x="256365" y="45314"/>
                  </a:cubicBezTo>
                  <a:cubicBezTo>
                    <a:pt x="254842" y="46837"/>
                    <a:pt x="254080" y="49693"/>
                    <a:pt x="254556" y="51216"/>
                  </a:cubicBezTo>
                  <a:cubicBezTo>
                    <a:pt x="255032" y="52739"/>
                    <a:pt x="254556" y="57118"/>
                    <a:pt x="253033" y="58641"/>
                  </a:cubicBezTo>
                  <a:cubicBezTo>
                    <a:pt x="251510" y="60164"/>
                    <a:pt x="253033" y="66638"/>
                    <a:pt x="254842" y="69398"/>
                  </a:cubicBezTo>
                  <a:cubicBezTo>
                    <a:pt x="256650" y="72254"/>
                    <a:pt x="256650" y="68351"/>
                    <a:pt x="257126" y="65781"/>
                  </a:cubicBezTo>
                  <a:cubicBezTo>
                    <a:pt x="257602" y="63211"/>
                    <a:pt x="259221" y="61973"/>
                    <a:pt x="260744" y="61211"/>
                  </a:cubicBezTo>
                  <a:cubicBezTo>
                    <a:pt x="262267" y="60450"/>
                    <a:pt x="265884" y="55024"/>
                    <a:pt x="265884" y="55024"/>
                  </a:cubicBezTo>
                  <a:cubicBezTo>
                    <a:pt x="265884" y="55024"/>
                    <a:pt x="266360" y="59688"/>
                    <a:pt x="265599" y="61402"/>
                  </a:cubicBezTo>
                  <a:cubicBezTo>
                    <a:pt x="264837" y="63211"/>
                    <a:pt x="264266" y="63972"/>
                    <a:pt x="265313" y="65781"/>
                  </a:cubicBezTo>
                  <a:cubicBezTo>
                    <a:pt x="266360" y="67590"/>
                    <a:pt x="265884" y="70445"/>
                    <a:pt x="265313" y="72159"/>
                  </a:cubicBezTo>
                  <a:cubicBezTo>
                    <a:pt x="264837" y="73968"/>
                    <a:pt x="261981" y="75015"/>
                    <a:pt x="263028" y="77300"/>
                  </a:cubicBezTo>
                  <a:cubicBezTo>
                    <a:pt x="264076" y="79585"/>
                    <a:pt x="264552" y="82440"/>
                    <a:pt x="266931" y="82726"/>
                  </a:cubicBezTo>
                  <a:cubicBezTo>
                    <a:pt x="269216" y="83011"/>
                    <a:pt x="269692" y="86819"/>
                    <a:pt x="268455" y="87867"/>
                  </a:cubicBezTo>
                  <a:cubicBezTo>
                    <a:pt x="267217" y="88914"/>
                    <a:pt x="264647" y="87867"/>
                    <a:pt x="263314" y="89866"/>
                  </a:cubicBezTo>
                  <a:cubicBezTo>
                    <a:pt x="262076" y="91960"/>
                    <a:pt x="265123" y="92912"/>
                    <a:pt x="267408" y="92912"/>
                  </a:cubicBezTo>
                  <a:cubicBezTo>
                    <a:pt x="269692" y="92912"/>
                    <a:pt x="269692" y="95482"/>
                    <a:pt x="268931" y="96530"/>
                  </a:cubicBezTo>
                  <a:cubicBezTo>
                    <a:pt x="268169" y="97577"/>
                    <a:pt x="265884" y="99385"/>
                    <a:pt x="264076" y="100433"/>
                  </a:cubicBezTo>
                  <a:cubicBezTo>
                    <a:pt x="262267" y="101480"/>
                    <a:pt x="261791" y="104050"/>
                    <a:pt x="263314" y="105287"/>
                  </a:cubicBezTo>
                  <a:cubicBezTo>
                    <a:pt x="264837" y="106525"/>
                    <a:pt x="265599" y="106525"/>
                    <a:pt x="266170" y="105002"/>
                  </a:cubicBezTo>
                  <a:cubicBezTo>
                    <a:pt x="266646" y="103479"/>
                    <a:pt x="268169" y="105002"/>
                    <a:pt x="268169" y="107001"/>
                  </a:cubicBezTo>
                  <a:cubicBezTo>
                    <a:pt x="268169" y="109095"/>
                    <a:pt x="271215" y="107763"/>
                    <a:pt x="272262" y="105954"/>
                  </a:cubicBezTo>
                  <a:cubicBezTo>
                    <a:pt x="273310" y="104145"/>
                    <a:pt x="275119" y="108048"/>
                    <a:pt x="276356" y="110333"/>
                  </a:cubicBezTo>
                  <a:cubicBezTo>
                    <a:pt x="277593" y="112618"/>
                    <a:pt x="279973" y="112618"/>
                    <a:pt x="281021" y="110904"/>
                  </a:cubicBezTo>
                  <a:cubicBezTo>
                    <a:pt x="282068" y="109095"/>
                    <a:pt x="283115" y="108048"/>
                    <a:pt x="281306" y="104240"/>
                  </a:cubicBezTo>
                  <a:cubicBezTo>
                    <a:pt x="279497" y="100337"/>
                    <a:pt x="284353" y="102908"/>
                    <a:pt x="284353" y="102908"/>
                  </a:cubicBezTo>
                  <a:cubicBezTo>
                    <a:pt x="284353" y="102908"/>
                    <a:pt x="287208" y="106525"/>
                    <a:pt x="286447" y="108048"/>
                  </a:cubicBezTo>
                  <a:cubicBezTo>
                    <a:pt x="285685" y="109571"/>
                    <a:pt x="286161" y="112142"/>
                    <a:pt x="285400" y="113665"/>
                  </a:cubicBezTo>
                  <a:cubicBezTo>
                    <a:pt x="284638" y="115188"/>
                    <a:pt x="281306" y="116997"/>
                    <a:pt x="279212" y="116711"/>
                  </a:cubicBezTo>
                  <a:cubicBezTo>
                    <a:pt x="277213" y="116426"/>
                    <a:pt x="272072" y="115474"/>
                    <a:pt x="269502" y="114902"/>
                  </a:cubicBezTo>
                  <a:cubicBezTo>
                    <a:pt x="266931" y="114426"/>
                    <a:pt x="265408" y="114141"/>
                    <a:pt x="264647" y="116426"/>
                  </a:cubicBezTo>
                  <a:cubicBezTo>
                    <a:pt x="263885" y="118710"/>
                    <a:pt x="268740" y="118710"/>
                    <a:pt x="271025" y="118520"/>
                  </a:cubicBezTo>
                  <a:cubicBezTo>
                    <a:pt x="273310" y="118234"/>
                    <a:pt x="272548" y="121852"/>
                    <a:pt x="271025" y="122613"/>
                  </a:cubicBezTo>
                  <a:cubicBezTo>
                    <a:pt x="269502" y="123375"/>
                    <a:pt x="266931" y="122899"/>
                    <a:pt x="266646" y="124422"/>
                  </a:cubicBezTo>
                  <a:cubicBezTo>
                    <a:pt x="266360" y="125945"/>
                    <a:pt x="263314" y="127754"/>
                    <a:pt x="261220" y="127278"/>
                  </a:cubicBezTo>
                  <a:cubicBezTo>
                    <a:pt x="259125" y="126802"/>
                    <a:pt x="258649" y="128325"/>
                    <a:pt x="260744" y="130895"/>
                  </a:cubicBezTo>
                  <a:cubicBezTo>
                    <a:pt x="262838" y="133466"/>
                    <a:pt x="263790" y="134227"/>
                    <a:pt x="265884" y="137083"/>
                  </a:cubicBezTo>
                  <a:cubicBezTo>
                    <a:pt x="267979" y="139939"/>
                    <a:pt x="269502" y="139177"/>
                    <a:pt x="269692" y="137559"/>
                  </a:cubicBezTo>
                  <a:cubicBezTo>
                    <a:pt x="269978" y="136036"/>
                    <a:pt x="272262" y="136512"/>
                    <a:pt x="274357" y="138035"/>
                  </a:cubicBezTo>
                  <a:cubicBezTo>
                    <a:pt x="276451" y="139558"/>
                    <a:pt x="277213" y="140891"/>
                    <a:pt x="277213" y="142890"/>
                  </a:cubicBezTo>
                  <a:cubicBezTo>
                    <a:pt x="277213" y="144985"/>
                    <a:pt x="280545" y="145937"/>
                    <a:pt x="283591" y="146508"/>
                  </a:cubicBezTo>
                  <a:cubicBezTo>
                    <a:pt x="286733" y="146984"/>
                    <a:pt x="283591" y="143176"/>
                    <a:pt x="284638" y="141843"/>
                  </a:cubicBezTo>
                  <a:cubicBezTo>
                    <a:pt x="285685" y="140605"/>
                    <a:pt x="286733" y="138511"/>
                    <a:pt x="286923" y="135465"/>
                  </a:cubicBezTo>
                  <a:cubicBezTo>
                    <a:pt x="287208" y="132419"/>
                    <a:pt x="290540" y="135179"/>
                    <a:pt x="292825" y="138035"/>
                  </a:cubicBezTo>
                  <a:cubicBezTo>
                    <a:pt x="295110" y="140891"/>
                    <a:pt x="294158" y="135465"/>
                    <a:pt x="295871" y="132894"/>
                  </a:cubicBezTo>
                  <a:cubicBezTo>
                    <a:pt x="297680" y="130324"/>
                    <a:pt x="298156" y="123375"/>
                    <a:pt x="298156" y="123375"/>
                  </a:cubicBezTo>
                  <a:cubicBezTo>
                    <a:pt x="298156" y="123375"/>
                    <a:pt x="299203" y="126992"/>
                    <a:pt x="299679" y="128801"/>
                  </a:cubicBezTo>
                  <a:cubicBezTo>
                    <a:pt x="300155" y="130610"/>
                    <a:pt x="300155" y="132609"/>
                    <a:pt x="298918" y="134989"/>
                  </a:cubicBezTo>
                  <a:cubicBezTo>
                    <a:pt x="297680" y="137274"/>
                    <a:pt x="297870" y="138321"/>
                    <a:pt x="297870" y="140415"/>
                  </a:cubicBezTo>
                  <a:cubicBezTo>
                    <a:pt x="297870" y="142509"/>
                    <a:pt x="299679" y="144318"/>
                    <a:pt x="300726" y="144508"/>
                  </a:cubicBezTo>
                  <a:cubicBezTo>
                    <a:pt x="301773" y="144794"/>
                    <a:pt x="304820" y="146032"/>
                    <a:pt x="303773" y="147079"/>
                  </a:cubicBezTo>
                  <a:cubicBezTo>
                    <a:pt x="302726" y="148126"/>
                    <a:pt x="299394" y="150696"/>
                    <a:pt x="297109" y="151743"/>
                  </a:cubicBezTo>
                  <a:cubicBezTo>
                    <a:pt x="294824" y="152791"/>
                    <a:pt x="295015" y="154790"/>
                    <a:pt x="295586" y="157931"/>
                  </a:cubicBezTo>
                  <a:cubicBezTo>
                    <a:pt x="296062" y="160978"/>
                    <a:pt x="298442" y="156884"/>
                    <a:pt x="299679" y="155837"/>
                  </a:cubicBezTo>
                  <a:cubicBezTo>
                    <a:pt x="301012" y="154790"/>
                    <a:pt x="305296" y="153552"/>
                    <a:pt x="307390" y="152029"/>
                  </a:cubicBezTo>
                  <a:cubicBezTo>
                    <a:pt x="309484" y="150506"/>
                    <a:pt x="311769" y="153076"/>
                    <a:pt x="310436" y="154599"/>
                  </a:cubicBezTo>
                  <a:cubicBezTo>
                    <a:pt x="309104" y="156122"/>
                    <a:pt x="306343" y="155837"/>
                    <a:pt x="305010" y="157455"/>
                  </a:cubicBezTo>
                  <a:cubicBezTo>
                    <a:pt x="303678" y="158979"/>
                    <a:pt x="302440" y="161549"/>
                    <a:pt x="303678" y="162596"/>
                  </a:cubicBezTo>
                  <a:cubicBezTo>
                    <a:pt x="305010" y="163643"/>
                    <a:pt x="308056" y="161073"/>
                    <a:pt x="310912" y="158693"/>
                  </a:cubicBezTo>
                  <a:cubicBezTo>
                    <a:pt x="313768" y="156408"/>
                    <a:pt x="309580" y="162596"/>
                    <a:pt x="307866" y="164595"/>
                  </a:cubicBezTo>
                  <a:cubicBezTo>
                    <a:pt x="306057" y="166689"/>
                    <a:pt x="305296" y="167641"/>
                    <a:pt x="304725" y="172782"/>
                  </a:cubicBezTo>
                  <a:cubicBezTo>
                    <a:pt x="304249" y="177923"/>
                    <a:pt x="305772" y="177161"/>
                    <a:pt x="306819" y="176114"/>
                  </a:cubicBezTo>
                  <a:cubicBezTo>
                    <a:pt x="307866" y="175067"/>
                    <a:pt x="309865" y="173067"/>
                    <a:pt x="311960" y="170497"/>
                  </a:cubicBezTo>
                  <a:cubicBezTo>
                    <a:pt x="314054" y="167927"/>
                    <a:pt x="318338" y="167641"/>
                    <a:pt x="321003" y="167927"/>
                  </a:cubicBezTo>
                  <a:cubicBezTo>
                    <a:pt x="323574" y="168213"/>
                    <a:pt x="322812" y="171830"/>
                    <a:pt x="320527" y="173353"/>
                  </a:cubicBezTo>
                  <a:cubicBezTo>
                    <a:pt x="318243" y="174876"/>
                    <a:pt x="321860" y="177732"/>
                    <a:pt x="322812" y="178779"/>
                  </a:cubicBezTo>
                  <a:cubicBezTo>
                    <a:pt x="323859" y="179827"/>
                    <a:pt x="323288" y="182111"/>
                    <a:pt x="322812" y="184967"/>
                  </a:cubicBezTo>
                  <a:cubicBezTo>
                    <a:pt x="322336" y="187823"/>
                    <a:pt x="319956" y="189537"/>
                    <a:pt x="318147" y="189537"/>
                  </a:cubicBezTo>
                  <a:cubicBezTo>
                    <a:pt x="316339" y="189537"/>
                    <a:pt x="316339" y="196772"/>
                    <a:pt x="316624" y="198771"/>
                  </a:cubicBezTo>
                  <a:cubicBezTo>
                    <a:pt x="316910" y="200865"/>
                    <a:pt x="316148" y="202388"/>
                    <a:pt x="313768" y="201626"/>
                  </a:cubicBezTo>
                  <a:cubicBezTo>
                    <a:pt x="311483" y="200865"/>
                    <a:pt x="312245" y="205720"/>
                    <a:pt x="312435" y="208861"/>
                  </a:cubicBezTo>
                  <a:cubicBezTo>
                    <a:pt x="312721" y="211908"/>
                    <a:pt x="312721" y="215525"/>
                    <a:pt x="310341" y="216096"/>
                  </a:cubicBezTo>
                  <a:cubicBezTo>
                    <a:pt x="308056" y="216572"/>
                    <a:pt x="309580" y="223046"/>
                    <a:pt x="308532" y="225616"/>
                  </a:cubicBezTo>
                  <a:cubicBezTo>
                    <a:pt x="307485" y="228186"/>
                    <a:pt x="309294" y="230281"/>
                    <a:pt x="308532" y="232565"/>
                  </a:cubicBezTo>
                  <a:cubicBezTo>
                    <a:pt x="307771" y="234850"/>
                    <a:pt x="310817" y="246464"/>
                    <a:pt x="310817" y="246464"/>
                  </a:cubicBezTo>
                  <a:cubicBezTo>
                    <a:pt x="310817" y="246464"/>
                    <a:pt x="310817" y="246464"/>
                    <a:pt x="312816" y="253413"/>
                  </a:cubicBezTo>
                  <a:cubicBezTo>
                    <a:pt x="314911" y="260363"/>
                    <a:pt x="315863" y="259030"/>
                    <a:pt x="315863" y="255413"/>
                  </a:cubicBezTo>
                  <a:cubicBezTo>
                    <a:pt x="315863" y="251795"/>
                    <a:pt x="315863" y="248749"/>
                    <a:pt x="315387" y="246464"/>
                  </a:cubicBezTo>
                  <a:cubicBezTo>
                    <a:pt x="314911" y="244179"/>
                    <a:pt x="314625" y="240848"/>
                    <a:pt x="314911" y="237420"/>
                  </a:cubicBezTo>
                  <a:cubicBezTo>
                    <a:pt x="315196" y="234089"/>
                    <a:pt x="317195" y="229710"/>
                    <a:pt x="318243" y="227615"/>
                  </a:cubicBezTo>
                  <a:cubicBezTo>
                    <a:pt x="319290" y="225616"/>
                    <a:pt x="320051" y="225045"/>
                    <a:pt x="319480" y="223807"/>
                  </a:cubicBezTo>
                  <a:cubicBezTo>
                    <a:pt x="319004" y="222570"/>
                    <a:pt x="319956" y="220475"/>
                    <a:pt x="321289" y="218667"/>
                  </a:cubicBezTo>
                  <a:cubicBezTo>
                    <a:pt x="322526" y="216858"/>
                    <a:pt x="323859" y="213812"/>
                    <a:pt x="325097" y="210480"/>
                  </a:cubicBezTo>
                  <a:cubicBezTo>
                    <a:pt x="326334" y="207148"/>
                    <a:pt x="329761" y="197914"/>
                    <a:pt x="329761" y="195534"/>
                  </a:cubicBezTo>
                  <a:cubicBezTo>
                    <a:pt x="329761" y="193249"/>
                    <a:pt x="332332" y="187538"/>
                    <a:pt x="333569" y="184206"/>
                  </a:cubicBezTo>
                  <a:cubicBezTo>
                    <a:pt x="334902" y="180874"/>
                    <a:pt x="335092" y="176018"/>
                    <a:pt x="335663" y="173924"/>
                  </a:cubicBezTo>
                  <a:cubicBezTo>
                    <a:pt x="336140" y="171830"/>
                    <a:pt x="338234" y="168022"/>
                    <a:pt x="338520" y="165928"/>
                  </a:cubicBezTo>
                  <a:cubicBezTo>
                    <a:pt x="338805" y="163833"/>
                    <a:pt x="339757" y="161358"/>
                    <a:pt x="340804" y="159550"/>
                  </a:cubicBezTo>
                  <a:cubicBezTo>
                    <a:pt x="341851" y="157741"/>
                    <a:pt x="341566" y="156694"/>
                    <a:pt x="341851" y="154885"/>
                  </a:cubicBezTo>
                  <a:cubicBezTo>
                    <a:pt x="342137" y="153076"/>
                    <a:pt x="343374" y="151553"/>
                    <a:pt x="343946" y="150791"/>
                  </a:cubicBezTo>
                  <a:cubicBezTo>
                    <a:pt x="344517" y="150030"/>
                    <a:pt x="346230" y="149554"/>
                    <a:pt x="346802" y="147745"/>
                  </a:cubicBezTo>
                  <a:cubicBezTo>
                    <a:pt x="347277" y="145937"/>
                    <a:pt x="347087" y="140320"/>
                    <a:pt x="347087" y="138511"/>
                  </a:cubicBezTo>
                  <a:cubicBezTo>
                    <a:pt x="347087" y="136703"/>
                    <a:pt x="349372" y="133656"/>
                    <a:pt x="350895" y="133371"/>
                  </a:cubicBezTo>
                  <a:cubicBezTo>
                    <a:pt x="352418" y="133085"/>
                    <a:pt x="353751" y="133846"/>
                    <a:pt x="354227" y="132133"/>
                  </a:cubicBezTo>
                  <a:cubicBezTo>
                    <a:pt x="354703" y="130324"/>
                    <a:pt x="354988" y="126516"/>
                    <a:pt x="355274" y="124422"/>
                  </a:cubicBezTo>
                  <a:cubicBezTo>
                    <a:pt x="355560" y="122328"/>
                    <a:pt x="352704" y="122899"/>
                    <a:pt x="352133" y="121661"/>
                  </a:cubicBezTo>
                  <a:cubicBezTo>
                    <a:pt x="351656" y="120329"/>
                    <a:pt x="353656" y="117758"/>
                    <a:pt x="356036" y="116806"/>
                  </a:cubicBezTo>
                  <a:cubicBezTo>
                    <a:pt x="356797" y="116426"/>
                    <a:pt x="357083" y="114902"/>
                    <a:pt x="357083" y="112903"/>
                  </a:cubicBezTo>
                  <a:lnTo>
                    <a:pt x="308818" y="121947"/>
                  </a:lnTo>
                  <a:lnTo>
                    <a:pt x="274452" y="0"/>
                  </a:lnTo>
                  <a:close/>
                  <a:moveTo>
                    <a:pt x="357559" y="112332"/>
                  </a:moveTo>
                  <a:cubicBezTo>
                    <a:pt x="357559" y="112713"/>
                    <a:pt x="357654" y="112998"/>
                    <a:pt x="357654" y="113284"/>
                  </a:cubicBezTo>
                  <a:lnTo>
                    <a:pt x="357654" y="113284"/>
                  </a:lnTo>
                  <a:cubicBezTo>
                    <a:pt x="357654" y="112998"/>
                    <a:pt x="357654" y="112618"/>
                    <a:pt x="357559" y="112332"/>
                  </a:cubicBezTo>
                  <a:close/>
                </a:path>
              </a:pathLst>
            </a:custGeom>
            <a:solidFill>
              <a:schemeClr val="tx1"/>
            </a:solidFill>
            <a:ln w="4754" cap="flat">
              <a:solidFill>
                <a:srgbClr val="FFFFFF"/>
              </a:solidFill>
              <a:prstDash val="solid"/>
              <a:miter/>
            </a:ln>
          </p:spPr>
          <p:txBody>
            <a:bodyPr rtlCol="0" anchor="ctr"/>
            <a:lstStyle/>
            <a:p>
              <a:endParaRPr lang="en-US"/>
            </a:p>
          </p:txBody>
        </p:sp>
        <p:sp>
          <p:nvSpPr>
            <p:cNvPr id="99" name="Graphic 13">
              <a:extLst>
                <a:ext uri="{FF2B5EF4-FFF2-40B4-BE49-F238E27FC236}">
                  <a16:creationId xmlns:a16="http://schemas.microsoft.com/office/drawing/2014/main" id="{82F141A9-4FC8-A2B0-4170-19C0D79487EC}"/>
                </a:ext>
              </a:extLst>
            </p:cNvPr>
            <p:cNvSpPr/>
            <p:nvPr userDrawn="1"/>
          </p:nvSpPr>
          <p:spPr>
            <a:xfrm>
              <a:off x="7161619" y="2988523"/>
              <a:ext cx="157965" cy="264917"/>
            </a:xfrm>
            <a:custGeom>
              <a:avLst/>
              <a:gdLst>
                <a:gd name="connsiteX0" fmla="*/ 28273 w 83201"/>
                <a:gd name="connsiteY0" fmla="*/ 2641 h 139533"/>
                <a:gd name="connsiteX1" fmla="*/ 18468 w 83201"/>
                <a:gd name="connsiteY1" fmla="*/ 166 h 139533"/>
                <a:gd name="connsiteX2" fmla="*/ 6188 w 83201"/>
                <a:gd name="connsiteY2" fmla="*/ 7401 h 139533"/>
                <a:gd name="connsiteX3" fmla="*/ 0 w 83201"/>
                <a:gd name="connsiteY3" fmla="*/ 17206 h 139533"/>
                <a:gd name="connsiteX4" fmla="*/ 34937 w 83201"/>
                <a:gd name="connsiteY4" fmla="*/ 139534 h 139533"/>
                <a:gd name="connsiteX5" fmla="*/ 83202 w 83201"/>
                <a:gd name="connsiteY5" fmla="*/ 130490 h 139533"/>
                <a:gd name="connsiteX6" fmla="*/ 81107 w 83201"/>
                <a:gd name="connsiteY6" fmla="*/ 118686 h 139533"/>
                <a:gd name="connsiteX7" fmla="*/ 79775 w 83201"/>
                <a:gd name="connsiteY7" fmla="*/ 113450 h 139533"/>
                <a:gd name="connsiteX8" fmla="*/ 79775 w 83201"/>
                <a:gd name="connsiteY8" fmla="*/ 114021 h 139533"/>
                <a:gd name="connsiteX9" fmla="*/ 76728 w 83201"/>
                <a:gd name="connsiteY9" fmla="*/ 117829 h 139533"/>
                <a:gd name="connsiteX10" fmla="*/ 72635 w 83201"/>
                <a:gd name="connsiteY10" fmla="*/ 118876 h 139533"/>
                <a:gd name="connsiteX11" fmla="*/ 70350 w 83201"/>
                <a:gd name="connsiteY11" fmla="*/ 116020 h 139533"/>
                <a:gd name="connsiteX12" fmla="*/ 72159 w 83201"/>
                <a:gd name="connsiteY12" fmla="*/ 111355 h 139533"/>
                <a:gd name="connsiteX13" fmla="*/ 72445 w 83201"/>
                <a:gd name="connsiteY13" fmla="*/ 107738 h 139533"/>
                <a:gd name="connsiteX14" fmla="*/ 75586 w 83201"/>
                <a:gd name="connsiteY14" fmla="*/ 104882 h 139533"/>
                <a:gd name="connsiteX15" fmla="*/ 74253 w 83201"/>
                <a:gd name="connsiteY15" fmla="*/ 96124 h 139533"/>
                <a:gd name="connsiteX16" fmla="*/ 67875 w 83201"/>
                <a:gd name="connsiteY16" fmla="*/ 97647 h 139533"/>
                <a:gd name="connsiteX17" fmla="*/ 61688 w 83201"/>
                <a:gd name="connsiteY17" fmla="*/ 93554 h 139533"/>
                <a:gd name="connsiteX18" fmla="*/ 56547 w 83201"/>
                <a:gd name="connsiteY18" fmla="*/ 87937 h 139533"/>
                <a:gd name="connsiteX19" fmla="*/ 51882 w 83201"/>
                <a:gd name="connsiteY19" fmla="*/ 80512 h 139533"/>
                <a:gd name="connsiteX20" fmla="*/ 45980 w 83201"/>
                <a:gd name="connsiteY20" fmla="*/ 75371 h 139533"/>
                <a:gd name="connsiteX21" fmla="*/ 43219 w 83201"/>
                <a:gd name="connsiteY21" fmla="*/ 71753 h 139533"/>
                <a:gd name="connsiteX22" fmla="*/ 41411 w 83201"/>
                <a:gd name="connsiteY22" fmla="*/ 64328 h 139533"/>
                <a:gd name="connsiteX23" fmla="*/ 40173 w 83201"/>
                <a:gd name="connsiteY23" fmla="*/ 56141 h 139533"/>
                <a:gd name="connsiteX24" fmla="*/ 33224 w 83201"/>
                <a:gd name="connsiteY24" fmla="*/ 49954 h 139533"/>
                <a:gd name="connsiteX25" fmla="*/ 28083 w 83201"/>
                <a:gd name="connsiteY25" fmla="*/ 46336 h 139533"/>
                <a:gd name="connsiteX26" fmla="*/ 21610 w 83201"/>
                <a:gd name="connsiteY26" fmla="*/ 42528 h 139533"/>
                <a:gd name="connsiteX27" fmla="*/ 20563 w 83201"/>
                <a:gd name="connsiteY27" fmla="*/ 30724 h 139533"/>
                <a:gd name="connsiteX28" fmla="*/ 16183 w 83201"/>
                <a:gd name="connsiteY28" fmla="*/ 24822 h 139533"/>
                <a:gd name="connsiteX29" fmla="*/ 18754 w 83201"/>
                <a:gd name="connsiteY29" fmla="*/ 17396 h 139533"/>
                <a:gd name="connsiteX30" fmla="*/ 23418 w 83201"/>
                <a:gd name="connsiteY30" fmla="*/ 9971 h 139533"/>
                <a:gd name="connsiteX31" fmla="*/ 28273 w 83201"/>
                <a:gd name="connsiteY31" fmla="*/ 2641 h 13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3201" h="139533">
                  <a:moveTo>
                    <a:pt x="28273" y="2641"/>
                  </a:moveTo>
                  <a:cubicBezTo>
                    <a:pt x="26560" y="5116"/>
                    <a:pt x="20753" y="1022"/>
                    <a:pt x="18468" y="166"/>
                  </a:cubicBezTo>
                  <a:cubicBezTo>
                    <a:pt x="15898" y="-881"/>
                    <a:pt x="8187" y="3212"/>
                    <a:pt x="6188" y="7401"/>
                  </a:cubicBezTo>
                  <a:cubicBezTo>
                    <a:pt x="4093" y="11494"/>
                    <a:pt x="0" y="17206"/>
                    <a:pt x="0" y="17206"/>
                  </a:cubicBezTo>
                  <a:lnTo>
                    <a:pt x="34937" y="139534"/>
                  </a:lnTo>
                  <a:lnTo>
                    <a:pt x="83202" y="130490"/>
                  </a:lnTo>
                  <a:cubicBezTo>
                    <a:pt x="83107" y="126872"/>
                    <a:pt x="81964" y="121732"/>
                    <a:pt x="81107" y="118686"/>
                  </a:cubicBezTo>
                  <a:cubicBezTo>
                    <a:pt x="80251" y="115639"/>
                    <a:pt x="79965" y="114211"/>
                    <a:pt x="79775" y="113450"/>
                  </a:cubicBezTo>
                  <a:cubicBezTo>
                    <a:pt x="79775" y="113640"/>
                    <a:pt x="79775" y="113831"/>
                    <a:pt x="79775" y="114021"/>
                  </a:cubicBezTo>
                  <a:cubicBezTo>
                    <a:pt x="79775" y="115544"/>
                    <a:pt x="77966" y="118876"/>
                    <a:pt x="76728" y="117829"/>
                  </a:cubicBezTo>
                  <a:cubicBezTo>
                    <a:pt x="75491" y="116782"/>
                    <a:pt x="73682" y="117829"/>
                    <a:pt x="72635" y="118876"/>
                  </a:cubicBezTo>
                  <a:cubicBezTo>
                    <a:pt x="71588" y="119923"/>
                    <a:pt x="69303" y="117829"/>
                    <a:pt x="70350" y="116020"/>
                  </a:cubicBezTo>
                  <a:cubicBezTo>
                    <a:pt x="71397" y="114211"/>
                    <a:pt x="72445" y="113164"/>
                    <a:pt x="72159" y="111355"/>
                  </a:cubicBezTo>
                  <a:cubicBezTo>
                    <a:pt x="71873" y="109547"/>
                    <a:pt x="71397" y="109071"/>
                    <a:pt x="72445" y="107738"/>
                  </a:cubicBezTo>
                  <a:cubicBezTo>
                    <a:pt x="73492" y="106500"/>
                    <a:pt x="75776" y="107262"/>
                    <a:pt x="75586" y="104882"/>
                  </a:cubicBezTo>
                  <a:cubicBezTo>
                    <a:pt x="75301" y="102597"/>
                    <a:pt x="75110" y="98504"/>
                    <a:pt x="74253" y="96124"/>
                  </a:cubicBezTo>
                  <a:cubicBezTo>
                    <a:pt x="73492" y="93839"/>
                    <a:pt x="69874" y="97171"/>
                    <a:pt x="67875" y="97647"/>
                  </a:cubicBezTo>
                  <a:cubicBezTo>
                    <a:pt x="65781" y="98123"/>
                    <a:pt x="63782" y="96124"/>
                    <a:pt x="61688" y="93554"/>
                  </a:cubicBezTo>
                  <a:cubicBezTo>
                    <a:pt x="59593" y="90983"/>
                    <a:pt x="58070" y="88698"/>
                    <a:pt x="56547" y="87937"/>
                  </a:cubicBezTo>
                  <a:cubicBezTo>
                    <a:pt x="55024" y="87176"/>
                    <a:pt x="52453" y="83082"/>
                    <a:pt x="51882" y="80512"/>
                  </a:cubicBezTo>
                  <a:cubicBezTo>
                    <a:pt x="51406" y="77942"/>
                    <a:pt x="49026" y="75847"/>
                    <a:pt x="45980" y="75371"/>
                  </a:cubicBezTo>
                  <a:cubicBezTo>
                    <a:pt x="42934" y="74895"/>
                    <a:pt x="43695" y="74324"/>
                    <a:pt x="43219" y="71753"/>
                  </a:cubicBezTo>
                  <a:cubicBezTo>
                    <a:pt x="42743" y="69183"/>
                    <a:pt x="41125" y="67089"/>
                    <a:pt x="41411" y="64328"/>
                  </a:cubicBezTo>
                  <a:cubicBezTo>
                    <a:pt x="41696" y="61472"/>
                    <a:pt x="40934" y="57950"/>
                    <a:pt x="40173" y="56141"/>
                  </a:cubicBezTo>
                  <a:cubicBezTo>
                    <a:pt x="39411" y="54333"/>
                    <a:pt x="35794" y="50715"/>
                    <a:pt x="33224" y="49954"/>
                  </a:cubicBezTo>
                  <a:cubicBezTo>
                    <a:pt x="30653" y="49192"/>
                    <a:pt x="29130" y="48430"/>
                    <a:pt x="28083" y="46336"/>
                  </a:cubicBezTo>
                  <a:cubicBezTo>
                    <a:pt x="27036" y="44242"/>
                    <a:pt x="23989" y="44052"/>
                    <a:pt x="21610" y="42528"/>
                  </a:cubicBezTo>
                  <a:cubicBezTo>
                    <a:pt x="19325" y="41005"/>
                    <a:pt x="20372" y="33485"/>
                    <a:pt x="20563" y="30724"/>
                  </a:cubicBezTo>
                  <a:cubicBezTo>
                    <a:pt x="20848" y="27868"/>
                    <a:pt x="17516" y="27107"/>
                    <a:pt x="16183" y="24822"/>
                  </a:cubicBezTo>
                  <a:cubicBezTo>
                    <a:pt x="14946" y="22537"/>
                    <a:pt x="17421" y="19681"/>
                    <a:pt x="18754" y="17396"/>
                  </a:cubicBezTo>
                  <a:cubicBezTo>
                    <a:pt x="20086" y="15112"/>
                    <a:pt x="23418" y="9971"/>
                    <a:pt x="23418" y="9971"/>
                  </a:cubicBezTo>
                  <a:lnTo>
                    <a:pt x="28273" y="2641"/>
                  </a:lnTo>
                  <a:close/>
                </a:path>
              </a:pathLst>
            </a:custGeom>
            <a:solidFill>
              <a:srgbClr val="DCDDDE"/>
            </a:solidFill>
            <a:ln w="4754" cap="flat">
              <a:solidFill>
                <a:srgbClr val="FFFFFF"/>
              </a:solidFill>
              <a:prstDash val="solid"/>
              <a:miter/>
            </a:ln>
          </p:spPr>
          <p:txBody>
            <a:bodyPr rtlCol="0" anchor="ctr"/>
            <a:lstStyle/>
            <a:p>
              <a:endParaRPr lang="en-US"/>
            </a:p>
          </p:txBody>
        </p:sp>
        <p:sp>
          <p:nvSpPr>
            <p:cNvPr id="100" name="Graphic 13">
              <a:extLst>
                <a:ext uri="{FF2B5EF4-FFF2-40B4-BE49-F238E27FC236}">
                  <a16:creationId xmlns:a16="http://schemas.microsoft.com/office/drawing/2014/main" id="{E7C1F498-1A1D-E1C7-D19D-D8810BBFCB92}"/>
                </a:ext>
              </a:extLst>
            </p:cNvPr>
            <p:cNvSpPr/>
            <p:nvPr userDrawn="1"/>
          </p:nvSpPr>
          <p:spPr>
            <a:xfrm>
              <a:off x="7200399" y="2682845"/>
              <a:ext cx="194031" cy="458997"/>
            </a:xfrm>
            <a:custGeom>
              <a:avLst/>
              <a:gdLst>
                <a:gd name="connsiteX0" fmla="*/ 8323 w 102197"/>
                <a:gd name="connsiteY0" fmla="*/ 162215 h 241756"/>
                <a:gd name="connsiteX1" fmla="*/ 13940 w 102197"/>
                <a:gd name="connsiteY1" fmla="*/ 157074 h 241756"/>
                <a:gd name="connsiteX2" fmla="*/ 25268 w 102197"/>
                <a:gd name="connsiteY2" fmla="*/ 149364 h 241756"/>
                <a:gd name="connsiteX3" fmla="*/ 26791 w 102197"/>
                <a:gd name="connsiteY3" fmla="*/ 141176 h 241756"/>
                <a:gd name="connsiteX4" fmla="*/ 34026 w 102197"/>
                <a:gd name="connsiteY4" fmla="*/ 133466 h 241756"/>
                <a:gd name="connsiteX5" fmla="*/ 43260 w 102197"/>
                <a:gd name="connsiteY5" fmla="*/ 123660 h 241756"/>
                <a:gd name="connsiteX6" fmla="*/ 49924 w 102197"/>
                <a:gd name="connsiteY6" fmla="*/ 118996 h 241756"/>
                <a:gd name="connsiteX7" fmla="*/ 44307 w 102197"/>
                <a:gd name="connsiteY7" fmla="*/ 112332 h 241756"/>
                <a:gd name="connsiteX8" fmla="*/ 32979 w 102197"/>
                <a:gd name="connsiteY8" fmla="*/ 103098 h 241756"/>
                <a:gd name="connsiteX9" fmla="*/ 23745 w 102197"/>
                <a:gd name="connsiteY9" fmla="*/ 96910 h 241756"/>
                <a:gd name="connsiteX10" fmla="*/ 16034 w 102197"/>
                <a:gd name="connsiteY10" fmla="*/ 88723 h 241756"/>
                <a:gd name="connsiteX11" fmla="*/ 9846 w 102197"/>
                <a:gd name="connsiteY11" fmla="*/ 83583 h 241756"/>
                <a:gd name="connsiteX12" fmla="*/ 3183 w 102197"/>
                <a:gd name="connsiteY12" fmla="*/ 75396 h 241756"/>
                <a:gd name="connsiteX13" fmla="*/ 5753 w 102197"/>
                <a:gd name="connsiteY13" fmla="*/ 64639 h 241756"/>
                <a:gd name="connsiteX14" fmla="*/ 8323 w 102197"/>
                <a:gd name="connsiteY14" fmla="*/ 56452 h 241756"/>
                <a:gd name="connsiteX15" fmla="*/ 7847 w 102197"/>
                <a:gd name="connsiteY15" fmla="*/ 49788 h 241756"/>
                <a:gd name="connsiteX16" fmla="*/ 3754 w 102197"/>
                <a:gd name="connsiteY16" fmla="*/ 39507 h 241756"/>
                <a:gd name="connsiteX17" fmla="*/ 10989 w 102197"/>
                <a:gd name="connsiteY17" fmla="*/ 31320 h 241756"/>
                <a:gd name="connsiteX18" fmla="*/ 15082 w 102197"/>
                <a:gd name="connsiteY18" fmla="*/ 22562 h 241756"/>
                <a:gd name="connsiteX19" fmla="*/ 16605 w 102197"/>
                <a:gd name="connsiteY19" fmla="*/ 12280 h 241756"/>
                <a:gd name="connsiteX20" fmla="*/ 20699 w 102197"/>
                <a:gd name="connsiteY20" fmla="*/ 3046 h 241756"/>
                <a:gd name="connsiteX21" fmla="*/ 27362 w 102197"/>
                <a:gd name="connsiteY21" fmla="*/ 0 h 241756"/>
                <a:gd name="connsiteX22" fmla="*/ 26791 w 102197"/>
                <a:gd name="connsiteY22" fmla="*/ 286 h 241756"/>
                <a:gd name="connsiteX23" fmla="*/ 92096 w 102197"/>
                <a:gd name="connsiteY23" fmla="*/ 21229 h 241756"/>
                <a:gd name="connsiteX24" fmla="*/ 92096 w 102197"/>
                <a:gd name="connsiteY24" fmla="*/ 35603 h 241756"/>
                <a:gd name="connsiteX25" fmla="*/ 86575 w 102197"/>
                <a:gd name="connsiteY25" fmla="*/ 47598 h 241756"/>
                <a:gd name="connsiteX26" fmla="*/ 85813 w 102197"/>
                <a:gd name="connsiteY26" fmla="*/ 53405 h 241756"/>
                <a:gd name="connsiteX27" fmla="*/ 80673 w 102197"/>
                <a:gd name="connsiteY27" fmla="*/ 57213 h 241756"/>
                <a:gd name="connsiteX28" fmla="*/ 80197 w 102197"/>
                <a:gd name="connsiteY28" fmla="*/ 61592 h 241756"/>
                <a:gd name="connsiteX29" fmla="*/ 85147 w 102197"/>
                <a:gd name="connsiteY29" fmla="*/ 64162 h 241756"/>
                <a:gd name="connsiteX30" fmla="*/ 82767 w 102197"/>
                <a:gd name="connsiteY30" fmla="*/ 67780 h 241756"/>
                <a:gd name="connsiteX31" fmla="*/ 80482 w 102197"/>
                <a:gd name="connsiteY31" fmla="*/ 73968 h 241756"/>
                <a:gd name="connsiteX32" fmla="*/ 75818 w 102197"/>
                <a:gd name="connsiteY32" fmla="*/ 77585 h 241756"/>
                <a:gd name="connsiteX33" fmla="*/ 82291 w 102197"/>
                <a:gd name="connsiteY33" fmla="*/ 80632 h 241756"/>
                <a:gd name="connsiteX34" fmla="*/ 90002 w 102197"/>
                <a:gd name="connsiteY34" fmla="*/ 78537 h 241756"/>
                <a:gd name="connsiteX35" fmla="*/ 96380 w 102197"/>
                <a:gd name="connsiteY35" fmla="*/ 78061 h 241756"/>
                <a:gd name="connsiteX36" fmla="*/ 99998 w 102197"/>
                <a:gd name="connsiteY36" fmla="*/ 77300 h 241756"/>
                <a:gd name="connsiteX37" fmla="*/ 102092 w 102197"/>
                <a:gd name="connsiteY37" fmla="*/ 88628 h 241756"/>
                <a:gd name="connsiteX38" fmla="*/ 101806 w 102197"/>
                <a:gd name="connsiteY38" fmla="*/ 100432 h 241756"/>
                <a:gd name="connsiteX39" fmla="*/ 99807 w 102197"/>
                <a:gd name="connsiteY39" fmla="*/ 108619 h 241756"/>
                <a:gd name="connsiteX40" fmla="*/ 99807 w 102197"/>
                <a:gd name="connsiteY40" fmla="*/ 114807 h 241756"/>
                <a:gd name="connsiteX41" fmla="*/ 98760 w 102197"/>
                <a:gd name="connsiteY41" fmla="*/ 121471 h 241756"/>
                <a:gd name="connsiteX42" fmla="*/ 99522 w 102197"/>
                <a:gd name="connsiteY42" fmla="*/ 128611 h 241756"/>
                <a:gd name="connsiteX43" fmla="*/ 99522 w 102197"/>
                <a:gd name="connsiteY43" fmla="*/ 138892 h 241756"/>
                <a:gd name="connsiteX44" fmla="*/ 98474 w 102197"/>
                <a:gd name="connsiteY44" fmla="*/ 147079 h 241756"/>
                <a:gd name="connsiteX45" fmla="*/ 100283 w 102197"/>
                <a:gd name="connsiteY45" fmla="*/ 154790 h 241756"/>
                <a:gd name="connsiteX46" fmla="*/ 93620 w 102197"/>
                <a:gd name="connsiteY46" fmla="*/ 165071 h 241756"/>
                <a:gd name="connsiteX47" fmla="*/ 90573 w 102197"/>
                <a:gd name="connsiteY47" fmla="*/ 171259 h 241756"/>
                <a:gd name="connsiteX48" fmla="*/ 84957 w 102197"/>
                <a:gd name="connsiteY48" fmla="*/ 171544 h 241756"/>
                <a:gd name="connsiteX49" fmla="*/ 86480 w 102197"/>
                <a:gd name="connsiteY49" fmla="*/ 175638 h 241756"/>
                <a:gd name="connsiteX50" fmla="*/ 88003 w 102197"/>
                <a:gd name="connsiteY50" fmla="*/ 180017 h 241756"/>
                <a:gd name="connsiteX51" fmla="*/ 84385 w 102197"/>
                <a:gd name="connsiteY51" fmla="*/ 185919 h 241756"/>
                <a:gd name="connsiteX52" fmla="*/ 87241 w 102197"/>
                <a:gd name="connsiteY52" fmla="*/ 189251 h 241756"/>
                <a:gd name="connsiteX53" fmla="*/ 89050 w 102197"/>
                <a:gd name="connsiteY53" fmla="*/ 192297 h 241756"/>
                <a:gd name="connsiteX54" fmla="*/ 83909 w 102197"/>
                <a:gd name="connsiteY54" fmla="*/ 192011 h 241756"/>
                <a:gd name="connsiteX55" fmla="*/ 80102 w 102197"/>
                <a:gd name="connsiteY55" fmla="*/ 194106 h 241756"/>
                <a:gd name="connsiteX56" fmla="*/ 77817 w 102197"/>
                <a:gd name="connsiteY56" fmla="*/ 198485 h 241756"/>
                <a:gd name="connsiteX57" fmla="*/ 74485 w 102197"/>
                <a:gd name="connsiteY57" fmla="*/ 201055 h 241756"/>
                <a:gd name="connsiteX58" fmla="*/ 78388 w 102197"/>
                <a:gd name="connsiteY58" fmla="*/ 207434 h 241756"/>
                <a:gd name="connsiteX59" fmla="*/ 75056 w 102197"/>
                <a:gd name="connsiteY59" fmla="*/ 215430 h 241756"/>
                <a:gd name="connsiteX60" fmla="*/ 72962 w 102197"/>
                <a:gd name="connsiteY60" fmla="*/ 219999 h 241756"/>
                <a:gd name="connsiteX61" fmla="*/ 73438 w 102197"/>
                <a:gd name="connsiteY61" fmla="*/ 224854 h 241756"/>
                <a:gd name="connsiteX62" fmla="*/ 70106 w 102197"/>
                <a:gd name="connsiteY62" fmla="*/ 227710 h 241756"/>
                <a:gd name="connsiteX63" fmla="*/ 69059 w 102197"/>
                <a:gd name="connsiteY63" fmla="*/ 231328 h 241756"/>
                <a:gd name="connsiteX64" fmla="*/ 65727 w 102197"/>
                <a:gd name="connsiteY64" fmla="*/ 237515 h 241756"/>
                <a:gd name="connsiteX65" fmla="*/ 60110 w 102197"/>
                <a:gd name="connsiteY65" fmla="*/ 241609 h 241756"/>
                <a:gd name="connsiteX66" fmla="*/ 58016 w 102197"/>
                <a:gd name="connsiteY66" fmla="*/ 236944 h 241756"/>
                <a:gd name="connsiteX67" fmla="*/ 60110 w 102197"/>
                <a:gd name="connsiteY67" fmla="*/ 225616 h 241756"/>
                <a:gd name="connsiteX68" fmla="*/ 58587 w 102197"/>
                <a:gd name="connsiteY68" fmla="*/ 217619 h 241756"/>
                <a:gd name="connsiteX69" fmla="*/ 52209 w 102197"/>
                <a:gd name="connsiteY69" fmla="*/ 217144 h 241756"/>
                <a:gd name="connsiteX70" fmla="*/ 47354 w 102197"/>
                <a:gd name="connsiteY70" fmla="*/ 215335 h 241756"/>
                <a:gd name="connsiteX71" fmla="*/ 42975 w 102197"/>
                <a:gd name="connsiteY71" fmla="*/ 217905 h 241756"/>
                <a:gd name="connsiteX72" fmla="*/ 38881 w 102197"/>
                <a:gd name="connsiteY72" fmla="*/ 219143 h 241756"/>
                <a:gd name="connsiteX73" fmla="*/ 35835 w 102197"/>
                <a:gd name="connsiteY73" fmla="*/ 215335 h 241756"/>
                <a:gd name="connsiteX74" fmla="*/ 30980 w 102197"/>
                <a:gd name="connsiteY74" fmla="*/ 212003 h 241756"/>
                <a:gd name="connsiteX75" fmla="*/ 27077 w 102197"/>
                <a:gd name="connsiteY75" fmla="*/ 211717 h 241756"/>
                <a:gd name="connsiteX76" fmla="*/ 23269 w 102197"/>
                <a:gd name="connsiteY76" fmla="*/ 208861 h 241756"/>
                <a:gd name="connsiteX77" fmla="*/ 17081 w 102197"/>
                <a:gd name="connsiteY77" fmla="*/ 206291 h 241756"/>
                <a:gd name="connsiteX78" fmla="*/ 12988 w 102197"/>
                <a:gd name="connsiteY78" fmla="*/ 202674 h 241756"/>
                <a:gd name="connsiteX79" fmla="*/ 5753 w 102197"/>
                <a:gd name="connsiteY79" fmla="*/ 197247 h 241756"/>
                <a:gd name="connsiteX80" fmla="*/ 3659 w 102197"/>
                <a:gd name="connsiteY80" fmla="*/ 188299 h 241756"/>
                <a:gd name="connsiteX81" fmla="*/ 41 w 102197"/>
                <a:gd name="connsiteY81" fmla="*/ 181349 h 241756"/>
                <a:gd name="connsiteX82" fmla="*/ 3087 w 102197"/>
                <a:gd name="connsiteY82" fmla="*/ 173353 h 241756"/>
                <a:gd name="connsiteX83" fmla="*/ 3087 w 102197"/>
                <a:gd name="connsiteY83" fmla="*/ 170783 h 241756"/>
                <a:gd name="connsiteX84" fmla="*/ 8323 w 102197"/>
                <a:gd name="connsiteY84" fmla="*/ 162215 h 24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02197" h="241756">
                  <a:moveTo>
                    <a:pt x="8323" y="162215"/>
                  </a:moveTo>
                  <a:cubicBezTo>
                    <a:pt x="8894" y="157074"/>
                    <a:pt x="10417" y="158121"/>
                    <a:pt x="13940" y="157074"/>
                  </a:cubicBezTo>
                  <a:cubicBezTo>
                    <a:pt x="17557" y="156027"/>
                    <a:pt x="23745" y="150887"/>
                    <a:pt x="25268" y="149364"/>
                  </a:cubicBezTo>
                  <a:cubicBezTo>
                    <a:pt x="26791" y="147840"/>
                    <a:pt x="23174" y="145270"/>
                    <a:pt x="26791" y="141176"/>
                  </a:cubicBezTo>
                  <a:cubicBezTo>
                    <a:pt x="30409" y="137083"/>
                    <a:pt x="30885" y="136036"/>
                    <a:pt x="34026" y="133466"/>
                  </a:cubicBezTo>
                  <a:cubicBezTo>
                    <a:pt x="37073" y="130895"/>
                    <a:pt x="41737" y="127278"/>
                    <a:pt x="43260" y="123660"/>
                  </a:cubicBezTo>
                  <a:cubicBezTo>
                    <a:pt x="44784" y="120043"/>
                    <a:pt x="47830" y="122137"/>
                    <a:pt x="49924" y="118996"/>
                  </a:cubicBezTo>
                  <a:cubicBezTo>
                    <a:pt x="52018" y="115949"/>
                    <a:pt x="48877" y="114331"/>
                    <a:pt x="44307" y="112332"/>
                  </a:cubicBezTo>
                  <a:cubicBezTo>
                    <a:pt x="39643" y="110238"/>
                    <a:pt x="37168" y="103574"/>
                    <a:pt x="32979" y="103098"/>
                  </a:cubicBezTo>
                  <a:cubicBezTo>
                    <a:pt x="28886" y="102622"/>
                    <a:pt x="27839" y="95958"/>
                    <a:pt x="23745" y="96910"/>
                  </a:cubicBezTo>
                  <a:cubicBezTo>
                    <a:pt x="19652" y="97957"/>
                    <a:pt x="17081" y="92817"/>
                    <a:pt x="16034" y="88723"/>
                  </a:cubicBezTo>
                  <a:cubicBezTo>
                    <a:pt x="14987" y="84630"/>
                    <a:pt x="12988" y="83106"/>
                    <a:pt x="9846" y="83583"/>
                  </a:cubicBezTo>
                  <a:cubicBezTo>
                    <a:pt x="6800" y="84059"/>
                    <a:pt x="4230" y="79965"/>
                    <a:pt x="3183" y="75396"/>
                  </a:cubicBezTo>
                  <a:cubicBezTo>
                    <a:pt x="2135" y="70731"/>
                    <a:pt x="3183" y="68256"/>
                    <a:pt x="5753" y="64639"/>
                  </a:cubicBezTo>
                  <a:cubicBezTo>
                    <a:pt x="8323" y="61021"/>
                    <a:pt x="8323" y="59974"/>
                    <a:pt x="8323" y="56452"/>
                  </a:cubicBezTo>
                  <a:cubicBezTo>
                    <a:pt x="8323" y="52834"/>
                    <a:pt x="11941" y="53881"/>
                    <a:pt x="7847" y="49788"/>
                  </a:cubicBezTo>
                  <a:cubicBezTo>
                    <a:pt x="3754" y="45694"/>
                    <a:pt x="-911" y="42648"/>
                    <a:pt x="3754" y="39507"/>
                  </a:cubicBezTo>
                  <a:cubicBezTo>
                    <a:pt x="8323" y="36460"/>
                    <a:pt x="10417" y="35413"/>
                    <a:pt x="10989" y="31320"/>
                  </a:cubicBezTo>
                  <a:cubicBezTo>
                    <a:pt x="11465" y="27226"/>
                    <a:pt x="13083" y="25703"/>
                    <a:pt x="15082" y="22562"/>
                  </a:cubicBezTo>
                  <a:cubicBezTo>
                    <a:pt x="17176" y="19515"/>
                    <a:pt x="16129" y="16374"/>
                    <a:pt x="16605" y="12280"/>
                  </a:cubicBezTo>
                  <a:cubicBezTo>
                    <a:pt x="17081" y="8187"/>
                    <a:pt x="17653" y="4569"/>
                    <a:pt x="20699" y="3046"/>
                  </a:cubicBezTo>
                  <a:cubicBezTo>
                    <a:pt x="23745" y="1523"/>
                    <a:pt x="27362" y="0"/>
                    <a:pt x="27362" y="0"/>
                  </a:cubicBezTo>
                  <a:cubicBezTo>
                    <a:pt x="27362" y="0"/>
                    <a:pt x="27172" y="95"/>
                    <a:pt x="26791" y="286"/>
                  </a:cubicBezTo>
                  <a:lnTo>
                    <a:pt x="92096" y="21229"/>
                  </a:lnTo>
                  <a:cubicBezTo>
                    <a:pt x="92096" y="21229"/>
                    <a:pt x="93810" y="32557"/>
                    <a:pt x="92096" y="35603"/>
                  </a:cubicBezTo>
                  <a:cubicBezTo>
                    <a:pt x="90383" y="38745"/>
                    <a:pt x="87622" y="44171"/>
                    <a:pt x="86575" y="47598"/>
                  </a:cubicBezTo>
                  <a:cubicBezTo>
                    <a:pt x="86004" y="49407"/>
                    <a:pt x="85813" y="51406"/>
                    <a:pt x="85813" y="53405"/>
                  </a:cubicBezTo>
                  <a:cubicBezTo>
                    <a:pt x="83719" y="54262"/>
                    <a:pt x="81529" y="56071"/>
                    <a:pt x="80673" y="57213"/>
                  </a:cubicBezTo>
                  <a:cubicBezTo>
                    <a:pt x="79626" y="58736"/>
                    <a:pt x="78388" y="60831"/>
                    <a:pt x="80197" y="61592"/>
                  </a:cubicBezTo>
                  <a:cubicBezTo>
                    <a:pt x="81720" y="62163"/>
                    <a:pt x="85052" y="62163"/>
                    <a:pt x="85147" y="64162"/>
                  </a:cubicBezTo>
                  <a:cubicBezTo>
                    <a:pt x="85147" y="65400"/>
                    <a:pt x="82767" y="66257"/>
                    <a:pt x="82767" y="67780"/>
                  </a:cubicBezTo>
                  <a:cubicBezTo>
                    <a:pt x="82767" y="70921"/>
                    <a:pt x="83053" y="72730"/>
                    <a:pt x="80482" y="73968"/>
                  </a:cubicBezTo>
                  <a:cubicBezTo>
                    <a:pt x="77912" y="75205"/>
                    <a:pt x="74294" y="74253"/>
                    <a:pt x="75818" y="77585"/>
                  </a:cubicBezTo>
                  <a:cubicBezTo>
                    <a:pt x="77341" y="80917"/>
                    <a:pt x="80197" y="81964"/>
                    <a:pt x="82291" y="80632"/>
                  </a:cubicBezTo>
                  <a:cubicBezTo>
                    <a:pt x="84290" y="79394"/>
                    <a:pt x="87717" y="77775"/>
                    <a:pt x="90002" y="78537"/>
                  </a:cubicBezTo>
                  <a:cubicBezTo>
                    <a:pt x="92287" y="79299"/>
                    <a:pt x="95428" y="79870"/>
                    <a:pt x="96380" y="78061"/>
                  </a:cubicBezTo>
                  <a:cubicBezTo>
                    <a:pt x="97427" y="76253"/>
                    <a:pt x="99236" y="74253"/>
                    <a:pt x="99998" y="77300"/>
                  </a:cubicBezTo>
                  <a:cubicBezTo>
                    <a:pt x="100759" y="80346"/>
                    <a:pt x="102663" y="84535"/>
                    <a:pt x="102092" y="88628"/>
                  </a:cubicBezTo>
                  <a:cubicBezTo>
                    <a:pt x="101616" y="91960"/>
                    <a:pt x="101806" y="97386"/>
                    <a:pt x="101806" y="100432"/>
                  </a:cubicBezTo>
                  <a:cubicBezTo>
                    <a:pt x="101806" y="103574"/>
                    <a:pt x="101045" y="107667"/>
                    <a:pt x="99807" y="108619"/>
                  </a:cubicBezTo>
                  <a:cubicBezTo>
                    <a:pt x="98474" y="109666"/>
                    <a:pt x="98760" y="111951"/>
                    <a:pt x="99807" y="114807"/>
                  </a:cubicBezTo>
                  <a:cubicBezTo>
                    <a:pt x="100854" y="117663"/>
                    <a:pt x="99046" y="119948"/>
                    <a:pt x="98760" y="121471"/>
                  </a:cubicBezTo>
                  <a:cubicBezTo>
                    <a:pt x="98474" y="122994"/>
                    <a:pt x="99046" y="124803"/>
                    <a:pt x="99522" y="128611"/>
                  </a:cubicBezTo>
                  <a:cubicBezTo>
                    <a:pt x="99998" y="132514"/>
                    <a:pt x="100283" y="136036"/>
                    <a:pt x="99522" y="138892"/>
                  </a:cubicBezTo>
                  <a:cubicBezTo>
                    <a:pt x="98760" y="141748"/>
                    <a:pt x="97427" y="145365"/>
                    <a:pt x="98474" y="147079"/>
                  </a:cubicBezTo>
                  <a:cubicBezTo>
                    <a:pt x="99522" y="148887"/>
                    <a:pt x="102568" y="151458"/>
                    <a:pt x="100283" y="154790"/>
                  </a:cubicBezTo>
                  <a:cubicBezTo>
                    <a:pt x="97999" y="158121"/>
                    <a:pt x="94667" y="160978"/>
                    <a:pt x="93620" y="165071"/>
                  </a:cubicBezTo>
                  <a:cubicBezTo>
                    <a:pt x="92572" y="169164"/>
                    <a:pt x="92572" y="170973"/>
                    <a:pt x="90573" y="171259"/>
                  </a:cubicBezTo>
                  <a:cubicBezTo>
                    <a:pt x="88479" y="171544"/>
                    <a:pt x="86194" y="170212"/>
                    <a:pt x="84957" y="171544"/>
                  </a:cubicBezTo>
                  <a:cubicBezTo>
                    <a:pt x="83624" y="172782"/>
                    <a:pt x="84957" y="174400"/>
                    <a:pt x="86480" y="175638"/>
                  </a:cubicBezTo>
                  <a:cubicBezTo>
                    <a:pt x="88003" y="176875"/>
                    <a:pt x="88574" y="178684"/>
                    <a:pt x="88003" y="180017"/>
                  </a:cubicBezTo>
                  <a:cubicBezTo>
                    <a:pt x="87527" y="181254"/>
                    <a:pt x="84100" y="184396"/>
                    <a:pt x="84385" y="185919"/>
                  </a:cubicBezTo>
                  <a:cubicBezTo>
                    <a:pt x="84671" y="187442"/>
                    <a:pt x="85432" y="188204"/>
                    <a:pt x="87241" y="189251"/>
                  </a:cubicBezTo>
                  <a:cubicBezTo>
                    <a:pt x="89050" y="190298"/>
                    <a:pt x="89811" y="191060"/>
                    <a:pt x="89050" y="192297"/>
                  </a:cubicBezTo>
                  <a:cubicBezTo>
                    <a:pt x="88288" y="193630"/>
                    <a:pt x="86004" y="192583"/>
                    <a:pt x="83909" y="192011"/>
                  </a:cubicBezTo>
                  <a:cubicBezTo>
                    <a:pt x="81910" y="191536"/>
                    <a:pt x="80102" y="190964"/>
                    <a:pt x="80102" y="194106"/>
                  </a:cubicBezTo>
                  <a:cubicBezTo>
                    <a:pt x="80102" y="197152"/>
                    <a:pt x="79816" y="198961"/>
                    <a:pt x="77817" y="198485"/>
                  </a:cubicBezTo>
                  <a:cubicBezTo>
                    <a:pt x="75723" y="198009"/>
                    <a:pt x="72391" y="198771"/>
                    <a:pt x="74485" y="201055"/>
                  </a:cubicBezTo>
                  <a:cubicBezTo>
                    <a:pt x="76579" y="203340"/>
                    <a:pt x="80673" y="203911"/>
                    <a:pt x="78388" y="207434"/>
                  </a:cubicBezTo>
                  <a:cubicBezTo>
                    <a:pt x="76103" y="211051"/>
                    <a:pt x="76579" y="212860"/>
                    <a:pt x="75056" y="215430"/>
                  </a:cubicBezTo>
                  <a:cubicBezTo>
                    <a:pt x="73533" y="218000"/>
                    <a:pt x="72200" y="218286"/>
                    <a:pt x="72962" y="219999"/>
                  </a:cubicBezTo>
                  <a:cubicBezTo>
                    <a:pt x="73723" y="221808"/>
                    <a:pt x="74199" y="222284"/>
                    <a:pt x="73438" y="224854"/>
                  </a:cubicBezTo>
                  <a:cubicBezTo>
                    <a:pt x="72676" y="227425"/>
                    <a:pt x="71153" y="226853"/>
                    <a:pt x="70106" y="227710"/>
                  </a:cubicBezTo>
                  <a:cubicBezTo>
                    <a:pt x="69059" y="228472"/>
                    <a:pt x="69820" y="228758"/>
                    <a:pt x="69059" y="231328"/>
                  </a:cubicBezTo>
                  <a:cubicBezTo>
                    <a:pt x="68297" y="233898"/>
                    <a:pt x="67250" y="235231"/>
                    <a:pt x="65727" y="237515"/>
                  </a:cubicBezTo>
                  <a:cubicBezTo>
                    <a:pt x="64204" y="239800"/>
                    <a:pt x="62109" y="240847"/>
                    <a:pt x="60110" y="241609"/>
                  </a:cubicBezTo>
                  <a:cubicBezTo>
                    <a:pt x="58016" y="242371"/>
                    <a:pt x="57254" y="240086"/>
                    <a:pt x="58016" y="236944"/>
                  </a:cubicBezTo>
                  <a:cubicBezTo>
                    <a:pt x="58778" y="233898"/>
                    <a:pt x="59539" y="228472"/>
                    <a:pt x="60110" y="225616"/>
                  </a:cubicBezTo>
                  <a:cubicBezTo>
                    <a:pt x="60586" y="222760"/>
                    <a:pt x="60586" y="219428"/>
                    <a:pt x="58587" y="217619"/>
                  </a:cubicBezTo>
                  <a:cubicBezTo>
                    <a:pt x="56493" y="215811"/>
                    <a:pt x="54779" y="216572"/>
                    <a:pt x="52209" y="217144"/>
                  </a:cubicBezTo>
                  <a:cubicBezTo>
                    <a:pt x="49638" y="217619"/>
                    <a:pt x="49353" y="214573"/>
                    <a:pt x="47354" y="215335"/>
                  </a:cubicBezTo>
                  <a:cubicBezTo>
                    <a:pt x="45260" y="216096"/>
                    <a:pt x="44212" y="215811"/>
                    <a:pt x="42975" y="217905"/>
                  </a:cubicBezTo>
                  <a:cubicBezTo>
                    <a:pt x="41737" y="219904"/>
                    <a:pt x="39833" y="220761"/>
                    <a:pt x="38881" y="219143"/>
                  </a:cubicBezTo>
                  <a:cubicBezTo>
                    <a:pt x="37834" y="217619"/>
                    <a:pt x="37834" y="215811"/>
                    <a:pt x="35835" y="215335"/>
                  </a:cubicBezTo>
                  <a:cubicBezTo>
                    <a:pt x="33741" y="214859"/>
                    <a:pt x="32027" y="213526"/>
                    <a:pt x="30980" y="212003"/>
                  </a:cubicBezTo>
                  <a:cubicBezTo>
                    <a:pt x="29933" y="210480"/>
                    <a:pt x="28695" y="210765"/>
                    <a:pt x="27077" y="211717"/>
                  </a:cubicBezTo>
                  <a:cubicBezTo>
                    <a:pt x="25554" y="212765"/>
                    <a:pt x="24221" y="210480"/>
                    <a:pt x="23269" y="208861"/>
                  </a:cubicBezTo>
                  <a:cubicBezTo>
                    <a:pt x="22222" y="207338"/>
                    <a:pt x="17843" y="207814"/>
                    <a:pt x="17081" y="206291"/>
                  </a:cubicBezTo>
                  <a:cubicBezTo>
                    <a:pt x="16320" y="204768"/>
                    <a:pt x="15748" y="203721"/>
                    <a:pt x="12988" y="202674"/>
                  </a:cubicBezTo>
                  <a:cubicBezTo>
                    <a:pt x="10132" y="201626"/>
                    <a:pt x="5753" y="199627"/>
                    <a:pt x="5753" y="197247"/>
                  </a:cubicBezTo>
                  <a:cubicBezTo>
                    <a:pt x="5753" y="194963"/>
                    <a:pt x="3944" y="189822"/>
                    <a:pt x="3659" y="188299"/>
                  </a:cubicBezTo>
                  <a:cubicBezTo>
                    <a:pt x="3373" y="186776"/>
                    <a:pt x="-435" y="183158"/>
                    <a:pt x="41" y="181349"/>
                  </a:cubicBezTo>
                  <a:cubicBezTo>
                    <a:pt x="517" y="179541"/>
                    <a:pt x="3087" y="175923"/>
                    <a:pt x="3087" y="173353"/>
                  </a:cubicBezTo>
                  <a:cubicBezTo>
                    <a:pt x="3087" y="170783"/>
                    <a:pt x="3087" y="170783"/>
                    <a:pt x="3087" y="170783"/>
                  </a:cubicBezTo>
                  <a:lnTo>
                    <a:pt x="8323" y="162215"/>
                  </a:lnTo>
                  <a:close/>
                </a:path>
              </a:pathLst>
            </a:custGeom>
            <a:solidFill>
              <a:schemeClr val="tx1"/>
            </a:solidFill>
            <a:ln w="4754" cap="flat">
              <a:solidFill>
                <a:srgbClr val="FFFFFF"/>
              </a:solidFill>
              <a:prstDash val="solid"/>
              <a:miter/>
            </a:ln>
          </p:spPr>
          <p:txBody>
            <a:bodyPr rtlCol="0" anchor="ctr"/>
            <a:lstStyle/>
            <a:p>
              <a:endParaRPr lang="en-US"/>
            </a:p>
          </p:txBody>
        </p:sp>
      </p:grpSp>
      <p:sp>
        <p:nvSpPr>
          <p:cNvPr id="196" name="TextBox 195">
            <a:extLst>
              <a:ext uri="{FF2B5EF4-FFF2-40B4-BE49-F238E27FC236}">
                <a16:creationId xmlns:a16="http://schemas.microsoft.com/office/drawing/2014/main" id="{BE9EB896-1A32-E8BF-0EF3-7551A8B1F9E4}"/>
              </a:ext>
            </a:extLst>
          </p:cNvPr>
          <p:cNvSpPr txBox="1"/>
          <p:nvPr userDrawn="1"/>
        </p:nvSpPr>
        <p:spPr>
          <a:xfrm>
            <a:off x="9453860" y="1171974"/>
            <a:ext cx="1650124" cy="3785652"/>
          </a:xfrm>
          <a:prstGeom prst="rect">
            <a:avLst/>
          </a:prstGeom>
          <a:noFill/>
        </p:spPr>
        <p:txBody>
          <a:bodyPr wrap="square" rtlCol="0">
            <a:spAutoFit/>
          </a:bodyPr>
          <a:lstStyle/>
          <a:p>
            <a:pPr algn="ctr"/>
            <a:r>
              <a:rPr lang="en-US" sz="4400" b="1">
                <a:solidFill>
                  <a:schemeClr val="accent6"/>
                </a:solidFill>
                <a:latin typeface="Cambon" panose="020E0803070000000007" pitchFamily="34" charset="0"/>
              </a:rPr>
              <a:t>200</a:t>
            </a:r>
            <a:br>
              <a:rPr lang="en-US">
                <a:solidFill>
                  <a:schemeClr val="bg1">
                    <a:lumMod val="65000"/>
                  </a:schemeClr>
                </a:solidFill>
                <a:latin typeface="Montserrat Medium" pitchFamily="2" charset="77"/>
              </a:rPr>
            </a:br>
            <a:r>
              <a:rPr lang="en-US" b="0" i="0">
                <a:solidFill>
                  <a:schemeClr val="tx1"/>
                </a:solidFill>
                <a:latin typeface="Sofia Pro" pitchFamily="2" charset="0"/>
              </a:rPr>
              <a:t>Locations</a:t>
            </a:r>
          </a:p>
          <a:p>
            <a:pPr algn="ctr"/>
            <a:endParaRPr lang="en-US">
              <a:solidFill>
                <a:schemeClr val="bg1">
                  <a:lumMod val="65000"/>
                </a:schemeClr>
              </a:solidFill>
              <a:latin typeface="Montserrat Medium" pitchFamily="2" charset="77"/>
            </a:endParaRPr>
          </a:p>
          <a:p>
            <a:pPr algn="ctr"/>
            <a:r>
              <a:rPr lang="en-US" sz="4400" b="1">
                <a:solidFill>
                  <a:schemeClr val="accent6"/>
                </a:solidFill>
                <a:latin typeface="Cambon" panose="020E0803070000000007" pitchFamily="34" charset="0"/>
              </a:rPr>
              <a:t>1.2K+</a:t>
            </a:r>
          </a:p>
          <a:p>
            <a:pPr algn="ctr"/>
            <a:r>
              <a:rPr lang="en-US" b="0" i="0">
                <a:solidFill>
                  <a:schemeClr val="tx1"/>
                </a:solidFill>
                <a:latin typeface="Sofia Pro" pitchFamily="2" charset="0"/>
              </a:rPr>
              <a:t>Licensed Therapists</a:t>
            </a:r>
          </a:p>
          <a:p>
            <a:pPr algn="ctr"/>
            <a:endParaRPr lang="en-US">
              <a:solidFill>
                <a:schemeClr val="bg1">
                  <a:lumMod val="65000"/>
                </a:schemeClr>
              </a:solidFill>
              <a:latin typeface="Montserrat Medium" pitchFamily="2" charset="77"/>
            </a:endParaRPr>
          </a:p>
          <a:p>
            <a:pPr algn="ctr"/>
            <a:r>
              <a:rPr lang="en-US" sz="4400" b="1">
                <a:solidFill>
                  <a:schemeClr val="accent6"/>
                </a:solidFill>
                <a:latin typeface="Cambon" panose="020E0803070000000007" pitchFamily="34" charset="0"/>
              </a:rPr>
              <a:t>1M+</a:t>
            </a:r>
          </a:p>
          <a:p>
            <a:pPr algn="ctr"/>
            <a:r>
              <a:rPr lang="en-US" b="0" i="0">
                <a:solidFill>
                  <a:schemeClr val="tx1"/>
                </a:solidFill>
                <a:latin typeface="Sofia Pro" pitchFamily="2" charset="0"/>
              </a:rPr>
              <a:t>Patient Visits</a:t>
            </a:r>
          </a:p>
        </p:txBody>
      </p:sp>
      <p:grpSp>
        <p:nvGrpSpPr>
          <p:cNvPr id="225" name="Group 224">
            <a:extLst>
              <a:ext uri="{FF2B5EF4-FFF2-40B4-BE49-F238E27FC236}">
                <a16:creationId xmlns:a16="http://schemas.microsoft.com/office/drawing/2014/main" id="{D6A3494D-71A3-1F26-6730-B21529463217}"/>
              </a:ext>
            </a:extLst>
          </p:cNvPr>
          <p:cNvGrpSpPr/>
          <p:nvPr userDrawn="1"/>
        </p:nvGrpSpPr>
        <p:grpSpPr>
          <a:xfrm>
            <a:off x="8917146" y="5167993"/>
            <a:ext cx="2723552" cy="1257068"/>
            <a:chOff x="8925662" y="4066626"/>
            <a:chExt cx="2723552" cy="1257068"/>
          </a:xfrm>
        </p:grpSpPr>
        <p:sp>
          <p:nvSpPr>
            <p:cNvPr id="222" name="Rectangle 221">
              <a:extLst>
                <a:ext uri="{FF2B5EF4-FFF2-40B4-BE49-F238E27FC236}">
                  <a16:creationId xmlns:a16="http://schemas.microsoft.com/office/drawing/2014/main" id="{86EA6E45-1193-2A38-1165-9E2BE0937AA4}"/>
                </a:ext>
              </a:extLst>
            </p:cNvPr>
            <p:cNvSpPr/>
            <p:nvPr userDrawn="1"/>
          </p:nvSpPr>
          <p:spPr>
            <a:xfrm>
              <a:off x="8925662" y="4066626"/>
              <a:ext cx="2723552" cy="125706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FinalSix Black" pitchFamily="2" charset="77"/>
              </a:endParaRPr>
            </a:p>
          </p:txBody>
        </p:sp>
        <p:sp>
          <p:nvSpPr>
            <p:cNvPr id="199" name="Oval 198">
              <a:extLst>
                <a:ext uri="{FF2B5EF4-FFF2-40B4-BE49-F238E27FC236}">
                  <a16:creationId xmlns:a16="http://schemas.microsoft.com/office/drawing/2014/main" id="{02037EB0-4508-C17A-2F34-A7002E9FAC77}"/>
                </a:ext>
              </a:extLst>
            </p:cNvPr>
            <p:cNvSpPr/>
            <p:nvPr userDrawn="1"/>
          </p:nvSpPr>
          <p:spPr>
            <a:xfrm flipV="1">
              <a:off x="9231880" y="4308224"/>
              <a:ext cx="158154" cy="15815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Oval 199">
              <a:extLst>
                <a:ext uri="{FF2B5EF4-FFF2-40B4-BE49-F238E27FC236}">
                  <a16:creationId xmlns:a16="http://schemas.microsoft.com/office/drawing/2014/main" id="{13514258-D515-DC93-F77F-6F5BAE30CAFB}"/>
                </a:ext>
              </a:extLst>
            </p:cNvPr>
            <p:cNvSpPr/>
            <p:nvPr userDrawn="1"/>
          </p:nvSpPr>
          <p:spPr>
            <a:xfrm flipV="1">
              <a:off x="9229381" y="4613425"/>
              <a:ext cx="158154" cy="1581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TextBox 223">
              <a:extLst>
                <a:ext uri="{FF2B5EF4-FFF2-40B4-BE49-F238E27FC236}">
                  <a16:creationId xmlns:a16="http://schemas.microsoft.com/office/drawing/2014/main" id="{A9180DA9-F181-2315-52E7-653FC96709B9}"/>
                </a:ext>
              </a:extLst>
            </p:cNvPr>
            <p:cNvSpPr txBox="1"/>
            <p:nvPr userDrawn="1"/>
          </p:nvSpPr>
          <p:spPr>
            <a:xfrm>
              <a:off x="9448858" y="4166729"/>
              <a:ext cx="2029980" cy="1027654"/>
            </a:xfrm>
            <a:prstGeom prst="rect">
              <a:avLst/>
            </a:prstGeom>
            <a:noFill/>
          </p:spPr>
          <p:txBody>
            <a:bodyPr wrap="square"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400">
                  <a:solidFill>
                    <a:schemeClr val="tx1"/>
                  </a:solidFill>
                  <a:latin typeface="Sofia Pro" pitchFamily="2" charset="0"/>
                </a:rPr>
                <a:t>Current Locations</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400">
                  <a:solidFill>
                    <a:schemeClr val="tx1"/>
                  </a:solidFill>
                  <a:latin typeface="Sofia Pro" pitchFamily="2" charset="0"/>
                </a:rPr>
                <a:t>Coming Soon</a:t>
              </a:r>
              <a:br>
                <a:rPr lang="en-US" sz="1400">
                  <a:solidFill>
                    <a:schemeClr val="tx1"/>
                  </a:solidFill>
                  <a:latin typeface="Sofia Pro" pitchFamily="2" charset="0"/>
                </a:rPr>
              </a:br>
              <a:r>
                <a:rPr lang="en-US" sz="1400" b="0" i="0">
                  <a:solidFill>
                    <a:schemeClr val="bg1">
                      <a:lumMod val="75000"/>
                    </a:schemeClr>
                  </a:solidFill>
                  <a:effectLst/>
                  <a:latin typeface="Sofia Pro" pitchFamily="2" charset="0"/>
                </a:rPr>
                <a:t>As of </a:t>
              </a:r>
              <a:r>
                <a:rPr lang="en-US" sz="1400" b="0" i="0">
                  <a:solidFill>
                    <a:schemeClr val="bg1">
                      <a:lumMod val="75000"/>
                    </a:schemeClr>
                  </a:solidFill>
                  <a:latin typeface="Sofia Pro" pitchFamily="2" charset="0"/>
                </a:rPr>
                <a:t>11</a:t>
              </a:r>
              <a:r>
                <a:rPr lang="en-US" sz="1400" b="0" i="0">
                  <a:solidFill>
                    <a:schemeClr val="bg1">
                      <a:lumMod val="75000"/>
                    </a:schemeClr>
                  </a:solidFill>
                  <a:effectLst/>
                  <a:latin typeface="Sofia Pro" pitchFamily="2" charset="0"/>
                </a:rPr>
                <a:t>/15/2023</a:t>
              </a:r>
            </a:p>
          </p:txBody>
        </p:sp>
      </p:grpSp>
      <p:pic>
        <p:nvPicPr>
          <p:cNvPr id="3" name="Graphic 2">
            <a:extLst>
              <a:ext uri="{FF2B5EF4-FFF2-40B4-BE49-F238E27FC236}">
                <a16:creationId xmlns:a16="http://schemas.microsoft.com/office/drawing/2014/main" id="{EF41A5F5-CF8F-11F5-7237-9B709C644E4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20674" y="448928"/>
            <a:ext cx="520024" cy="383120"/>
          </a:xfrm>
          <a:prstGeom prst="rect">
            <a:avLst/>
          </a:prstGeom>
        </p:spPr>
      </p:pic>
    </p:spTree>
    <p:extLst>
      <p:ext uri="{BB962C8B-B14F-4D97-AF65-F5344CB8AC3E}">
        <p14:creationId xmlns:p14="http://schemas.microsoft.com/office/powerpoint/2010/main" val="98315216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hartExample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3DD0BA-3AD3-630C-6145-34AC3B9D1509}"/>
              </a:ext>
            </a:extLst>
          </p:cNvPr>
          <p:cNvSpPr>
            <a:spLocks noGrp="1"/>
          </p:cNvSpPr>
          <p:nvPr>
            <p:ph type="sldNum" sz="quarter" idx="4"/>
          </p:nvPr>
        </p:nvSpPr>
        <p:spPr>
          <a:xfrm>
            <a:off x="551302" y="6356350"/>
            <a:ext cx="474309" cy="365125"/>
          </a:xfrm>
          <a:prstGeom prst="rect">
            <a:avLst/>
          </a:prstGeom>
        </p:spPr>
        <p:txBody>
          <a:bodyPr anchor="ctr"/>
          <a:lstStyle>
            <a:lvl1pPr algn="l">
              <a:defRPr sz="800" b="0" i="0">
                <a:solidFill>
                  <a:schemeClr val="bg1">
                    <a:lumMod val="75000"/>
                  </a:schemeClr>
                </a:solidFill>
                <a:latin typeface="Sofia Pro" pitchFamily="2" charset="0"/>
              </a:defRPr>
            </a:lvl1pPr>
          </a:lstStyle>
          <a:p>
            <a:fld id="{66E1101C-D44A-114C-BF42-E167825151EF}" type="slidenum">
              <a:rPr lang="en-US" smtClean="0"/>
              <a:pPr/>
              <a:t>‹#›</a:t>
            </a:fld>
            <a:endParaRPr lang="en-US"/>
          </a:p>
        </p:txBody>
      </p:sp>
      <p:graphicFrame>
        <p:nvGraphicFramePr>
          <p:cNvPr id="2" name="Chart 1">
            <a:extLst>
              <a:ext uri="{FF2B5EF4-FFF2-40B4-BE49-F238E27FC236}">
                <a16:creationId xmlns:a16="http://schemas.microsoft.com/office/drawing/2014/main" id="{4C349939-6B31-3F5C-202A-EB89D28B2514}"/>
              </a:ext>
            </a:extLst>
          </p:cNvPr>
          <p:cNvGraphicFramePr/>
          <p:nvPr userDrawn="1">
            <p:extLst>
              <p:ext uri="{D42A27DB-BD31-4B8C-83A1-F6EECF244321}">
                <p14:modId xmlns:p14="http://schemas.microsoft.com/office/powerpoint/2010/main" val="4102126611"/>
              </p:ext>
            </p:extLst>
          </p:nvPr>
        </p:nvGraphicFramePr>
        <p:xfrm>
          <a:off x="472472" y="1072055"/>
          <a:ext cx="6459097" cy="482424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94A50707-5379-7BFD-D95C-D73164C0A0F2}"/>
              </a:ext>
            </a:extLst>
          </p:cNvPr>
          <p:cNvGraphicFramePr/>
          <p:nvPr userDrawn="1">
            <p:extLst>
              <p:ext uri="{D42A27DB-BD31-4B8C-83A1-F6EECF244321}">
                <p14:modId xmlns:p14="http://schemas.microsoft.com/office/powerpoint/2010/main" val="1707997721"/>
              </p:ext>
            </p:extLst>
          </p:nvPr>
        </p:nvGraphicFramePr>
        <p:xfrm>
          <a:off x="7010400" y="1052772"/>
          <a:ext cx="5087498" cy="5098119"/>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FF474375-906F-DBB9-711F-2CF7C4212D6C}"/>
              </a:ext>
            </a:extLst>
          </p:cNvPr>
          <p:cNvSpPr txBox="1"/>
          <p:nvPr userDrawn="1"/>
        </p:nvSpPr>
        <p:spPr>
          <a:xfrm>
            <a:off x="1160541" y="305245"/>
            <a:ext cx="6422521" cy="707886"/>
          </a:xfrm>
          <a:prstGeom prst="rect">
            <a:avLst/>
          </a:prstGeom>
          <a:noFill/>
        </p:spPr>
        <p:txBody>
          <a:bodyPr wrap="square" rtlCol="0">
            <a:spAutoFit/>
          </a:bodyPr>
          <a:lstStyle/>
          <a:p>
            <a:r>
              <a:rPr lang="en-US" sz="4000">
                <a:solidFill>
                  <a:schemeClr val="accent6"/>
                </a:solidFill>
                <a:latin typeface="FinalSix Black" pitchFamily="2" charset="77"/>
              </a:rPr>
              <a:t>Chart Examples</a:t>
            </a:r>
          </a:p>
        </p:txBody>
      </p:sp>
      <p:pic>
        <p:nvPicPr>
          <p:cNvPr id="8" name="Graphic 7">
            <a:extLst>
              <a:ext uri="{FF2B5EF4-FFF2-40B4-BE49-F238E27FC236}">
                <a16:creationId xmlns:a16="http://schemas.microsoft.com/office/drawing/2014/main" id="{FC4B6916-2DF5-0307-429D-8D24920E1D65}"/>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514965" y="448928"/>
            <a:ext cx="520024" cy="383120"/>
          </a:xfrm>
          <a:prstGeom prst="rect">
            <a:avLst/>
          </a:prstGeom>
        </p:spPr>
      </p:pic>
    </p:spTree>
    <p:extLst>
      <p:ext uri="{BB962C8B-B14F-4D97-AF65-F5344CB8AC3E}">
        <p14:creationId xmlns:p14="http://schemas.microsoft.com/office/powerpoint/2010/main" val="318581260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9" Type="http://schemas.openxmlformats.org/officeDocument/2006/relationships/slideLayout" Target="../slideLayouts/slideLayout73.xml"/><Relationship Id="rId21" Type="http://schemas.openxmlformats.org/officeDocument/2006/relationships/slideLayout" Target="../slideLayouts/slideLayout55.xml"/><Relationship Id="rId34" Type="http://schemas.openxmlformats.org/officeDocument/2006/relationships/slideLayout" Target="../slideLayouts/slideLayout68.xml"/><Relationship Id="rId42" Type="http://schemas.openxmlformats.org/officeDocument/2006/relationships/slideLayout" Target="../slideLayouts/slideLayout76.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41" Type="http://schemas.openxmlformats.org/officeDocument/2006/relationships/slideLayout" Target="../slideLayouts/slideLayout75.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37" Type="http://schemas.openxmlformats.org/officeDocument/2006/relationships/slideLayout" Target="../slideLayouts/slideLayout71.xml"/><Relationship Id="rId40" Type="http://schemas.openxmlformats.org/officeDocument/2006/relationships/slideLayout" Target="../slideLayouts/slideLayout74.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36" Type="http://schemas.openxmlformats.org/officeDocument/2006/relationships/slideLayout" Target="../slideLayouts/slideLayout70.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slideLayout" Target="../slideLayouts/slideLayout69.xml"/><Relationship Id="rId43" Type="http://schemas.openxmlformats.org/officeDocument/2006/relationships/theme" Target="../theme/theme2.xml"/><Relationship Id="rId8" Type="http://schemas.openxmlformats.org/officeDocument/2006/relationships/slideLayout" Target="../slideLayouts/slideLayout42.xml"/><Relationship Id="rId3" Type="http://schemas.openxmlformats.org/officeDocument/2006/relationships/slideLayout" Target="../slideLayouts/slideLayout37.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38" Type="http://schemas.openxmlformats.org/officeDocument/2006/relationships/slideLayout" Target="../slideLayouts/slideLayout7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3" Type="http://schemas.openxmlformats.org/officeDocument/2006/relationships/slideLayout" Target="../slideLayouts/slideLayout79.xml"/><Relationship Id="rId21" Type="http://schemas.openxmlformats.org/officeDocument/2006/relationships/slideLayout" Target="../slideLayouts/slideLayout97.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theme" Target="../theme/theme3.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02.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5" Type="http://schemas.openxmlformats.org/officeDocument/2006/relationships/theme" Target="../theme/theme4.xml"/><Relationship Id="rId4"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0749A7-700C-F392-AA54-60AAFD6EAF0B}"/>
              </a:ext>
            </a:extLst>
          </p:cNvPr>
          <p:cNvSpPr>
            <a:spLocks noGrp="1"/>
          </p:cNvSpPr>
          <p:nvPr>
            <p:ph type="title"/>
          </p:nvPr>
        </p:nvSpPr>
        <p:spPr>
          <a:xfrm>
            <a:off x="551302" y="365125"/>
            <a:ext cx="11089396"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C0BEF2-7423-DD62-71CF-B9645C58FEA4}"/>
              </a:ext>
            </a:extLst>
          </p:cNvPr>
          <p:cNvSpPr>
            <a:spLocks noGrp="1"/>
          </p:cNvSpPr>
          <p:nvPr>
            <p:ph type="body" idx="1"/>
          </p:nvPr>
        </p:nvSpPr>
        <p:spPr>
          <a:xfrm>
            <a:off x="551301" y="1825625"/>
            <a:ext cx="1108939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3">
            <a:extLst>
              <a:ext uri="{FF2B5EF4-FFF2-40B4-BE49-F238E27FC236}">
                <a16:creationId xmlns:a16="http://schemas.microsoft.com/office/drawing/2014/main" id="{A5BD8D2E-49F3-F261-A8B2-B8F9C00CA6F1}"/>
              </a:ext>
            </a:extLst>
          </p:cNvPr>
          <p:cNvSpPr>
            <a:spLocks noGrp="1"/>
          </p:cNvSpPr>
          <p:nvPr>
            <p:ph type="sldNum" sz="quarter" idx="4"/>
          </p:nvPr>
        </p:nvSpPr>
        <p:spPr>
          <a:xfrm>
            <a:off x="551301" y="6356350"/>
            <a:ext cx="474309" cy="365125"/>
          </a:xfrm>
          <a:prstGeom prst="rect">
            <a:avLst/>
          </a:prstGeom>
        </p:spPr>
        <p:txBody>
          <a:bodyPr anchor="ctr"/>
          <a:lstStyle>
            <a:lvl1pPr algn="l">
              <a:defRPr sz="800" b="0" i="0">
                <a:solidFill>
                  <a:schemeClr val="bg1">
                    <a:lumMod val="65000"/>
                  </a:schemeClr>
                </a:solidFill>
                <a:latin typeface="Sofia Pro" pitchFamily="2" charset="0"/>
              </a:defRPr>
            </a:lvl1pPr>
          </a:lstStyle>
          <a:p>
            <a:fld id="{66E1101C-D44A-114C-BF42-E167825151EF}" type="slidenum">
              <a:rPr lang="en-US" smtClean="0"/>
              <a:pPr/>
              <a:t>‹#›</a:t>
            </a:fld>
            <a:endParaRPr lang="en-US"/>
          </a:p>
        </p:txBody>
      </p:sp>
      <p:sp>
        <p:nvSpPr>
          <p:cNvPr id="5" name="Content Placeholder 7">
            <a:extLst>
              <a:ext uri="{FF2B5EF4-FFF2-40B4-BE49-F238E27FC236}">
                <a16:creationId xmlns:a16="http://schemas.microsoft.com/office/drawing/2014/main" id="{6E4F3201-6EF5-A175-687E-A93B64E5235C}"/>
              </a:ext>
            </a:extLst>
          </p:cNvPr>
          <p:cNvSpPr txBox="1">
            <a:spLocks/>
          </p:cNvSpPr>
          <p:nvPr userDrawn="1"/>
        </p:nvSpPr>
        <p:spPr>
          <a:xfrm>
            <a:off x="1092321" y="6348110"/>
            <a:ext cx="3646968" cy="373365"/>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800">
                <a:solidFill>
                  <a:schemeClr val="bg1">
                    <a:lumMod val="65000"/>
                  </a:schemeClr>
                </a:solidFill>
                <a:latin typeface="Sofia Pro" pitchFamily="2" charset="0"/>
              </a:rPr>
              <a:t>© 2023 Ellie Mental Health. All Rights Reserved.</a:t>
            </a:r>
          </a:p>
        </p:txBody>
      </p:sp>
    </p:spTree>
    <p:extLst>
      <p:ext uri="{BB962C8B-B14F-4D97-AF65-F5344CB8AC3E}">
        <p14:creationId xmlns:p14="http://schemas.microsoft.com/office/powerpoint/2010/main" val="4112668481"/>
      </p:ext>
    </p:extLst>
  </p:cSld>
  <p:clrMap bg1="lt1" tx1="dk1" bg2="lt2" tx2="dk2" accent1="accent1" accent2="accent2" accent3="accent3" accent4="accent4" accent5="accent5" accent6="accent6" hlink="hlink" folHlink="folHlink"/>
  <p:sldLayoutIdLst>
    <p:sldLayoutId id="2147483658" r:id="rId1"/>
    <p:sldLayoutId id="2147483816" r:id="rId2"/>
    <p:sldLayoutId id="2147483750" r:id="rId3"/>
    <p:sldLayoutId id="2147483752" r:id="rId4"/>
    <p:sldLayoutId id="2147483745" r:id="rId5"/>
    <p:sldLayoutId id="2147483698" r:id="rId6"/>
    <p:sldLayoutId id="2147483744" r:id="rId7"/>
    <p:sldLayoutId id="2147483749" r:id="rId8"/>
    <p:sldLayoutId id="2147483746" r:id="rId9"/>
    <p:sldLayoutId id="2147483748" r:id="rId10"/>
    <p:sldLayoutId id="2147483701" r:id="rId11"/>
    <p:sldLayoutId id="2147483702" r:id="rId12"/>
    <p:sldLayoutId id="2147483703" r:id="rId13"/>
    <p:sldLayoutId id="2147483801" r:id="rId14"/>
    <p:sldLayoutId id="2147483841" r:id="rId15"/>
    <p:sldLayoutId id="2147483741" r:id="rId16"/>
    <p:sldLayoutId id="2147483818" r:id="rId17"/>
    <p:sldLayoutId id="2147483819" r:id="rId18"/>
    <p:sldLayoutId id="2147483753" r:id="rId19"/>
    <p:sldLayoutId id="2147483754" r:id="rId20"/>
    <p:sldLayoutId id="2147483820" r:id="rId21"/>
    <p:sldLayoutId id="2147483742" r:id="rId22"/>
    <p:sldLayoutId id="2147483845" r:id="rId23"/>
    <p:sldLayoutId id="2147483846" r:id="rId24"/>
    <p:sldLayoutId id="2147483729" r:id="rId25"/>
    <p:sldLayoutId id="2147483731" r:id="rId26"/>
    <p:sldLayoutId id="2147483733" r:id="rId27"/>
    <p:sldLayoutId id="2147483840" r:id="rId28"/>
    <p:sldLayoutId id="2147483730" r:id="rId29"/>
    <p:sldLayoutId id="2147483732" r:id="rId30"/>
    <p:sldLayoutId id="2147483734" r:id="rId31"/>
    <p:sldLayoutId id="2147483847" r:id="rId32"/>
    <p:sldLayoutId id="2147483848" r:id="rId33"/>
    <p:sldLayoutId id="2147483849" r:id="rId34"/>
  </p:sldLayoutIdLst>
  <p:hf hdr="0" dt="0"/>
  <p:txStyles>
    <p:titleStyle>
      <a:lvl1pPr algn="l" defTabSz="914400" rtl="0" eaLnBrk="1" latinLnBrk="0" hangingPunct="1">
        <a:lnSpc>
          <a:spcPct val="90000"/>
        </a:lnSpc>
        <a:spcBef>
          <a:spcPct val="0"/>
        </a:spcBef>
        <a:buNone/>
        <a:defRPr sz="4000" kern="1200">
          <a:solidFill>
            <a:schemeClr val="tx1"/>
          </a:solidFill>
          <a:latin typeface="FinalSix Black" pitchFamily="2" charset="77"/>
          <a:ea typeface="+mj-ea"/>
          <a:cs typeface="+mj-cs"/>
        </a:defRPr>
      </a:lvl1pPr>
    </p:titleStyle>
    <p:bodyStyle>
      <a:lvl1pPr marL="0" indent="0" algn="l" defTabSz="914400" rtl="0" eaLnBrk="1" latinLnBrk="0" hangingPunct="1">
        <a:lnSpc>
          <a:spcPct val="90000"/>
        </a:lnSpc>
        <a:spcBef>
          <a:spcPts val="1000"/>
        </a:spcBef>
        <a:buFontTx/>
        <a:buNone/>
        <a:defRPr sz="2800" b="1" kern="1200">
          <a:solidFill>
            <a:schemeClr val="tx1"/>
          </a:solidFill>
          <a:latin typeface="Sofia Pro"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0749A7-700C-F392-AA54-60AAFD6EAF0B}"/>
              </a:ext>
            </a:extLst>
          </p:cNvPr>
          <p:cNvSpPr>
            <a:spLocks noGrp="1"/>
          </p:cNvSpPr>
          <p:nvPr>
            <p:ph type="title"/>
          </p:nvPr>
        </p:nvSpPr>
        <p:spPr>
          <a:xfrm>
            <a:off x="551302" y="365125"/>
            <a:ext cx="11089396"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C0BEF2-7423-DD62-71CF-B9645C58FEA4}"/>
              </a:ext>
            </a:extLst>
          </p:cNvPr>
          <p:cNvSpPr>
            <a:spLocks noGrp="1"/>
          </p:cNvSpPr>
          <p:nvPr>
            <p:ph type="body" idx="1"/>
          </p:nvPr>
        </p:nvSpPr>
        <p:spPr>
          <a:xfrm>
            <a:off x="551301" y="1825625"/>
            <a:ext cx="1108939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3">
            <a:extLst>
              <a:ext uri="{FF2B5EF4-FFF2-40B4-BE49-F238E27FC236}">
                <a16:creationId xmlns:a16="http://schemas.microsoft.com/office/drawing/2014/main" id="{A5BD8D2E-49F3-F261-A8B2-B8F9C00CA6F1}"/>
              </a:ext>
            </a:extLst>
          </p:cNvPr>
          <p:cNvSpPr>
            <a:spLocks noGrp="1"/>
          </p:cNvSpPr>
          <p:nvPr>
            <p:ph type="sldNum" sz="quarter" idx="4"/>
          </p:nvPr>
        </p:nvSpPr>
        <p:spPr>
          <a:xfrm>
            <a:off x="551301" y="6356350"/>
            <a:ext cx="474309" cy="365125"/>
          </a:xfrm>
          <a:prstGeom prst="rect">
            <a:avLst/>
          </a:prstGeom>
        </p:spPr>
        <p:txBody>
          <a:bodyPr anchor="ctr"/>
          <a:lstStyle>
            <a:lvl1pPr algn="l">
              <a:defRPr sz="800" b="0" i="0">
                <a:solidFill>
                  <a:schemeClr val="bg1">
                    <a:lumMod val="65000"/>
                  </a:schemeClr>
                </a:solidFill>
                <a:latin typeface="Sofia Pro" pitchFamily="2" charset="0"/>
              </a:defRPr>
            </a:lvl1pPr>
          </a:lstStyle>
          <a:p>
            <a:fld id="{66E1101C-D44A-114C-BF42-E167825151EF}" type="slidenum">
              <a:rPr lang="en-US" smtClean="0"/>
              <a:pPr/>
              <a:t>‹#›</a:t>
            </a:fld>
            <a:endParaRPr lang="en-US"/>
          </a:p>
        </p:txBody>
      </p:sp>
      <p:sp>
        <p:nvSpPr>
          <p:cNvPr id="5" name="Content Placeholder 7">
            <a:extLst>
              <a:ext uri="{FF2B5EF4-FFF2-40B4-BE49-F238E27FC236}">
                <a16:creationId xmlns:a16="http://schemas.microsoft.com/office/drawing/2014/main" id="{6E4F3201-6EF5-A175-687E-A93B64E5235C}"/>
              </a:ext>
            </a:extLst>
          </p:cNvPr>
          <p:cNvSpPr txBox="1">
            <a:spLocks/>
          </p:cNvSpPr>
          <p:nvPr userDrawn="1"/>
        </p:nvSpPr>
        <p:spPr>
          <a:xfrm>
            <a:off x="1092321" y="6348110"/>
            <a:ext cx="3646968" cy="373365"/>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800">
                <a:solidFill>
                  <a:schemeClr val="bg1">
                    <a:lumMod val="65000"/>
                  </a:schemeClr>
                </a:solidFill>
                <a:latin typeface="Sofia Pro" pitchFamily="2" charset="0"/>
              </a:rPr>
              <a:t>© 2023 Ellie Mental Health. All Rights Reserved.</a:t>
            </a:r>
          </a:p>
        </p:txBody>
      </p:sp>
    </p:spTree>
    <p:extLst>
      <p:ext uri="{BB962C8B-B14F-4D97-AF65-F5344CB8AC3E}">
        <p14:creationId xmlns:p14="http://schemas.microsoft.com/office/powerpoint/2010/main" val="1950622993"/>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 id="2147483896" r:id="rId15"/>
    <p:sldLayoutId id="2147483897" r:id="rId16"/>
    <p:sldLayoutId id="2147483898" r:id="rId17"/>
    <p:sldLayoutId id="2147483899" r:id="rId18"/>
    <p:sldLayoutId id="2147483915" r:id="rId19"/>
    <p:sldLayoutId id="2147483900" r:id="rId20"/>
    <p:sldLayoutId id="2147483901" r:id="rId21"/>
    <p:sldLayoutId id="2147483902" r:id="rId22"/>
    <p:sldLayoutId id="2147483903" r:id="rId23"/>
    <p:sldLayoutId id="2147483904" r:id="rId24"/>
    <p:sldLayoutId id="2147483905" r:id="rId25"/>
    <p:sldLayoutId id="2147483906" r:id="rId26"/>
    <p:sldLayoutId id="2147483907" r:id="rId27"/>
    <p:sldLayoutId id="2147483914" r:id="rId28"/>
    <p:sldLayoutId id="2147483908" r:id="rId29"/>
    <p:sldLayoutId id="2147483909" r:id="rId30"/>
    <p:sldLayoutId id="2147483910" r:id="rId31"/>
    <p:sldLayoutId id="2147483911" r:id="rId32"/>
    <p:sldLayoutId id="2147483912" r:id="rId33"/>
    <p:sldLayoutId id="2147483913" r:id="rId34"/>
    <p:sldLayoutId id="2147483916" r:id="rId35"/>
    <p:sldLayoutId id="2147483917" r:id="rId36"/>
    <p:sldLayoutId id="2147483918" r:id="rId37"/>
    <p:sldLayoutId id="2147483919" r:id="rId38"/>
    <p:sldLayoutId id="2147483920" r:id="rId39"/>
    <p:sldLayoutId id="2147483921" r:id="rId40"/>
    <p:sldLayoutId id="2147483922" r:id="rId41"/>
    <p:sldLayoutId id="2147483923" r:id="rId42"/>
  </p:sldLayoutIdLst>
  <p:hf hdr="0" dt="0"/>
  <p:txStyles>
    <p:titleStyle>
      <a:lvl1pPr algn="l" defTabSz="914400" rtl="0" eaLnBrk="1" latinLnBrk="0" hangingPunct="1">
        <a:lnSpc>
          <a:spcPct val="90000"/>
        </a:lnSpc>
        <a:spcBef>
          <a:spcPct val="0"/>
        </a:spcBef>
        <a:buNone/>
        <a:defRPr sz="4000" kern="1200">
          <a:solidFill>
            <a:schemeClr val="tx1"/>
          </a:solidFill>
          <a:latin typeface="FinalSix Black" pitchFamily="2" charset="77"/>
          <a:ea typeface="+mj-ea"/>
          <a:cs typeface="+mj-cs"/>
        </a:defRPr>
      </a:lvl1pPr>
    </p:titleStyle>
    <p:bodyStyle>
      <a:lvl1pPr marL="0" indent="0" algn="l" defTabSz="914400" rtl="0" eaLnBrk="1" latinLnBrk="0" hangingPunct="1">
        <a:lnSpc>
          <a:spcPct val="90000"/>
        </a:lnSpc>
        <a:spcBef>
          <a:spcPts val="1000"/>
        </a:spcBef>
        <a:buFontTx/>
        <a:buNone/>
        <a:defRPr sz="2800" b="1" kern="1200">
          <a:solidFill>
            <a:schemeClr val="tx1"/>
          </a:solidFill>
          <a:latin typeface="Sofia Pro"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0749A7-700C-F392-AA54-60AAFD6EAF0B}"/>
              </a:ext>
            </a:extLst>
          </p:cNvPr>
          <p:cNvSpPr>
            <a:spLocks noGrp="1"/>
          </p:cNvSpPr>
          <p:nvPr>
            <p:ph type="title"/>
          </p:nvPr>
        </p:nvSpPr>
        <p:spPr>
          <a:xfrm>
            <a:off x="551302" y="365125"/>
            <a:ext cx="11089396"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C0BEF2-7423-DD62-71CF-B9645C58FEA4}"/>
              </a:ext>
            </a:extLst>
          </p:cNvPr>
          <p:cNvSpPr>
            <a:spLocks noGrp="1"/>
          </p:cNvSpPr>
          <p:nvPr>
            <p:ph type="body" idx="1"/>
          </p:nvPr>
        </p:nvSpPr>
        <p:spPr>
          <a:xfrm>
            <a:off x="551301" y="1825625"/>
            <a:ext cx="1108939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3">
            <a:extLst>
              <a:ext uri="{FF2B5EF4-FFF2-40B4-BE49-F238E27FC236}">
                <a16:creationId xmlns:a16="http://schemas.microsoft.com/office/drawing/2014/main" id="{A5BD8D2E-49F3-F261-A8B2-B8F9C00CA6F1}"/>
              </a:ext>
            </a:extLst>
          </p:cNvPr>
          <p:cNvSpPr>
            <a:spLocks noGrp="1"/>
          </p:cNvSpPr>
          <p:nvPr>
            <p:ph type="sldNum" sz="quarter" idx="4"/>
          </p:nvPr>
        </p:nvSpPr>
        <p:spPr>
          <a:xfrm>
            <a:off x="551301" y="6356350"/>
            <a:ext cx="474309" cy="365125"/>
          </a:xfrm>
          <a:prstGeom prst="rect">
            <a:avLst/>
          </a:prstGeom>
        </p:spPr>
        <p:txBody>
          <a:bodyPr anchor="ctr"/>
          <a:lstStyle>
            <a:lvl1pPr algn="l">
              <a:defRPr sz="800" b="0" i="0">
                <a:solidFill>
                  <a:schemeClr val="bg1">
                    <a:lumMod val="65000"/>
                  </a:schemeClr>
                </a:solidFill>
                <a:latin typeface="Sofia Pro" pitchFamily="2" charset="0"/>
              </a:defRPr>
            </a:lvl1pPr>
          </a:lstStyle>
          <a:p>
            <a:fld id="{66E1101C-D44A-114C-BF42-E167825151EF}" type="slidenum">
              <a:rPr lang="en-US" smtClean="0"/>
              <a:pPr/>
              <a:t>‹#›</a:t>
            </a:fld>
            <a:endParaRPr lang="en-US"/>
          </a:p>
        </p:txBody>
      </p:sp>
      <p:sp>
        <p:nvSpPr>
          <p:cNvPr id="5" name="Content Placeholder 7">
            <a:extLst>
              <a:ext uri="{FF2B5EF4-FFF2-40B4-BE49-F238E27FC236}">
                <a16:creationId xmlns:a16="http://schemas.microsoft.com/office/drawing/2014/main" id="{6E4F3201-6EF5-A175-687E-A93B64E5235C}"/>
              </a:ext>
            </a:extLst>
          </p:cNvPr>
          <p:cNvSpPr txBox="1">
            <a:spLocks/>
          </p:cNvSpPr>
          <p:nvPr userDrawn="1"/>
        </p:nvSpPr>
        <p:spPr>
          <a:xfrm>
            <a:off x="1092321" y="6348110"/>
            <a:ext cx="3646968" cy="373365"/>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800">
                <a:solidFill>
                  <a:schemeClr val="bg1">
                    <a:lumMod val="65000"/>
                  </a:schemeClr>
                </a:solidFill>
                <a:latin typeface="Sofia Pro" pitchFamily="2" charset="0"/>
              </a:rPr>
              <a:t>© 2023 Ellie Mental Health. All Rights Reserved.</a:t>
            </a:r>
          </a:p>
        </p:txBody>
      </p:sp>
    </p:spTree>
    <p:extLst>
      <p:ext uri="{BB962C8B-B14F-4D97-AF65-F5344CB8AC3E}">
        <p14:creationId xmlns:p14="http://schemas.microsoft.com/office/powerpoint/2010/main" val="4047227693"/>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 id="2147483985" r:id="rId12"/>
    <p:sldLayoutId id="2147483986" r:id="rId13"/>
    <p:sldLayoutId id="2147483987" r:id="rId14"/>
    <p:sldLayoutId id="2147483988" r:id="rId15"/>
    <p:sldLayoutId id="2147483989" r:id="rId16"/>
    <p:sldLayoutId id="2147483990" r:id="rId17"/>
    <p:sldLayoutId id="2147483991" r:id="rId18"/>
    <p:sldLayoutId id="2147483992" r:id="rId19"/>
    <p:sldLayoutId id="2147483993" r:id="rId20"/>
    <p:sldLayoutId id="2147483994" r:id="rId21"/>
    <p:sldLayoutId id="2147483995" r:id="rId22"/>
    <p:sldLayoutId id="2147483996" r:id="rId23"/>
  </p:sldLayoutIdLst>
  <p:hf hdr="0" dt="0"/>
  <p:txStyles>
    <p:titleStyle>
      <a:lvl1pPr algn="l" defTabSz="914400" rtl="0" eaLnBrk="1" latinLnBrk="0" hangingPunct="1">
        <a:lnSpc>
          <a:spcPct val="90000"/>
        </a:lnSpc>
        <a:spcBef>
          <a:spcPct val="0"/>
        </a:spcBef>
        <a:buNone/>
        <a:defRPr sz="4000" kern="1200">
          <a:solidFill>
            <a:schemeClr val="tx1"/>
          </a:solidFill>
          <a:latin typeface="FinalSix Black" pitchFamily="2" charset="77"/>
          <a:ea typeface="+mj-ea"/>
          <a:cs typeface="+mj-cs"/>
        </a:defRPr>
      </a:lvl1pPr>
    </p:titleStyle>
    <p:bodyStyle>
      <a:lvl1pPr marL="0" indent="0" algn="l" defTabSz="914400" rtl="0" eaLnBrk="1" latinLnBrk="0" hangingPunct="1">
        <a:lnSpc>
          <a:spcPct val="90000"/>
        </a:lnSpc>
        <a:spcBef>
          <a:spcPts val="1000"/>
        </a:spcBef>
        <a:buFontTx/>
        <a:buNone/>
        <a:defRPr sz="2800" b="1" kern="1200">
          <a:solidFill>
            <a:schemeClr val="tx1"/>
          </a:solidFill>
          <a:latin typeface="Sofia Pro"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0749A7-700C-F392-AA54-60AAFD6EAF0B}"/>
              </a:ext>
            </a:extLst>
          </p:cNvPr>
          <p:cNvSpPr>
            <a:spLocks noGrp="1"/>
          </p:cNvSpPr>
          <p:nvPr>
            <p:ph type="title"/>
          </p:nvPr>
        </p:nvSpPr>
        <p:spPr>
          <a:xfrm>
            <a:off x="551302" y="365125"/>
            <a:ext cx="11089396"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C0BEF2-7423-DD62-71CF-B9645C58FEA4}"/>
              </a:ext>
            </a:extLst>
          </p:cNvPr>
          <p:cNvSpPr>
            <a:spLocks noGrp="1"/>
          </p:cNvSpPr>
          <p:nvPr>
            <p:ph type="body" idx="1"/>
          </p:nvPr>
        </p:nvSpPr>
        <p:spPr>
          <a:xfrm>
            <a:off x="551301" y="1825625"/>
            <a:ext cx="1108939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3">
            <a:extLst>
              <a:ext uri="{FF2B5EF4-FFF2-40B4-BE49-F238E27FC236}">
                <a16:creationId xmlns:a16="http://schemas.microsoft.com/office/drawing/2014/main" id="{A5BD8D2E-49F3-F261-A8B2-B8F9C00CA6F1}"/>
              </a:ext>
            </a:extLst>
          </p:cNvPr>
          <p:cNvSpPr>
            <a:spLocks noGrp="1"/>
          </p:cNvSpPr>
          <p:nvPr>
            <p:ph type="sldNum" sz="quarter" idx="4"/>
          </p:nvPr>
        </p:nvSpPr>
        <p:spPr>
          <a:xfrm>
            <a:off x="551301" y="6356350"/>
            <a:ext cx="474309" cy="365125"/>
          </a:xfrm>
          <a:prstGeom prst="rect">
            <a:avLst/>
          </a:prstGeom>
        </p:spPr>
        <p:txBody>
          <a:bodyPr anchor="ctr"/>
          <a:lstStyle>
            <a:lvl1pPr algn="l">
              <a:defRPr sz="800" b="0" i="0">
                <a:solidFill>
                  <a:schemeClr val="bg1">
                    <a:lumMod val="65000"/>
                  </a:schemeClr>
                </a:solidFill>
                <a:latin typeface="Sofia Pro" pitchFamily="2" charset="0"/>
              </a:defRPr>
            </a:lvl1pPr>
          </a:lstStyle>
          <a:p>
            <a:fld id="{66E1101C-D44A-114C-BF42-E167825151EF}" type="slidenum">
              <a:rPr lang="en-US" smtClean="0"/>
              <a:pPr/>
              <a:t>‹#›</a:t>
            </a:fld>
            <a:endParaRPr lang="en-US"/>
          </a:p>
        </p:txBody>
      </p:sp>
      <p:sp>
        <p:nvSpPr>
          <p:cNvPr id="5" name="Content Placeholder 7">
            <a:extLst>
              <a:ext uri="{FF2B5EF4-FFF2-40B4-BE49-F238E27FC236}">
                <a16:creationId xmlns:a16="http://schemas.microsoft.com/office/drawing/2014/main" id="{6E4F3201-6EF5-A175-687E-A93B64E5235C}"/>
              </a:ext>
            </a:extLst>
          </p:cNvPr>
          <p:cNvSpPr txBox="1">
            <a:spLocks/>
          </p:cNvSpPr>
          <p:nvPr userDrawn="1"/>
        </p:nvSpPr>
        <p:spPr>
          <a:xfrm>
            <a:off x="1092321" y="6348110"/>
            <a:ext cx="3646968" cy="373365"/>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800">
                <a:solidFill>
                  <a:schemeClr val="bg1">
                    <a:lumMod val="65000"/>
                  </a:schemeClr>
                </a:solidFill>
                <a:latin typeface="Sofia Pro" pitchFamily="2" charset="0"/>
              </a:rPr>
              <a:t>© 2023 Ellie Mental Health. All Rights Reserved.</a:t>
            </a:r>
          </a:p>
        </p:txBody>
      </p:sp>
    </p:spTree>
    <p:extLst>
      <p:ext uri="{BB962C8B-B14F-4D97-AF65-F5344CB8AC3E}">
        <p14:creationId xmlns:p14="http://schemas.microsoft.com/office/powerpoint/2010/main" val="2337377659"/>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Lst>
  <p:hf hdr="0" dt="0"/>
  <p:txStyles>
    <p:titleStyle>
      <a:lvl1pPr algn="l" defTabSz="914400" rtl="0" eaLnBrk="1" latinLnBrk="0" hangingPunct="1">
        <a:lnSpc>
          <a:spcPct val="90000"/>
        </a:lnSpc>
        <a:spcBef>
          <a:spcPct val="0"/>
        </a:spcBef>
        <a:buNone/>
        <a:defRPr sz="4000" kern="1200">
          <a:solidFill>
            <a:schemeClr val="tx1"/>
          </a:solidFill>
          <a:latin typeface="FinalSix Black" pitchFamily="2" charset="77"/>
          <a:ea typeface="+mj-ea"/>
          <a:cs typeface="+mj-cs"/>
        </a:defRPr>
      </a:lvl1pPr>
    </p:titleStyle>
    <p:bodyStyle>
      <a:lvl1pPr marL="0" indent="0" algn="l" defTabSz="914400" rtl="0" eaLnBrk="1" latinLnBrk="0" hangingPunct="1">
        <a:lnSpc>
          <a:spcPct val="90000"/>
        </a:lnSpc>
        <a:spcBef>
          <a:spcPts val="1000"/>
        </a:spcBef>
        <a:buFontTx/>
        <a:buNone/>
        <a:defRPr sz="2800" b="1" kern="1200">
          <a:solidFill>
            <a:schemeClr val="tx1"/>
          </a:solidFill>
          <a:latin typeface="Sofia Pro"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384.png"/><Relationship Id="rId2" Type="http://schemas.openxmlformats.org/officeDocument/2006/relationships/image" Target="../media/image383.jpeg"/><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3" Type="http://schemas.openxmlformats.org/officeDocument/2006/relationships/image" Target="../media/image385.png"/><Relationship Id="rId2" Type="http://schemas.openxmlformats.org/officeDocument/2006/relationships/notesSlide" Target="../notesSlides/notesSlide9.xml"/><Relationship Id="rId1" Type="http://schemas.openxmlformats.org/officeDocument/2006/relationships/slideLayout" Target="../slideLayouts/slideLayout38.xml"/><Relationship Id="rId5" Type="http://schemas.openxmlformats.org/officeDocument/2006/relationships/image" Target="../media/image387.png"/><Relationship Id="rId4" Type="http://schemas.openxmlformats.org/officeDocument/2006/relationships/image" Target="../media/image386.png"/></Relationships>
</file>

<file path=ppt/slides/_rels/slide12.xml.rels><?xml version="1.0" encoding="UTF-8" standalone="yes"?>
<Relationships xmlns="http://schemas.openxmlformats.org/package/2006/relationships"><Relationship Id="rId2" Type="http://schemas.openxmlformats.org/officeDocument/2006/relationships/image" Target="../media/image388.png"/><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2" Type="http://schemas.openxmlformats.org/officeDocument/2006/relationships/image" Target="../media/image389.png"/><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image" Target="../media/image391.png"/><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3" Type="http://schemas.openxmlformats.org/officeDocument/2006/relationships/image" Target="../media/image392.png"/><Relationship Id="rId2" Type="http://schemas.openxmlformats.org/officeDocument/2006/relationships/notesSlide" Target="../notesSlides/notesSlide12.xml"/><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3" Type="http://schemas.openxmlformats.org/officeDocument/2006/relationships/image" Target="../media/image393.png"/><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3" Type="http://schemas.openxmlformats.org/officeDocument/2006/relationships/image" Target="../media/image394.png"/><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3" Type="http://schemas.openxmlformats.org/officeDocument/2006/relationships/image" Target="../media/image395.png"/><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3" Type="http://schemas.openxmlformats.org/officeDocument/2006/relationships/image" Target="../media/image396.png"/><Relationship Id="rId2" Type="http://schemas.openxmlformats.org/officeDocument/2006/relationships/notesSlide" Target="../notesSlides/notesSlide17.xml"/><Relationship Id="rId1" Type="http://schemas.openxmlformats.org/officeDocument/2006/relationships/slideLayout" Target="../slideLayouts/slideLayout38.xml"/><Relationship Id="rId5" Type="http://schemas.openxmlformats.org/officeDocument/2006/relationships/image" Target="../media/image398.png"/><Relationship Id="rId4" Type="http://schemas.openxmlformats.org/officeDocument/2006/relationships/image" Target="../media/image397.png"/></Relationships>
</file>

<file path=ppt/slides/_rels/slide22.xml.rels><?xml version="1.0" encoding="UTF-8" standalone="yes"?>
<Relationships xmlns="http://schemas.openxmlformats.org/package/2006/relationships"><Relationship Id="rId3" Type="http://schemas.openxmlformats.org/officeDocument/2006/relationships/image" Target="../media/image399.png"/><Relationship Id="rId2" Type="http://schemas.openxmlformats.org/officeDocument/2006/relationships/notesSlide" Target="../notesSlides/notesSlide18.xml"/><Relationship Id="rId1" Type="http://schemas.openxmlformats.org/officeDocument/2006/relationships/slideLayout" Target="../slideLayouts/slideLayout38.xml"/><Relationship Id="rId5" Type="http://schemas.openxmlformats.org/officeDocument/2006/relationships/image" Target="../media/image401.png"/><Relationship Id="rId4" Type="http://schemas.openxmlformats.org/officeDocument/2006/relationships/image" Target="../media/image400.png"/></Relationships>
</file>

<file path=ppt/slides/_rels/slide23.xml.rels><?xml version="1.0" encoding="UTF-8" standalone="yes"?>
<Relationships xmlns="http://schemas.openxmlformats.org/package/2006/relationships"><Relationship Id="rId3" Type="http://schemas.openxmlformats.org/officeDocument/2006/relationships/image" Target="../media/image403.png"/><Relationship Id="rId2" Type="http://schemas.openxmlformats.org/officeDocument/2006/relationships/image" Target="../media/image402.jpeg"/><Relationship Id="rId1" Type="http://schemas.openxmlformats.org/officeDocument/2006/relationships/slideLayout" Target="../slideLayouts/slideLayout54.xml"/></Relationships>
</file>

<file path=ppt/slides/_rels/slide24.xml.rels><?xml version="1.0" encoding="UTF-8" standalone="yes"?>
<Relationships xmlns="http://schemas.openxmlformats.org/package/2006/relationships"><Relationship Id="rId2" Type="http://schemas.openxmlformats.org/officeDocument/2006/relationships/image" Target="../media/image404.png"/><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3" Type="http://schemas.openxmlformats.org/officeDocument/2006/relationships/image" Target="../media/image406.png"/><Relationship Id="rId2" Type="http://schemas.openxmlformats.org/officeDocument/2006/relationships/image" Target="../media/image405.png"/><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3" Type="http://schemas.openxmlformats.org/officeDocument/2006/relationships/image" Target="../media/image407.png"/><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3" Type="http://schemas.openxmlformats.org/officeDocument/2006/relationships/image" Target="../media/image409.png"/><Relationship Id="rId2" Type="http://schemas.openxmlformats.org/officeDocument/2006/relationships/image" Target="../media/image408.png"/><Relationship Id="rId1" Type="http://schemas.openxmlformats.org/officeDocument/2006/relationships/slideLayout" Target="../slideLayouts/slideLayout38.xml"/><Relationship Id="rId4" Type="http://schemas.openxmlformats.org/officeDocument/2006/relationships/image" Target="../media/image410.png"/></Relationships>
</file>

<file path=ppt/slides/_rels/slide28.xml.rels><?xml version="1.0" encoding="UTF-8" standalone="yes"?>
<Relationships xmlns="http://schemas.openxmlformats.org/package/2006/relationships"><Relationship Id="rId3" Type="http://schemas.openxmlformats.org/officeDocument/2006/relationships/image" Target="../media/image412.png"/><Relationship Id="rId2" Type="http://schemas.openxmlformats.org/officeDocument/2006/relationships/image" Target="../media/image411.png"/><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3" Type="http://schemas.openxmlformats.org/officeDocument/2006/relationships/image" Target="../media/image413.jpeg"/><Relationship Id="rId2" Type="http://schemas.openxmlformats.org/officeDocument/2006/relationships/notesSlide" Target="../notesSlides/notesSlide20.xml"/><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3" Type="http://schemas.openxmlformats.org/officeDocument/2006/relationships/image" Target="../media/image372.jpeg"/><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30.xml.rels><?xml version="1.0" encoding="UTF-8" standalone="yes"?>
<Relationships xmlns="http://schemas.openxmlformats.org/package/2006/relationships"><Relationship Id="rId3" Type="http://schemas.openxmlformats.org/officeDocument/2006/relationships/image" Target="../media/image414.png"/><Relationship Id="rId2" Type="http://schemas.openxmlformats.org/officeDocument/2006/relationships/notesSlide" Target="../notesSlides/notesSlide21.xml"/><Relationship Id="rId1" Type="http://schemas.openxmlformats.org/officeDocument/2006/relationships/slideLayout" Target="../slideLayouts/slideLayout38.xml"/><Relationship Id="rId4" Type="http://schemas.openxmlformats.org/officeDocument/2006/relationships/image" Target="../media/image415.png"/></Relationships>
</file>

<file path=ppt/slides/_rels/slide31.xml.rels><?xml version="1.0" encoding="UTF-8" standalone="yes"?>
<Relationships xmlns="http://schemas.openxmlformats.org/package/2006/relationships"><Relationship Id="rId3" Type="http://schemas.openxmlformats.org/officeDocument/2006/relationships/image" Target="../media/image416.png"/><Relationship Id="rId2" Type="http://schemas.openxmlformats.org/officeDocument/2006/relationships/notesSlide" Target="../notesSlides/notesSlide22.xml"/><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3" Type="http://schemas.openxmlformats.org/officeDocument/2006/relationships/hyperlink" Target="https://www.teenhealthlaw.org/" TargetMode="External"/><Relationship Id="rId2" Type="http://schemas.openxmlformats.org/officeDocument/2006/relationships/notesSlide" Target="../notesSlides/notesSlide23.xml"/><Relationship Id="rId1" Type="http://schemas.openxmlformats.org/officeDocument/2006/relationships/slideLayout" Target="../slideLayouts/slideLayout38.xml"/><Relationship Id="rId4" Type="http://schemas.openxmlformats.org/officeDocument/2006/relationships/image" Target="../media/image41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4.xml.rels><?xml version="1.0" encoding="UTF-8" standalone="yes"?>
<Relationships xmlns="http://schemas.openxmlformats.org/package/2006/relationships"><Relationship Id="rId3" Type="http://schemas.openxmlformats.org/officeDocument/2006/relationships/image" Target="../media/image418.jpe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4.xml"/></Relationships>
</file>

<file path=ppt/slides/_rels/slide36.xml.rels><?xml version="1.0" encoding="UTF-8" standalone="yes"?>
<Relationships xmlns="http://schemas.openxmlformats.org/package/2006/relationships"><Relationship Id="rId8" Type="http://schemas.openxmlformats.org/officeDocument/2006/relationships/hyperlink" Target="https://www.counseling.org/docs/default-source/ethics/practioner-39-s-guide-to-ethical-decision-making.pdf?sfvrsn=f9e5482c_12" TargetMode="External"/><Relationship Id="rId3" Type="http://schemas.openxmlformats.org/officeDocument/2006/relationships/hyperlink" Target="https://drugpolicy.org/resource/safety-first/" TargetMode="External"/><Relationship Id="rId7" Type="http://schemas.openxmlformats.org/officeDocument/2006/relationships/hyperlink" Target="https://www.teenhealthlaw.org/state-federal-compendium" TargetMode="External"/><Relationship Id="rId2" Type="http://schemas.openxmlformats.org/officeDocument/2006/relationships/hyperlink" Target="https://www.thenationalcouncil.org/program/getting-candid/" TargetMode="External"/><Relationship Id="rId1" Type="http://schemas.openxmlformats.org/officeDocument/2006/relationships/slideLayout" Target="../slideLayouts/slideLayout65.xml"/><Relationship Id="rId6" Type="http://schemas.openxmlformats.org/officeDocument/2006/relationships/hyperlink" Target="https://partysaferwithjess.com/" TargetMode="External"/><Relationship Id="rId5" Type="http://schemas.openxmlformats.org/officeDocument/2006/relationships/hyperlink" Target="https://harmreduction.org/" TargetMode="External"/><Relationship Id="rId4" Type="http://schemas.openxmlformats.org/officeDocument/2006/relationships/hyperlink" Target="https://dancesafe.org/" TargetMode="External"/><Relationship Id="rId9" Type="http://schemas.openxmlformats.org/officeDocument/2006/relationships/image" Target="../media/image419.png"/></Relationships>
</file>

<file path=ppt/slides/_rels/slide37.xml.rels><?xml version="1.0" encoding="UTF-8" standalone="yes"?>
<Relationships xmlns="http://schemas.openxmlformats.org/package/2006/relationships"><Relationship Id="rId3" Type="http://schemas.openxmlformats.org/officeDocument/2006/relationships/hyperlink" Target="https://health.choc.org/what-parents-should-know-about-over-the-counter-naloxone-narcan-nasal-spray/" TargetMode="External"/><Relationship Id="rId2" Type="http://schemas.openxmlformats.org/officeDocument/2006/relationships/notesSlide" Target="../notesSlides/notesSlide26.xml"/><Relationship Id="rId1" Type="http://schemas.openxmlformats.org/officeDocument/2006/relationships/slideLayout" Target="../slideLayouts/slideLayout38.xml"/><Relationship Id="rId6" Type="http://schemas.openxmlformats.org/officeDocument/2006/relationships/hyperlink" Target="https://doi.org/10.1371/journal.pone.0284457" TargetMode="External"/><Relationship Id="rId5" Type="http://schemas.openxmlformats.org/officeDocument/2006/relationships/hyperlink" Target="https://doi.org/10.1001/jama.2022.2847" TargetMode="External"/><Relationship Id="rId4" Type="http://schemas.openxmlformats.org/officeDocument/2006/relationships/hyperlink" Target="https://priceonomics.com/dare-the-anti-drug-program-that-never-actually/"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doi.org/10.1001/amajethics.2024.534" TargetMode="External"/><Relationship Id="rId2" Type="http://schemas.openxmlformats.org/officeDocument/2006/relationships/notesSlide" Target="../notesSlides/notesSlide27.xml"/><Relationship Id="rId1" Type="http://schemas.openxmlformats.org/officeDocument/2006/relationships/slideLayout" Target="../slideLayouts/slideLayout38.xml"/><Relationship Id="rId5" Type="http://schemas.openxmlformats.org/officeDocument/2006/relationships/hyperlink" Target="https://doi.org/10.1542/peds.2020-023523G" TargetMode="External"/><Relationship Id="rId4" Type="http://schemas.openxmlformats.org/officeDocument/2006/relationships/hyperlink" Target="https://doi.org/10.1186/s12954-017-0180-z"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doi.org/10.1186/s13722-023-00379-w" TargetMode="External"/><Relationship Id="rId2" Type="http://schemas.openxmlformats.org/officeDocument/2006/relationships/notesSlide" Target="../notesSlides/notesSlide28.xml"/><Relationship Id="rId1" Type="http://schemas.openxmlformats.org/officeDocument/2006/relationships/slideLayout" Target="../slideLayouts/slideLayout38.xml"/><Relationship Id="rId6" Type="http://schemas.openxmlformats.org/officeDocument/2006/relationships/hyperlink" Target="https://www.hhs.nd.gov/sites/www/files/documents/BH/Prevention/Getting%20Candid%20Findings%20Report.pdf" TargetMode="External"/><Relationship Id="rId5" Type="http://schemas.openxmlformats.org/officeDocument/2006/relationships/hyperlink" Target="https://doi.org/10.1007/s10802-024-01274-x" TargetMode="External"/><Relationship Id="rId4" Type="http://schemas.openxmlformats.org/officeDocument/2006/relationships/hyperlink" Target="https://harmreduction.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73.png"/><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40.xml.rels><?xml version="1.0" encoding="UTF-8" standalone="yes"?>
<Relationships xmlns="http://schemas.openxmlformats.org/package/2006/relationships"><Relationship Id="rId3" Type="http://schemas.openxmlformats.org/officeDocument/2006/relationships/hyperlink" Target="https://doi.org/10.1016/j.jadohealth.2020.12.129" TargetMode="External"/><Relationship Id="rId7" Type="http://schemas.openxmlformats.org/officeDocument/2006/relationships/hyperlink" Target="https://www.who.int/health-topics/adolescent-health/#tab=tab_1" TargetMode="External"/><Relationship Id="rId2" Type="http://schemas.openxmlformats.org/officeDocument/2006/relationships/notesSlide" Target="../notesSlides/notesSlide29.xml"/><Relationship Id="rId1" Type="http://schemas.openxmlformats.org/officeDocument/2006/relationships/slideLayout" Target="../slideLayouts/slideLayout38.xml"/><Relationship Id="rId6" Type="http://schemas.openxmlformats.org/officeDocument/2006/relationships/hyperlink" Target="https://doi.org/10.1016/j.pop.2024.05.005" TargetMode="External"/><Relationship Id="rId5" Type="http://schemas.openxmlformats.org/officeDocument/2006/relationships/hyperlink" Target="https://doi.org/10.2105/ajph.94.6.1027" TargetMode="External"/><Relationship Id="rId4" Type="http://schemas.openxmlformats.org/officeDocument/2006/relationships/hyperlink" Target="http://dx.doi.org/10.15585/mmwr.mm7150a2"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74.png"/><Relationship Id="rId7" Type="http://schemas.openxmlformats.org/officeDocument/2006/relationships/image" Target="../media/image378.png"/><Relationship Id="rId2" Type="http://schemas.openxmlformats.org/officeDocument/2006/relationships/notesSlide" Target="../notesSlides/notesSlide5.xml"/><Relationship Id="rId1" Type="http://schemas.openxmlformats.org/officeDocument/2006/relationships/slideLayout" Target="../slideLayouts/slideLayout38.xml"/><Relationship Id="rId6" Type="http://schemas.openxmlformats.org/officeDocument/2006/relationships/image" Target="../media/image377.png"/><Relationship Id="rId5" Type="http://schemas.openxmlformats.org/officeDocument/2006/relationships/image" Target="../media/image376.png"/><Relationship Id="rId4" Type="http://schemas.openxmlformats.org/officeDocument/2006/relationships/image" Target="../media/image375.png"/></Relationships>
</file>

<file path=ppt/slides/_rels/slide6.xml.rels><?xml version="1.0" encoding="UTF-8" standalone="yes"?>
<Relationships xmlns="http://schemas.openxmlformats.org/package/2006/relationships"><Relationship Id="rId3" Type="http://schemas.openxmlformats.org/officeDocument/2006/relationships/image" Target="../media/image379.png"/><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3" Type="http://schemas.openxmlformats.org/officeDocument/2006/relationships/image" Target="../media/image380.jpeg"/><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notesSlide" Target="../notesSlides/notesSlide8.xml"/><Relationship Id="rId1" Type="http://schemas.openxmlformats.org/officeDocument/2006/relationships/slideLayout" Target="../slideLayouts/slideLayout38.xml"/><Relationship Id="rId4" Type="http://schemas.openxmlformats.org/officeDocument/2006/relationships/image" Target="../media/image38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C2474-5F2E-B440-AC3F-A0DA0FE11029}"/>
              </a:ext>
            </a:extLst>
          </p:cNvPr>
          <p:cNvSpPr>
            <a:spLocks noGrp="1"/>
          </p:cNvSpPr>
          <p:nvPr>
            <p:ph type="title"/>
          </p:nvPr>
        </p:nvSpPr>
        <p:spPr>
          <a:xfrm>
            <a:off x="5267158" y="1122575"/>
            <a:ext cx="8947390" cy="2428700"/>
          </a:xfrm>
        </p:spPr>
        <p:txBody>
          <a:bodyPr>
            <a:normAutofit/>
          </a:bodyPr>
          <a:lstStyle/>
          <a:p>
            <a:r>
              <a:rPr lang="en-US" sz="4000">
                <a:solidFill>
                  <a:schemeClr val="bg1"/>
                </a:solidFill>
                <a:latin typeface="FinalSix"/>
                <a:ea typeface="Calibri"/>
                <a:cs typeface="Calibri"/>
              </a:rPr>
              <a:t>Empowering </a:t>
            </a:r>
            <a:br>
              <a:rPr lang="en-US" sz="4000">
                <a:solidFill>
                  <a:schemeClr val="bg1"/>
                </a:solidFill>
                <a:latin typeface="FinalSix"/>
                <a:ea typeface="Calibri"/>
                <a:cs typeface="Calibri"/>
              </a:rPr>
            </a:br>
            <a:r>
              <a:rPr lang="en-US" sz="4000">
                <a:solidFill>
                  <a:schemeClr val="bg1"/>
                </a:solidFill>
                <a:latin typeface="FinalSix"/>
                <a:ea typeface="Calibri"/>
                <a:cs typeface="Calibri"/>
              </a:rPr>
              <a:t>Adolescent Perspectives: </a:t>
            </a:r>
            <a:endParaRPr lang="en-US" sz="4000">
              <a:solidFill>
                <a:schemeClr val="bg1"/>
              </a:solidFill>
              <a:latin typeface="FinalSix"/>
              <a:ea typeface="Calibri"/>
            </a:endParaRPr>
          </a:p>
        </p:txBody>
      </p:sp>
      <p:sp>
        <p:nvSpPr>
          <p:cNvPr id="3" name="Subtitle 2">
            <a:extLst>
              <a:ext uri="{FF2B5EF4-FFF2-40B4-BE49-F238E27FC236}">
                <a16:creationId xmlns:a16="http://schemas.microsoft.com/office/drawing/2014/main" id="{5A3ECB32-0DAF-7A4C-A8ED-370E25E857D1}"/>
              </a:ext>
            </a:extLst>
          </p:cNvPr>
          <p:cNvSpPr>
            <a:spLocks noGrp="1"/>
          </p:cNvSpPr>
          <p:nvPr>
            <p:ph type="subTitle" idx="4294967295"/>
          </p:nvPr>
        </p:nvSpPr>
        <p:spPr>
          <a:xfrm>
            <a:off x="5265552" y="2715068"/>
            <a:ext cx="7204075" cy="1426276"/>
          </a:xfrm>
        </p:spPr>
        <p:txBody>
          <a:bodyPr vert="horz" lIns="91440" tIns="45720" rIns="91440" bIns="45720" rtlCol="0" anchor="t">
            <a:noAutofit/>
          </a:bodyPr>
          <a:lstStyle/>
          <a:p>
            <a:pPr>
              <a:spcAft>
                <a:spcPts val="600"/>
              </a:spcAft>
            </a:pPr>
            <a:endParaRPr lang="en-US">
              <a:solidFill>
                <a:schemeClr val="bg1"/>
              </a:solidFill>
              <a:latin typeface="Calibri"/>
              <a:ea typeface="Calibri"/>
              <a:cs typeface="Calibri"/>
            </a:endParaRPr>
          </a:p>
          <a:p>
            <a:pPr>
              <a:spcAft>
                <a:spcPts val="600"/>
              </a:spcAft>
            </a:pPr>
            <a:endParaRPr lang="en-US" sz="2000">
              <a:solidFill>
                <a:schemeClr val="bg1"/>
              </a:solidFill>
              <a:latin typeface="Sofia Pro"/>
              <a:ea typeface="Calibri"/>
              <a:cs typeface="Calibri"/>
            </a:endParaRPr>
          </a:p>
          <a:p>
            <a:pPr>
              <a:lnSpc>
                <a:spcPts val="2117"/>
              </a:lnSpc>
              <a:spcBef>
                <a:spcPts val="0"/>
              </a:spcBef>
            </a:pPr>
            <a:r>
              <a:rPr lang="en-US" sz="2000">
                <a:solidFill>
                  <a:schemeClr val="bg1"/>
                </a:solidFill>
                <a:latin typeface="Sofia Pro"/>
                <a:ea typeface="Calibri"/>
                <a:cs typeface="Calibri"/>
              </a:rPr>
              <a:t>Working through Safer Substance Use Strategies </a:t>
            </a:r>
            <a:r>
              <a:rPr lang="en-US" sz="2000" b="0">
                <a:solidFill>
                  <a:srgbClr val="245970"/>
                </a:solidFill>
                <a:latin typeface="Sofia Pro"/>
                <a:ea typeface="Calibri"/>
                <a:cs typeface="Calibri"/>
              </a:rPr>
              <a:t> </a:t>
            </a:r>
            <a:endParaRPr lang="en-US" sz="2000" b="0">
              <a:solidFill>
                <a:schemeClr val="bg1"/>
              </a:solidFill>
              <a:latin typeface="Sofia Pro"/>
              <a:ea typeface="Calibri"/>
              <a:cs typeface="Calibri"/>
            </a:endParaRPr>
          </a:p>
          <a:p>
            <a:pPr>
              <a:lnSpc>
                <a:spcPts val="2117"/>
              </a:lnSpc>
              <a:spcBef>
                <a:spcPts val="0"/>
              </a:spcBef>
            </a:pPr>
            <a:endParaRPr lang="en-US" sz="2000" b="0">
              <a:solidFill>
                <a:srgbClr val="245970"/>
              </a:solidFill>
              <a:latin typeface="Sofia Pro"/>
              <a:ea typeface="Calibri"/>
              <a:cs typeface="Calibri"/>
            </a:endParaRPr>
          </a:p>
          <a:p>
            <a:pPr>
              <a:lnSpc>
                <a:spcPts val="2117"/>
              </a:lnSpc>
              <a:spcBef>
                <a:spcPts val="0"/>
              </a:spcBef>
            </a:pPr>
            <a:endParaRPr lang="en-US" sz="2000" b="0">
              <a:solidFill>
                <a:srgbClr val="245970"/>
              </a:solidFill>
              <a:latin typeface="Sofia Pro"/>
              <a:ea typeface="Calibri"/>
              <a:cs typeface="Calibri"/>
            </a:endParaRPr>
          </a:p>
          <a:p>
            <a:pPr>
              <a:lnSpc>
                <a:spcPts val="2117"/>
              </a:lnSpc>
              <a:spcBef>
                <a:spcPts val="0"/>
              </a:spcBef>
            </a:pPr>
            <a:r>
              <a:rPr lang="en-US" sz="2000" b="0">
                <a:solidFill>
                  <a:schemeClr val="bg1"/>
                </a:solidFill>
                <a:latin typeface="Sofia Pro"/>
                <a:ea typeface="Calibri"/>
                <a:cs typeface="Calibri"/>
              </a:rPr>
              <a:t> April 10, 2026</a:t>
            </a:r>
          </a:p>
          <a:p>
            <a:pPr>
              <a:spcAft>
                <a:spcPts val="600"/>
              </a:spcAft>
            </a:pPr>
            <a:endParaRPr lang="en-US">
              <a:solidFill>
                <a:schemeClr val="bg1"/>
              </a:solidFill>
              <a:ea typeface="Calibri"/>
              <a:cs typeface="Calibri"/>
            </a:endParaRPr>
          </a:p>
          <a:p>
            <a:pPr>
              <a:spcAft>
                <a:spcPts val="600"/>
              </a:spcAft>
            </a:pPr>
            <a:endParaRPr lang="en-US">
              <a:solidFill>
                <a:schemeClr val="bg1"/>
              </a:solidFill>
            </a:endParaRPr>
          </a:p>
        </p:txBody>
      </p:sp>
    </p:spTree>
    <p:extLst>
      <p:ext uri="{BB962C8B-B14F-4D97-AF65-F5344CB8AC3E}">
        <p14:creationId xmlns:p14="http://schemas.microsoft.com/office/powerpoint/2010/main" val="11584477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erson in a police uniform talking to a person in a car&#10;&#10;AI-generated content may be incorrect.">
            <a:extLst>
              <a:ext uri="{FF2B5EF4-FFF2-40B4-BE49-F238E27FC236}">
                <a16:creationId xmlns:a16="http://schemas.microsoft.com/office/drawing/2014/main" id="{F4E0966B-1BCE-0395-D6D5-EFE4348B7534}"/>
              </a:ext>
            </a:extLst>
          </p:cNvPr>
          <p:cNvPicPr>
            <a:picLocks noGrp="1" noChangeAspect="1"/>
          </p:cNvPicPr>
          <p:nvPr>
            <p:ph idx="1"/>
          </p:nvPr>
        </p:nvPicPr>
        <p:blipFill>
          <a:blip r:embed="rId2"/>
          <a:stretch>
            <a:fillRect/>
          </a:stretch>
        </p:blipFill>
        <p:spPr>
          <a:xfrm>
            <a:off x="1264907" y="195299"/>
            <a:ext cx="3566187" cy="5509104"/>
          </a:xfrm>
        </p:spPr>
      </p:pic>
      <p:sp>
        <p:nvSpPr>
          <p:cNvPr id="10" name="TextBox 9">
            <a:extLst>
              <a:ext uri="{FF2B5EF4-FFF2-40B4-BE49-F238E27FC236}">
                <a16:creationId xmlns:a16="http://schemas.microsoft.com/office/drawing/2014/main" id="{FB2815B6-8CB2-C06E-AEF3-BAC7F500387F}"/>
              </a:ext>
            </a:extLst>
          </p:cNvPr>
          <p:cNvSpPr txBox="1"/>
          <p:nvPr/>
        </p:nvSpPr>
        <p:spPr>
          <a:xfrm>
            <a:off x="1176397" y="5703412"/>
            <a:ext cx="356381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tx1">
                    <a:lumMod val="49000"/>
                  </a:schemeClr>
                </a:solidFill>
                <a:latin typeface="Sofia Pro"/>
              </a:rPr>
              <a:t>Source: https://www.linkedin.com/posts/harm-reduction-coalition-aotearoa</a:t>
            </a:r>
            <a:endParaRPr lang="en-US" sz="1000">
              <a:solidFill>
                <a:schemeClr val="tx1">
                  <a:lumMod val="49000"/>
                </a:schemeClr>
              </a:solidFill>
              <a:latin typeface="Calibri" panose="020F0502020204030204"/>
              <a:ea typeface="Calibri"/>
              <a:cs typeface="Calibri"/>
            </a:endParaRPr>
          </a:p>
        </p:txBody>
      </p:sp>
      <p:pic>
        <p:nvPicPr>
          <p:cNvPr id="3" name="Picture 2">
            <a:extLst>
              <a:ext uri="{FF2B5EF4-FFF2-40B4-BE49-F238E27FC236}">
                <a16:creationId xmlns:a16="http://schemas.microsoft.com/office/drawing/2014/main" id="{58630290-4D1D-7E14-5C26-2AF6F113886B}"/>
              </a:ext>
            </a:extLst>
          </p:cNvPr>
          <p:cNvPicPr>
            <a:picLocks noChangeAspect="1"/>
          </p:cNvPicPr>
          <p:nvPr/>
        </p:nvPicPr>
        <p:blipFill>
          <a:blip r:embed="rId3"/>
          <a:srcRect t="8541" b="10956"/>
          <a:stretch/>
        </p:blipFill>
        <p:spPr>
          <a:xfrm>
            <a:off x="4737485" y="393388"/>
            <a:ext cx="6565516" cy="5310257"/>
          </a:xfrm>
          <a:prstGeom prst="rect">
            <a:avLst/>
          </a:prstGeom>
        </p:spPr>
      </p:pic>
    </p:spTree>
    <p:extLst>
      <p:ext uri="{BB962C8B-B14F-4D97-AF65-F5344CB8AC3E}">
        <p14:creationId xmlns:p14="http://schemas.microsoft.com/office/powerpoint/2010/main" val="102925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quote on a white background&#10;&#10;AI-generated content may be incorrect.">
            <a:extLst>
              <a:ext uri="{FF2B5EF4-FFF2-40B4-BE49-F238E27FC236}">
                <a16:creationId xmlns:a16="http://schemas.microsoft.com/office/drawing/2014/main" id="{681915F8-6E89-42B4-83D7-90FE21233129}"/>
              </a:ext>
            </a:extLst>
          </p:cNvPr>
          <p:cNvPicPr>
            <a:picLocks noChangeAspect="1"/>
          </p:cNvPicPr>
          <p:nvPr/>
        </p:nvPicPr>
        <p:blipFill>
          <a:blip r:embed="rId3"/>
          <a:srcRect l="5292" t="27301" r="7513" b="29206"/>
          <a:stretch/>
        </p:blipFill>
        <p:spPr>
          <a:xfrm>
            <a:off x="1085047" y="3701143"/>
            <a:ext cx="4840415" cy="2416640"/>
          </a:xfrm>
          <a:prstGeom prst="rect">
            <a:avLst/>
          </a:prstGeom>
        </p:spPr>
      </p:pic>
      <p:pic>
        <p:nvPicPr>
          <p:cNvPr id="5" name="Picture 4" descr="A quote box with black text&#10;&#10;AI-generated content may be incorrect.">
            <a:extLst>
              <a:ext uri="{FF2B5EF4-FFF2-40B4-BE49-F238E27FC236}">
                <a16:creationId xmlns:a16="http://schemas.microsoft.com/office/drawing/2014/main" id="{0C874830-7613-C9FC-81EB-CC929B278B00}"/>
              </a:ext>
            </a:extLst>
          </p:cNvPr>
          <p:cNvPicPr>
            <a:picLocks noChangeAspect="1"/>
          </p:cNvPicPr>
          <p:nvPr/>
        </p:nvPicPr>
        <p:blipFill>
          <a:blip r:embed="rId4"/>
          <a:srcRect l="16143" t="32621" r="18273" b="32444"/>
          <a:stretch/>
        </p:blipFill>
        <p:spPr>
          <a:xfrm>
            <a:off x="6665880" y="3871196"/>
            <a:ext cx="4497766" cy="2395843"/>
          </a:xfrm>
          <a:prstGeom prst="rect">
            <a:avLst/>
          </a:prstGeom>
        </p:spPr>
      </p:pic>
      <p:sp>
        <p:nvSpPr>
          <p:cNvPr id="4" name="TextBox 3">
            <a:extLst>
              <a:ext uri="{FF2B5EF4-FFF2-40B4-BE49-F238E27FC236}">
                <a16:creationId xmlns:a16="http://schemas.microsoft.com/office/drawing/2014/main" id="{4E83DF15-68F3-51AE-E7FD-B87524C6684B}"/>
              </a:ext>
            </a:extLst>
          </p:cNvPr>
          <p:cNvSpPr txBox="1"/>
          <p:nvPr/>
        </p:nvSpPr>
        <p:spPr>
          <a:xfrm>
            <a:off x="1084385" y="5926015"/>
            <a:ext cx="422616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aseline="30000">
                <a:solidFill>
                  <a:schemeClr val="tx1">
                    <a:lumMod val="49000"/>
                  </a:schemeClr>
                </a:solidFill>
                <a:latin typeface="Sofia Pro"/>
                <a:ea typeface="Calibri"/>
                <a:cs typeface="Calibri"/>
              </a:rPr>
              <a:t>12 </a:t>
            </a:r>
            <a:r>
              <a:rPr lang="en-US" sz="1600" dirty="0">
                <a:solidFill>
                  <a:schemeClr val="tx1">
                    <a:lumMod val="49000"/>
                  </a:schemeClr>
                </a:solidFill>
                <a:latin typeface="Sofia Pro"/>
                <a:ea typeface="Calibri"/>
                <a:cs typeface="Calibri"/>
              </a:rPr>
              <a:t>National Harm Reduction Coalition, 2025</a:t>
            </a:r>
          </a:p>
        </p:txBody>
      </p:sp>
      <p:pic>
        <p:nvPicPr>
          <p:cNvPr id="6" name="Picture 5" descr="A blue and white quote box&#10;&#10;AI-generated content may be incorrect.">
            <a:extLst>
              <a:ext uri="{FF2B5EF4-FFF2-40B4-BE49-F238E27FC236}">
                <a16:creationId xmlns:a16="http://schemas.microsoft.com/office/drawing/2014/main" id="{96EBD46E-1A25-63FF-153F-AF687F32401F}"/>
              </a:ext>
            </a:extLst>
          </p:cNvPr>
          <p:cNvPicPr>
            <a:picLocks noChangeAspect="1"/>
          </p:cNvPicPr>
          <p:nvPr/>
        </p:nvPicPr>
        <p:blipFill>
          <a:blip r:embed="rId5"/>
          <a:srcRect l="5325" t="26067" r="4265" b="25997"/>
          <a:stretch/>
        </p:blipFill>
        <p:spPr>
          <a:xfrm>
            <a:off x="2708890" y="115455"/>
            <a:ext cx="6769934" cy="3587599"/>
          </a:xfrm>
          <a:prstGeom prst="rect">
            <a:avLst/>
          </a:prstGeom>
        </p:spPr>
      </p:pic>
    </p:spTree>
    <p:extLst>
      <p:ext uri="{BB962C8B-B14F-4D97-AF65-F5344CB8AC3E}">
        <p14:creationId xmlns:p14="http://schemas.microsoft.com/office/powerpoint/2010/main" val="323630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screenshot of a computer game&#10;&#10;AI-generated content may be incorrect.">
            <a:extLst>
              <a:ext uri="{FF2B5EF4-FFF2-40B4-BE49-F238E27FC236}">
                <a16:creationId xmlns:a16="http://schemas.microsoft.com/office/drawing/2014/main" id="{99A34D21-8895-6816-6223-F1146EAFDCED}"/>
              </a:ext>
            </a:extLst>
          </p:cNvPr>
          <p:cNvPicPr>
            <a:picLocks noChangeAspect="1"/>
          </p:cNvPicPr>
          <p:nvPr/>
        </p:nvPicPr>
        <p:blipFill>
          <a:blip r:embed="rId2"/>
          <a:srcRect l="71610" t="25876" r="5436" b="33418"/>
          <a:stretch/>
        </p:blipFill>
        <p:spPr>
          <a:xfrm>
            <a:off x="8750928" y="1322634"/>
            <a:ext cx="2795980" cy="3765950"/>
          </a:xfrm>
          <a:prstGeom prst="rect">
            <a:avLst/>
          </a:prstGeom>
        </p:spPr>
      </p:pic>
      <p:pic>
        <p:nvPicPr>
          <p:cNvPr id="13" name="Picture 12" descr="A screenshot of a computer game&#10;&#10;AI-generated content may be incorrect.">
            <a:extLst>
              <a:ext uri="{FF2B5EF4-FFF2-40B4-BE49-F238E27FC236}">
                <a16:creationId xmlns:a16="http://schemas.microsoft.com/office/drawing/2014/main" id="{440C6B15-BAB0-ED0B-4E36-385D7A8659AC}"/>
              </a:ext>
            </a:extLst>
          </p:cNvPr>
          <p:cNvPicPr>
            <a:picLocks noChangeAspect="1"/>
          </p:cNvPicPr>
          <p:nvPr/>
        </p:nvPicPr>
        <p:blipFill>
          <a:blip r:embed="rId2"/>
          <a:srcRect l="49081" t="27473" r="27978" b="31806"/>
          <a:stretch/>
        </p:blipFill>
        <p:spPr>
          <a:xfrm>
            <a:off x="6097013" y="1547386"/>
            <a:ext cx="2655909" cy="3644168"/>
          </a:xfrm>
          <a:prstGeom prst="rect">
            <a:avLst/>
          </a:prstGeom>
        </p:spPr>
      </p:pic>
      <p:pic>
        <p:nvPicPr>
          <p:cNvPr id="11" name="Picture 10" descr="A screenshot of a computer game&#10;&#10;AI-generated content may be incorrect.">
            <a:extLst>
              <a:ext uri="{FF2B5EF4-FFF2-40B4-BE49-F238E27FC236}">
                <a16:creationId xmlns:a16="http://schemas.microsoft.com/office/drawing/2014/main" id="{F2776EFE-375D-C11B-77A6-AD02D8706BD4}"/>
              </a:ext>
            </a:extLst>
          </p:cNvPr>
          <p:cNvPicPr>
            <a:picLocks noChangeAspect="1"/>
          </p:cNvPicPr>
          <p:nvPr/>
        </p:nvPicPr>
        <p:blipFill>
          <a:blip r:embed="rId2"/>
          <a:srcRect l="25391" t="27473" r="51668" b="31806"/>
          <a:stretch/>
        </p:blipFill>
        <p:spPr>
          <a:xfrm>
            <a:off x="3449254" y="1524297"/>
            <a:ext cx="2632819" cy="3690349"/>
          </a:xfrm>
          <a:prstGeom prst="rect">
            <a:avLst/>
          </a:prstGeom>
        </p:spPr>
      </p:pic>
      <p:pic>
        <p:nvPicPr>
          <p:cNvPr id="8" name="Picture 7" descr="A screenshot of a computer game&#10;&#10;AI-generated content may be incorrect.">
            <a:extLst>
              <a:ext uri="{FF2B5EF4-FFF2-40B4-BE49-F238E27FC236}">
                <a16:creationId xmlns:a16="http://schemas.microsoft.com/office/drawing/2014/main" id="{77E33702-7B0C-A62F-CAD0-7CD52E035224}"/>
              </a:ext>
            </a:extLst>
          </p:cNvPr>
          <p:cNvPicPr>
            <a:picLocks noChangeAspect="1"/>
          </p:cNvPicPr>
          <p:nvPr/>
        </p:nvPicPr>
        <p:blipFill>
          <a:blip r:embed="rId2"/>
          <a:srcRect l="2753" t="26825" r="74286" b="32454"/>
          <a:stretch/>
        </p:blipFill>
        <p:spPr>
          <a:xfrm>
            <a:off x="880006" y="1518139"/>
            <a:ext cx="2596619" cy="3567172"/>
          </a:xfrm>
          <a:prstGeom prst="rect">
            <a:avLst/>
          </a:prstGeom>
        </p:spPr>
      </p:pic>
      <p:sp>
        <p:nvSpPr>
          <p:cNvPr id="2" name="Title 1">
            <a:extLst>
              <a:ext uri="{FF2B5EF4-FFF2-40B4-BE49-F238E27FC236}">
                <a16:creationId xmlns:a16="http://schemas.microsoft.com/office/drawing/2014/main" id="{2760B7AF-4714-B38C-39C2-EA14831E7F75}"/>
              </a:ext>
            </a:extLst>
          </p:cNvPr>
          <p:cNvSpPr>
            <a:spLocks noGrp="1"/>
          </p:cNvSpPr>
          <p:nvPr>
            <p:ph type="title"/>
          </p:nvPr>
        </p:nvSpPr>
        <p:spPr/>
        <p:txBody>
          <a:bodyPr/>
          <a:lstStyle/>
          <a:p>
            <a:r>
              <a:rPr lang="en-US">
                <a:solidFill>
                  <a:schemeClr val="tx1">
                    <a:lumMod val="49000"/>
                  </a:schemeClr>
                </a:solidFill>
                <a:latin typeface="FinalSix Black"/>
                <a:ea typeface="Calibri"/>
                <a:cs typeface="Calibri"/>
              </a:rPr>
              <a:t>Harm Reduction Principles</a:t>
            </a:r>
            <a:endParaRPr lang="en-US">
              <a:solidFill>
                <a:schemeClr val="tx1">
                  <a:lumMod val="49000"/>
                </a:schemeClr>
              </a:solidFill>
              <a:latin typeface="FinalSix Black"/>
            </a:endParaRPr>
          </a:p>
        </p:txBody>
      </p:sp>
      <p:sp>
        <p:nvSpPr>
          <p:cNvPr id="4" name="TextBox 3">
            <a:extLst>
              <a:ext uri="{FF2B5EF4-FFF2-40B4-BE49-F238E27FC236}">
                <a16:creationId xmlns:a16="http://schemas.microsoft.com/office/drawing/2014/main" id="{F8557825-A887-34B3-E5A6-1B511F54E727}"/>
              </a:ext>
            </a:extLst>
          </p:cNvPr>
          <p:cNvSpPr txBox="1"/>
          <p:nvPr/>
        </p:nvSpPr>
        <p:spPr>
          <a:xfrm>
            <a:off x="922156" y="2749121"/>
            <a:ext cx="2265989"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solidFill>
                  <a:schemeClr val="tx1">
                    <a:lumMod val="49000"/>
                  </a:schemeClr>
                </a:solidFill>
                <a:latin typeface="Sofia Pro"/>
                <a:ea typeface="Calibri"/>
                <a:cs typeface="Calibri"/>
              </a:rPr>
              <a:t>Drug use has been, is, and will continue to be present in our world</a:t>
            </a:r>
            <a:endParaRPr lang="en-US">
              <a:solidFill>
                <a:schemeClr val="tx1">
                  <a:lumMod val="49000"/>
                </a:schemeClr>
              </a:solidFill>
              <a:latin typeface="Sofia Pro"/>
              <a:ea typeface="Calibri" panose="020F0502020204030204"/>
              <a:cs typeface="Calibri" panose="020F0502020204030204"/>
            </a:endParaRPr>
          </a:p>
        </p:txBody>
      </p:sp>
      <p:sp>
        <p:nvSpPr>
          <p:cNvPr id="5" name="TextBox 4">
            <a:extLst>
              <a:ext uri="{FF2B5EF4-FFF2-40B4-BE49-F238E27FC236}">
                <a16:creationId xmlns:a16="http://schemas.microsoft.com/office/drawing/2014/main" id="{431F5732-1529-7728-F99A-F55BCD572341}"/>
              </a:ext>
            </a:extLst>
          </p:cNvPr>
          <p:cNvSpPr txBox="1"/>
          <p:nvPr/>
        </p:nvSpPr>
        <p:spPr>
          <a:xfrm>
            <a:off x="3669324" y="2749061"/>
            <a:ext cx="2098431"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solidFill>
                  <a:schemeClr val="tx1">
                    <a:lumMod val="49000"/>
                  </a:schemeClr>
                </a:solidFill>
                <a:latin typeface="Sofia Pro"/>
                <a:ea typeface="Calibri"/>
                <a:cs typeface="Calibri"/>
              </a:rPr>
              <a:t>Drug use is complex and multi-faceted </a:t>
            </a:r>
            <a:endParaRPr lang="en-US">
              <a:solidFill>
                <a:schemeClr val="tx1">
                  <a:lumMod val="49000"/>
                </a:schemeClr>
              </a:solidFill>
              <a:latin typeface="Calibri" panose="020F0502020204030204"/>
              <a:ea typeface="Calibri" panose="020F0502020204030204"/>
              <a:cs typeface="Calibri" panose="020F0502020204030204"/>
            </a:endParaRPr>
          </a:p>
        </p:txBody>
      </p:sp>
      <p:sp>
        <p:nvSpPr>
          <p:cNvPr id="6" name="TextBox 5">
            <a:extLst>
              <a:ext uri="{FF2B5EF4-FFF2-40B4-BE49-F238E27FC236}">
                <a16:creationId xmlns:a16="http://schemas.microsoft.com/office/drawing/2014/main" id="{971B8874-2D1A-5E74-4C07-C0967F31C365}"/>
              </a:ext>
            </a:extLst>
          </p:cNvPr>
          <p:cNvSpPr txBox="1"/>
          <p:nvPr/>
        </p:nvSpPr>
        <p:spPr>
          <a:xfrm>
            <a:off x="6107724" y="2332893"/>
            <a:ext cx="2485292" cy="24622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t>​</a:t>
            </a:r>
            <a:endParaRPr lang="en-US">
              <a:ea typeface="Calibri" panose="020F0502020204030204"/>
              <a:cs typeface="Calibri" panose="020F0502020204030204"/>
            </a:endParaRPr>
          </a:p>
          <a:p>
            <a:pPr algn="ctr"/>
            <a:r>
              <a:rPr lang="en-US" sz="2200">
                <a:solidFill>
                  <a:schemeClr val="tx1">
                    <a:lumMod val="49000"/>
                  </a:schemeClr>
                </a:solidFill>
                <a:latin typeface="Sofia Pro"/>
              </a:rPr>
              <a:t>Successful intervention measured by quality-of-life improvement, not cessation </a:t>
            </a:r>
            <a:endParaRPr lang="en-US" sz="2200">
              <a:solidFill>
                <a:schemeClr val="tx1">
                  <a:lumMod val="49000"/>
                </a:schemeClr>
              </a:solidFill>
              <a:latin typeface="Calibri" panose="020F0502020204030204"/>
              <a:ea typeface="Calibri" panose="020F0502020204030204"/>
              <a:cs typeface="Calibri" panose="020F0502020204030204"/>
            </a:endParaRPr>
          </a:p>
        </p:txBody>
      </p:sp>
      <p:sp>
        <p:nvSpPr>
          <p:cNvPr id="7" name="TextBox 6">
            <a:extLst>
              <a:ext uri="{FF2B5EF4-FFF2-40B4-BE49-F238E27FC236}">
                <a16:creationId xmlns:a16="http://schemas.microsoft.com/office/drawing/2014/main" id="{4A851D71-6F95-AF40-3B4F-BA3BDFAB4BA7}"/>
              </a:ext>
            </a:extLst>
          </p:cNvPr>
          <p:cNvSpPr txBox="1"/>
          <p:nvPr/>
        </p:nvSpPr>
        <p:spPr>
          <a:xfrm>
            <a:off x="9030855" y="2746515"/>
            <a:ext cx="2312051"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solidFill>
                  <a:schemeClr val="tx1">
                    <a:lumMod val="49000"/>
                  </a:schemeClr>
                </a:solidFill>
                <a:latin typeface="Sofia Pro"/>
                <a:ea typeface="Calibri"/>
                <a:cs typeface="Calibri"/>
              </a:rPr>
              <a:t>Services to PWUD must be non-judgmental and non-coercive</a:t>
            </a:r>
            <a:r>
              <a:rPr lang="en-US" sz="2000">
                <a:solidFill>
                  <a:schemeClr val="tx1">
                    <a:lumMod val="49000"/>
                  </a:schemeClr>
                </a:solidFill>
                <a:latin typeface="Sofia Pro"/>
                <a:ea typeface="Calibri"/>
                <a:cs typeface="Calibri"/>
              </a:rPr>
              <a:t> </a:t>
            </a:r>
            <a:r>
              <a:rPr lang="en-US" sz="2000" baseline="30000">
                <a:solidFill>
                  <a:schemeClr val="tx1">
                    <a:lumMod val="49000"/>
                  </a:schemeClr>
                </a:solidFill>
                <a:latin typeface="Sofia Pro"/>
                <a:ea typeface="Calibri"/>
                <a:cs typeface="Calibri"/>
              </a:rPr>
              <a:t>11</a:t>
            </a:r>
            <a:endParaRPr lang="en-US">
              <a:solidFill>
                <a:schemeClr val="tx1">
                  <a:lumMod val="49000"/>
                </a:schemeClr>
              </a:solidFill>
              <a:latin typeface="Sofia Pro"/>
              <a:ea typeface="Calibri" panose="020F0502020204030204"/>
              <a:cs typeface="Calibri" panose="020F0502020204030204"/>
            </a:endParaRPr>
          </a:p>
        </p:txBody>
      </p:sp>
      <p:sp>
        <p:nvSpPr>
          <p:cNvPr id="10" name="TextBox 9">
            <a:extLst>
              <a:ext uri="{FF2B5EF4-FFF2-40B4-BE49-F238E27FC236}">
                <a16:creationId xmlns:a16="http://schemas.microsoft.com/office/drawing/2014/main" id="{BF4F4FA1-8703-014A-27FE-9002EFD2B524}"/>
              </a:ext>
            </a:extLst>
          </p:cNvPr>
          <p:cNvSpPr txBox="1"/>
          <p:nvPr/>
        </p:nvSpPr>
        <p:spPr>
          <a:xfrm>
            <a:off x="720969" y="5550878"/>
            <a:ext cx="422705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aseline="30000">
                <a:solidFill>
                  <a:schemeClr val="tx1">
                    <a:lumMod val="49000"/>
                  </a:schemeClr>
                </a:solidFill>
                <a:latin typeface="Sofia Pro"/>
                <a:ea typeface="Calibri"/>
                <a:cs typeface="Calibri"/>
              </a:rPr>
              <a:t>12 </a:t>
            </a:r>
            <a:r>
              <a:rPr lang="en-US" sz="1600" dirty="0">
                <a:solidFill>
                  <a:schemeClr val="tx1">
                    <a:lumMod val="49000"/>
                  </a:schemeClr>
                </a:solidFill>
                <a:latin typeface="Sofia Pro"/>
                <a:ea typeface="Calibri"/>
                <a:cs typeface="Calibri"/>
              </a:rPr>
              <a:t>National Harm Reduction Coalition, 2025</a:t>
            </a:r>
            <a:endParaRPr lang="en-US">
              <a:solidFill>
                <a:schemeClr val="tx1">
                  <a:lumMod val="49000"/>
                </a:schemeClr>
              </a:solidFill>
              <a:latin typeface="Sofia Pro"/>
              <a:ea typeface="Calibri" panose="020F0502020204030204"/>
              <a:cs typeface="Calibri" panose="020F0502020204030204"/>
            </a:endParaRPr>
          </a:p>
        </p:txBody>
      </p:sp>
    </p:spTree>
    <p:extLst>
      <p:ext uri="{BB962C8B-B14F-4D97-AF65-F5344CB8AC3E}">
        <p14:creationId xmlns:p14="http://schemas.microsoft.com/office/powerpoint/2010/main" val="3454707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10"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screenshot of a game&#10;&#10;AI-generated content may be incorrect.">
            <a:extLst>
              <a:ext uri="{FF2B5EF4-FFF2-40B4-BE49-F238E27FC236}">
                <a16:creationId xmlns:a16="http://schemas.microsoft.com/office/drawing/2014/main" id="{C6ED1A93-405B-D8F1-8B21-984EE712D0BE}"/>
              </a:ext>
            </a:extLst>
          </p:cNvPr>
          <p:cNvPicPr>
            <a:picLocks noChangeAspect="1"/>
          </p:cNvPicPr>
          <p:nvPr/>
        </p:nvPicPr>
        <p:blipFill>
          <a:blip r:embed="rId2"/>
          <a:srcRect l="70115" t="24756" r="6329" b="33160"/>
          <a:stretch/>
        </p:blipFill>
        <p:spPr>
          <a:xfrm>
            <a:off x="8985393" y="1534289"/>
            <a:ext cx="2725488" cy="3788628"/>
          </a:xfrm>
          <a:prstGeom prst="rect">
            <a:avLst/>
          </a:prstGeom>
        </p:spPr>
      </p:pic>
      <p:pic>
        <p:nvPicPr>
          <p:cNvPr id="11" name="Picture 10" descr="A screenshot of a game&#10;&#10;AI-generated content may be incorrect.">
            <a:extLst>
              <a:ext uri="{FF2B5EF4-FFF2-40B4-BE49-F238E27FC236}">
                <a16:creationId xmlns:a16="http://schemas.microsoft.com/office/drawing/2014/main" id="{FA1F2E19-71D5-0E84-461D-1F9F432B1F54}"/>
              </a:ext>
            </a:extLst>
          </p:cNvPr>
          <p:cNvPicPr>
            <a:picLocks noChangeAspect="1"/>
          </p:cNvPicPr>
          <p:nvPr/>
        </p:nvPicPr>
        <p:blipFill>
          <a:blip r:embed="rId2"/>
          <a:srcRect l="47670" t="24756" r="28774" b="33160"/>
          <a:stretch/>
        </p:blipFill>
        <p:spPr>
          <a:xfrm>
            <a:off x="6347700" y="1534289"/>
            <a:ext cx="2725487" cy="3788628"/>
          </a:xfrm>
          <a:prstGeom prst="rect">
            <a:avLst/>
          </a:prstGeom>
        </p:spPr>
      </p:pic>
      <p:pic>
        <p:nvPicPr>
          <p:cNvPr id="9" name="Picture 8" descr="A screenshot of a game&#10;&#10;AI-generated content may be incorrect.">
            <a:extLst>
              <a:ext uri="{FF2B5EF4-FFF2-40B4-BE49-F238E27FC236}">
                <a16:creationId xmlns:a16="http://schemas.microsoft.com/office/drawing/2014/main" id="{6B1FE245-52B7-3C24-4947-CDE475C4F6EF}"/>
              </a:ext>
            </a:extLst>
          </p:cNvPr>
          <p:cNvPicPr>
            <a:picLocks noChangeAspect="1"/>
          </p:cNvPicPr>
          <p:nvPr/>
        </p:nvPicPr>
        <p:blipFill>
          <a:blip r:embed="rId2"/>
          <a:srcRect l="24164" t="26012" r="52280" b="31903"/>
          <a:stretch/>
        </p:blipFill>
        <p:spPr>
          <a:xfrm>
            <a:off x="3569331" y="1610488"/>
            <a:ext cx="2725487" cy="3788637"/>
          </a:xfrm>
          <a:prstGeom prst="rect">
            <a:avLst/>
          </a:prstGeom>
        </p:spPr>
      </p:pic>
      <p:pic>
        <p:nvPicPr>
          <p:cNvPr id="4" name="Picture 3" descr="A screenshot of a game&#10;&#10;AI-generated content may be incorrect.">
            <a:extLst>
              <a:ext uri="{FF2B5EF4-FFF2-40B4-BE49-F238E27FC236}">
                <a16:creationId xmlns:a16="http://schemas.microsoft.com/office/drawing/2014/main" id="{A337D60F-03A4-35A7-202A-6955930DB671}"/>
              </a:ext>
            </a:extLst>
          </p:cNvPr>
          <p:cNvPicPr>
            <a:picLocks noChangeAspect="1"/>
          </p:cNvPicPr>
          <p:nvPr/>
        </p:nvPicPr>
        <p:blipFill>
          <a:blip r:embed="rId2"/>
          <a:srcRect l="658" t="24951" r="75783" b="32964"/>
          <a:stretch/>
        </p:blipFill>
        <p:spPr>
          <a:xfrm>
            <a:off x="837855" y="1475674"/>
            <a:ext cx="2725801" cy="3788654"/>
          </a:xfrm>
          <a:prstGeom prst="rect">
            <a:avLst/>
          </a:prstGeom>
        </p:spPr>
      </p:pic>
      <p:sp>
        <p:nvSpPr>
          <p:cNvPr id="2" name="Title 1">
            <a:extLst>
              <a:ext uri="{FF2B5EF4-FFF2-40B4-BE49-F238E27FC236}">
                <a16:creationId xmlns:a16="http://schemas.microsoft.com/office/drawing/2014/main" id="{C416ACF0-3DB6-F75B-451B-B8AB2A70F9AC}"/>
              </a:ext>
            </a:extLst>
          </p:cNvPr>
          <p:cNvSpPr>
            <a:spLocks noGrp="1"/>
          </p:cNvSpPr>
          <p:nvPr>
            <p:ph type="title"/>
          </p:nvPr>
        </p:nvSpPr>
        <p:spPr/>
        <p:txBody>
          <a:bodyPr/>
          <a:lstStyle/>
          <a:p>
            <a:r>
              <a:rPr lang="en-US">
                <a:solidFill>
                  <a:schemeClr val="tx1">
                    <a:lumMod val="49000"/>
                  </a:schemeClr>
                </a:solidFill>
                <a:latin typeface="FinalSix Black"/>
                <a:ea typeface="Calibri"/>
                <a:cs typeface="Calibri"/>
              </a:rPr>
              <a:t>Harm Reduction Principles</a:t>
            </a:r>
            <a:endParaRPr lang="en-US">
              <a:solidFill>
                <a:schemeClr val="tx1">
                  <a:lumMod val="49000"/>
                </a:schemeClr>
              </a:solidFill>
              <a:latin typeface="FinalSix Black"/>
            </a:endParaRPr>
          </a:p>
        </p:txBody>
      </p:sp>
      <p:sp>
        <p:nvSpPr>
          <p:cNvPr id="5" name="TextBox 4">
            <a:extLst>
              <a:ext uri="{FF2B5EF4-FFF2-40B4-BE49-F238E27FC236}">
                <a16:creationId xmlns:a16="http://schemas.microsoft.com/office/drawing/2014/main" id="{9CC1F7B2-7A68-BC9B-056E-1CC34619F4D3}"/>
              </a:ext>
            </a:extLst>
          </p:cNvPr>
          <p:cNvSpPr txBox="1"/>
          <p:nvPr/>
        </p:nvSpPr>
        <p:spPr>
          <a:xfrm>
            <a:off x="966385" y="2713715"/>
            <a:ext cx="2312171"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solidFill>
                  <a:schemeClr val="tx1">
                    <a:lumMod val="49000"/>
                  </a:schemeClr>
                </a:solidFill>
                <a:latin typeface="Sofia Pro"/>
                <a:ea typeface="Calibri"/>
                <a:cs typeface="Calibri"/>
              </a:rPr>
              <a:t>PWUD have a voice in programs and policies meant to support them </a:t>
            </a:r>
            <a:endParaRPr lang="en-US">
              <a:solidFill>
                <a:schemeClr val="tx1">
                  <a:lumMod val="49000"/>
                </a:schemeClr>
              </a:solidFill>
              <a:latin typeface="Sofia Pro"/>
              <a:ea typeface="Calibri" panose="020F0502020204030204"/>
              <a:cs typeface="Calibri" panose="020F0502020204030204"/>
            </a:endParaRPr>
          </a:p>
        </p:txBody>
      </p:sp>
      <p:sp>
        <p:nvSpPr>
          <p:cNvPr id="6" name="TextBox 5">
            <a:extLst>
              <a:ext uri="{FF2B5EF4-FFF2-40B4-BE49-F238E27FC236}">
                <a16:creationId xmlns:a16="http://schemas.microsoft.com/office/drawing/2014/main" id="{2F149DFB-8F05-5021-D0BA-CFFE6041E363}"/>
              </a:ext>
            </a:extLst>
          </p:cNvPr>
          <p:cNvSpPr txBox="1"/>
          <p:nvPr/>
        </p:nvSpPr>
        <p:spPr>
          <a:xfrm>
            <a:off x="3569795" y="2713714"/>
            <a:ext cx="2535382"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solidFill>
                  <a:schemeClr val="tx1">
                    <a:lumMod val="49000"/>
                  </a:schemeClr>
                </a:solidFill>
                <a:latin typeface="Sofia Pro"/>
                <a:ea typeface="Calibri"/>
                <a:cs typeface="Calibri"/>
              </a:rPr>
              <a:t>Social inequalities </a:t>
            </a:r>
            <a:endParaRPr lang="en-US">
              <a:solidFill>
                <a:schemeClr val="tx1">
                  <a:lumMod val="49000"/>
                </a:schemeClr>
              </a:solidFill>
              <a:latin typeface="Sofia Pro"/>
              <a:ea typeface="Calibri"/>
              <a:cs typeface="Calibri"/>
            </a:endParaRPr>
          </a:p>
          <a:p>
            <a:pPr algn="ctr"/>
            <a:r>
              <a:rPr lang="en-US" sz="2200">
                <a:solidFill>
                  <a:schemeClr val="tx1">
                    <a:lumMod val="49000"/>
                  </a:schemeClr>
                </a:solidFill>
                <a:latin typeface="Sofia Pro"/>
                <a:ea typeface="Calibri"/>
                <a:cs typeface="Calibri"/>
              </a:rPr>
              <a:t>impact people’s ability to deal with drug-related harm </a:t>
            </a:r>
            <a:endParaRPr lang="en-US">
              <a:solidFill>
                <a:schemeClr val="tx1">
                  <a:lumMod val="49000"/>
                </a:schemeClr>
              </a:solidFill>
              <a:latin typeface="Sofia Pro"/>
              <a:ea typeface="Calibri" panose="020F0502020204030204"/>
              <a:cs typeface="Calibri" panose="020F0502020204030204"/>
            </a:endParaRPr>
          </a:p>
        </p:txBody>
      </p:sp>
      <p:sp>
        <p:nvSpPr>
          <p:cNvPr id="7" name="TextBox 6">
            <a:extLst>
              <a:ext uri="{FF2B5EF4-FFF2-40B4-BE49-F238E27FC236}">
                <a16:creationId xmlns:a16="http://schemas.microsoft.com/office/drawing/2014/main" id="{568B8FE6-FB2C-EA0C-45C4-F11B5B6E84D1}"/>
              </a:ext>
            </a:extLst>
          </p:cNvPr>
          <p:cNvSpPr txBox="1"/>
          <p:nvPr/>
        </p:nvSpPr>
        <p:spPr>
          <a:xfrm>
            <a:off x="6371493" y="2713715"/>
            <a:ext cx="2435320"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solidFill>
                  <a:schemeClr val="tx1">
                    <a:lumMod val="49000"/>
                  </a:schemeClr>
                </a:solidFill>
                <a:latin typeface="Sofia Pro"/>
                <a:ea typeface="Calibri"/>
                <a:cs typeface="Calibri"/>
              </a:rPr>
              <a:t>PWUD are agents of change and should be empowered to help self and others</a:t>
            </a:r>
            <a:endParaRPr lang="en-US">
              <a:solidFill>
                <a:schemeClr val="tx1">
                  <a:lumMod val="49000"/>
                </a:schemeClr>
              </a:solidFill>
              <a:latin typeface="Calibri" panose="020F0502020204030204"/>
              <a:ea typeface="Calibri" panose="020F0502020204030204"/>
              <a:cs typeface="Calibri" panose="020F0502020204030204"/>
            </a:endParaRPr>
          </a:p>
        </p:txBody>
      </p:sp>
      <p:sp>
        <p:nvSpPr>
          <p:cNvPr id="8" name="TextBox 7">
            <a:extLst>
              <a:ext uri="{FF2B5EF4-FFF2-40B4-BE49-F238E27FC236}">
                <a16:creationId xmlns:a16="http://schemas.microsoft.com/office/drawing/2014/main" id="{6BA23393-5E44-1383-0CF5-FC593F57C5CC}"/>
              </a:ext>
            </a:extLst>
          </p:cNvPr>
          <p:cNvSpPr txBox="1"/>
          <p:nvPr/>
        </p:nvSpPr>
        <p:spPr>
          <a:xfrm>
            <a:off x="9336662" y="1611212"/>
            <a:ext cx="2019685"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endParaRPr lang="en-US">
              <a:latin typeface="Arial"/>
              <a:cs typeface="Arial"/>
            </a:endParaRPr>
          </a:p>
          <a:p>
            <a:pPr marL="228600" indent="-228600">
              <a:buFont typeface=""/>
              <a:buChar char="•"/>
            </a:pPr>
            <a:endParaRPr lang="en-US">
              <a:latin typeface="Arial"/>
              <a:cs typeface="Arial"/>
            </a:endParaRPr>
          </a:p>
          <a:p>
            <a:pPr marL="228600" indent="-228600">
              <a:buFont typeface=""/>
              <a:buChar char="•"/>
            </a:pPr>
            <a:endParaRPr lang="en-US">
              <a:latin typeface="Arial"/>
              <a:cs typeface="Arial"/>
            </a:endParaRPr>
          </a:p>
          <a:p>
            <a:pPr marL="228600" indent="-228600">
              <a:buFont typeface=""/>
              <a:buChar char="•"/>
            </a:pPr>
            <a:endParaRPr lang="en-US">
              <a:latin typeface="Arial"/>
              <a:cs typeface="Arial"/>
            </a:endParaRPr>
          </a:p>
          <a:p>
            <a:pPr algn="ctr"/>
            <a:r>
              <a:rPr lang="en-US" sz="2200">
                <a:solidFill>
                  <a:schemeClr val="tx1">
                    <a:lumMod val="49000"/>
                  </a:schemeClr>
                </a:solidFill>
                <a:latin typeface="Sofia Pro"/>
              </a:rPr>
              <a:t>Tragic harm is a reality of drug use and is not to be minimized or ignored </a:t>
            </a:r>
            <a:r>
              <a:rPr lang="en-US" sz="2000" baseline="30000">
                <a:solidFill>
                  <a:schemeClr val="tx1">
                    <a:lumMod val="49000"/>
                  </a:schemeClr>
                </a:solidFill>
                <a:latin typeface="Sofia Pro"/>
              </a:rPr>
              <a:t>11</a:t>
            </a:r>
            <a:endParaRPr lang="en-US" sz="2000" baseline="30000">
              <a:solidFill>
                <a:schemeClr val="tx1">
                  <a:lumMod val="49000"/>
                </a:schemeClr>
              </a:solidFill>
              <a:latin typeface="Sofia Pro"/>
              <a:ea typeface="Calibri" panose="020F0502020204030204"/>
              <a:cs typeface="Calibri" panose="020F0502020204030204"/>
            </a:endParaRPr>
          </a:p>
        </p:txBody>
      </p:sp>
      <p:sp>
        <p:nvSpPr>
          <p:cNvPr id="10" name="TextBox 9">
            <a:extLst>
              <a:ext uri="{FF2B5EF4-FFF2-40B4-BE49-F238E27FC236}">
                <a16:creationId xmlns:a16="http://schemas.microsoft.com/office/drawing/2014/main" id="{53CDE0AE-CB8B-7E55-5FFF-AE4465152D9D}"/>
              </a:ext>
            </a:extLst>
          </p:cNvPr>
          <p:cNvSpPr txBox="1"/>
          <p:nvPr/>
        </p:nvSpPr>
        <p:spPr>
          <a:xfrm>
            <a:off x="720969" y="5550878"/>
            <a:ext cx="411160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50" baseline="30000">
                <a:solidFill>
                  <a:schemeClr val="tx1">
                    <a:lumMod val="49000"/>
                  </a:schemeClr>
                </a:solidFill>
                <a:latin typeface="Sofia Pro"/>
                <a:ea typeface="Calibri"/>
                <a:cs typeface="Calibri"/>
              </a:rPr>
              <a:t>12 </a:t>
            </a:r>
            <a:r>
              <a:rPr lang="en-US" sz="1600">
                <a:solidFill>
                  <a:schemeClr val="tx1">
                    <a:lumMod val="49000"/>
                  </a:schemeClr>
                </a:solidFill>
                <a:latin typeface="Sofia Pro"/>
                <a:ea typeface="Calibri"/>
                <a:cs typeface="Calibri"/>
              </a:rPr>
              <a:t>National Harm Reduction Coalition, 2025</a:t>
            </a:r>
            <a:endParaRPr lang="en-US">
              <a:solidFill>
                <a:schemeClr val="tx1">
                  <a:lumMod val="49000"/>
                </a:schemeClr>
              </a:solidFill>
              <a:latin typeface="Sofia Pro"/>
            </a:endParaRPr>
          </a:p>
        </p:txBody>
      </p:sp>
    </p:spTree>
    <p:extLst>
      <p:ext uri="{BB962C8B-B14F-4D97-AF65-F5344CB8AC3E}">
        <p14:creationId xmlns:p14="http://schemas.microsoft.com/office/powerpoint/2010/main" val="241883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diagram&#10;&#10;AI-generated content may be incorrect.">
            <a:extLst>
              <a:ext uri="{FF2B5EF4-FFF2-40B4-BE49-F238E27FC236}">
                <a16:creationId xmlns:a16="http://schemas.microsoft.com/office/drawing/2014/main" id="{25F4F3B8-A9A3-C6E4-4E4D-5FCB2F82243C}"/>
              </a:ext>
            </a:extLst>
          </p:cNvPr>
          <p:cNvPicPr>
            <a:picLocks noGrp="1" noChangeAspect="1"/>
          </p:cNvPicPr>
          <p:nvPr>
            <p:ph idx="1"/>
          </p:nvPr>
        </p:nvPicPr>
        <p:blipFill>
          <a:blip r:embed="rId3"/>
          <a:srcRect t="10077" r="83" b="8212"/>
          <a:stretch>
            <a:fillRect/>
          </a:stretch>
        </p:blipFill>
        <p:spPr>
          <a:xfrm>
            <a:off x="4558413" y="332870"/>
            <a:ext cx="7529040" cy="6129450"/>
          </a:xfrm>
          <a:prstGeom prst="rect">
            <a:avLst/>
          </a:prstGeom>
        </p:spPr>
      </p:pic>
      <p:sp>
        <p:nvSpPr>
          <p:cNvPr id="3" name="Slide Number Placeholder 2">
            <a:extLst>
              <a:ext uri="{FF2B5EF4-FFF2-40B4-BE49-F238E27FC236}">
                <a16:creationId xmlns:a16="http://schemas.microsoft.com/office/drawing/2014/main" id="{24DD8503-CD07-6A6F-A239-2D04E2810B9A}"/>
              </a:ext>
            </a:extLst>
          </p:cNvPr>
          <p:cNvSpPr>
            <a:spLocks noGrp="1"/>
          </p:cNvSpPr>
          <p:nvPr>
            <p:ph type="sldNum" sz="quarter" idx="4"/>
          </p:nvPr>
        </p:nvSpPr>
        <p:spPr/>
        <p:txBody>
          <a:bodyPr/>
          <a:lstStyle/>
          <a:p>
            <a:fld id="{66E1101C-D44A-114C-BF42-E167825151EF}" type="slidenum">
              <a:rPr lang="en-US" smtClean="0"/>
              <a:pPr/>
              <a:t>14</a:t>
            </a:fld>
            <a:endParaRPr lang="en-US"/>
          </a:p>
        </p:txBody>
      </p:sp>
      <p:sp>
        <p:nvSpPr>
          <p:cNvPr id="4" name="Title 3" hidden="1">
            <a:extLst>
              <a:ext uri="{FF2B5EF4-FFF2-40B4-BE49-F238E27FC236}">
                <a16:creationId xmlns:a16="http://schemas.microsoft.com/office/drawing/2014/main" id="{B6D39BEE-BF4A-21E8-1B61-7B8A3E7A008C}"/>
              </a:ext>
            </a:extLst>
          </p:cNvPr>
          <p:cNvSpPr>
            <a:spLocks noGrp="1"/>
          </p:cNvSpPr>
          <p:nvPr>
            <p:ph type="title"/>
          </p:nvPr>
        </p:nvSpPr>
        <p:spPr/>
        <p:txBody>
          <a:bodyPr/>
          <a:lstStyle/>
          <a:p>
            <a:endParaRPr lang="en-US"/>
          </a:p>
        </p:txBody>
      </p:sp>
      <p:sp>
        <p:nvSpPr>
          <p:cNvPr id="2" name="TextBox 1">
            <a:extLst>
              <a:ext uri="{FF2B5EF4-FFF2-40B4-BE49-F238E27FC236}">
                <a16:creationId xmlns:a16="http://schemas.microsoft.com/office/drawing/2014/main" id="{4BEC3818-87CB-C2E3-657A-41AD1A5478BD}"/>
              </a:ext>
            </a:extLst>
          </p:cNvPr>
          <p:cNvSpPr txBox="1"/>
          <p:nvPr/>
        </p:nvSpPr>
        <p:spPr>
          <a:xfrm>
            <a:off x="554181" y="450272"/>
            <a:ext cx="4348788" cy="536044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n-US" sz="4000" b="1" i="0" u="none" strike="noStrike" baseline="0">
                <a:solidFill>
                  <a:srgbClr val="245970"/>
                </a:solidFill>
                <a:latin typeface="Sofia Pro"/>
              </a:rPr>
              <a:t>Harm Reduction </a:t>
            </a:r>
            <a:r>
              <a:rPr lang="en-US" sz="4000" b="0" i="0">
                <a:latin typeface="Sofia Pro"/>
              </a:rPr>
              <a:t>​</a:t>
            </a:r>
          </a:p>
          <a:p>
            <a:pPr algn="ctr" rtl="0"/>
            <a:r>
              <a:rPr lang="en-US" sz="4000" b="0" i="0">
                <a:latin typeface="Sofia Pro"/>
              </a:rPr>
              <a:t>​</a:t>
            </a:r>
            <a:endParaRPr lang="en-US" sz="4000" b="0" i="0">
              <a:solidFill>
                <a:schemeClr val="accent4"/>
              </a:solidFill>
              <a:latin typeface="Sofia Pro"/>
            </a:endParaRPr>
          </a:p>
          <a:p>
            <a:pPr algn="ctr" rtl="0"/>
            <a:r>
              <a:rPr lang="en-US" sz="4000" b="1" i="0" u="none" strike="noStrike" baseline="0">
                <a:solidFill>
                  <a:srgbClr val="245970"/>
                </a:solidFill>
                <a:latin typeface="Sofia Pro"/>
              </a:rPr>
              <a:t>Youth Voice</a:t>
            </a:r>
            <a:r>
              <a:rPr lang="en-US" sz="4000" b="0" i="0">
                <a:latin typeface="Sofia Pro"/>
              </a:rPr>
              <a:t>​</a:t>
            </a:r>
          </a:p>
          <a:p>
            <a:pPr algn="ctr" rtl="0"/>
            <a:r>
              <a:rPr lang="en-US" sz="4000" b="0" i="0">
                <a:latin typeface="Sofia Pro"/>
              </a:rPr>
              <a:t>​</a:t>
            </a:r>
            <a:endParaRPr lang="en-US" sz="4000" b="0" i="0">
              <a:solidFill>
                <a:schemeClr val="accent4"/>
              </a:solidFill>
              <a:latin typeface="Sofia Pro"/>
            </a:endParaRPr>
          </a:p>
          <a:p>
            <a:pPr algn="ctr" rtl="0"/>
            <a:r>
              <a:rPr lang="en-US" sz="4000" b="1" i="0" u="none" strike="noStrike" baseline="0">
                <a:solidFill>
                  <a:srgbClr val="245970"/>
                </a:solidFill>
                <a:latin typeface="Sofia Pro"/>
              </a:rPr>
              <a:t>SMART Recovery Skills</a:t>
            </a:r>
            <a:r>
              <a:rPr lang="en-US" sz="4000" b="0" i="0">
                <a:latin typeface="Sofia Pro"/>
              </a:rPr>
              <a:t>​</a:t>
            </a:r>
          </a:p>
          <a:p>
            <a:pPr algn="ctr">
              <a:lnSpc>
                <a:spcPct val="90000"/>
              </a:lnSpc>
              <a:spcBef>
                <a:spcPts val="1000"/>
              </a:spcBef>
            </a:pPr>
            <a:r>
              <a:rPr lang="en-US" sz="4000" b="0" i="0">
                <a:latin typeface="Sofia Pro"/>
              </a:rPr>
              <a:t>​</a:t>
            </a:r>
            <a:endParaRPr lang="en-US" sz="4000">
              <a:solidFill>
                <a:schemeClr val="accent4"/>
              </a:solidFill>
              <a:latin typeface="Sofia Pro"/>
            </a:endParaRPr>
          </a:p>
          <a:p>
            <a:pPr algn="ctr" rtl="0"/>
            <a:r>
              <a:rPr lang="en-US" sz="4000" b="1" i="0" u="none" strike="noStrike" baseline="0">
                <a:solidFill>
                  <a:srgbClr val="245970"/>
                </a:solidFill>
                <a:latin typeface="Sofia Pro"/>
              </a:rPr>
              <a:t>Empowered Youth </a:t>
            </a:r>
          </a:p>
          <a:p>
            <a:pPr algn="ctr"/>
            <a:endParaRPr lang="en-US"/>
          </a:p>
        </p:txBody>
      </p:sp>
      <p:sp>
        <p:nvSpPr>
          <p:cNvPr id="11" name="Plus Sign 10">
            <a:extLst>
              <a:ext uri="{FF2B5EF4-FFF2-40B4-BE49-F238E27FC236}">
                <a16:creationId xmlns:a16="http://schemas.microsoft.com/office/drawing/2014/main" id="{BFC6C693-5B87-7BD0-401A-AB7A73F5B9F4}"/>
              </a:ext>
            </a:extLst>
          </p:cNvPr>
          <p:cNvSpPr/>
          <p:nvPr/>
        </p:nvSpPr>
        <p:spPr>
          <a:xfrm>
            <a:off x="2478423" y="2370665"/>
            <a:ext cx="491068" cy="483370"/>
          </a:xfrm>
          <a:prstGeom prst="mathPlus">
            <a:avLst/>
          </a:prstGeom>
          <a:ln>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2" name="Plus Sign 11">
            <a:extLst>
              <a:ext uri="{FF2B5EF4-FFF2-40B4-BE49-F238E27FC236}">
                <a16:creationId xmlns:a16="http://schemas.microsoft.com/office/drawing/2014/main" id="{DBC23958-2045-444B-259F-DBF141102D22}"/>
              </a:ext>
            </a:extLst>
          </p:cNvPr>
          <p:cNvSpPr/>
          <p:nvPr/>
        </p:nvSpPr>
        <p:spPr>
          <a:xfrm>
            <a:off x="2478423" y="1162240"/>
            <a:ext cx="491068" cy="483370"/>
          </a:xfrm>
          <a:prstGeom prst="mathPlus">
            <a:avLst/>
          </a:prstGeom>
          <a:ln>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3" name="Equals 12">
            <a:extLst>
              <a:ext uri="{FF2B5EF4-FFF2-40B4-BE49-F238E27FC236}">
                <a16:creationId xmlns:a16="http://schemas.microsoft.com/office/drawing/2014/main" id="{A8222D77-3048-1E75-C914-4D868556B773}"/>
              </a:ext>
            </a:extLst>
          </p:cNvPr>
          <p:cNvSpPr/>
          <p:nvPr/>
        </p:nvSpPr>
        <p:spPr>
          <a:xfrm>
            <a:off x="2439939" y="4279514"/>
            <a:ext cx="568036" cy="544945"/>
          </a:xfrm>
          <a:prstGeom prst="mathEqual">
            <a:avLst/>
          </a:prstGeom>
          <a:ln>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840469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4A456-EB47-5309-5314-5A4483C0B756}"/>
              </a:ext>
            </a:extLst>
          </p:cNvPr>
          <p:cNvSpPr>
            <a:spLocks noGrp="1"/>
          </p:cNvSpPr>
          <p:nvPr>
            <p:ph type="title"/>
          </p:nvPr>
        </p:nvSpPr>
        <p:spPr>
          <a:xfrm>
            <a:off x="299569" y="359177"/>
            <a:ext cx="11595150" cy="716195"/>
          </a:xfrm>
        </p:spPr>
        <p:txBody>
          <a:bodyPr/>
          <a:lstStyle/>
          <a:p>
            <a:r>
              <a:rPr lang="en-US" sz="3500">
                <a:solidFill>
                  <a:schemeClr val="bg1"/>
                </a:solidFill>
                <a:latin typeface="FinalSix Black"/>
                <a:ea typeface="Calibri"/>
                <a:cs typeface="Calibri"/>
              </a:rPr>
              <a:t>Peanut Butter &amp; Jelly</a:t>
            </a:r>
            <a:br>
              <a:rPr lang="en-US" dirty="0">
                <a:latin typeface="Calibri"/>
                <a:ea typeface="Calibri"/>
                <a:cs typeface="Calibri"/>
              </a:rPr>
            </a:br>
            <a:endParaRPr lang="en-US" sz="2000" b="0">
              <a:solidFill>
                <a:srgbClr val="000000"/>
              </a:solidFill>
              <a:latin typeface="Calibri"/>
              <a:ea typeface="Calibri"/>
              <a:cs typeface="Calibri"/>
            </a:endParaRPr>
          </a:p>
        </p:txBody>
      </p:sp>
      <p:pic>
        <p:nvPicPr>
          <p:cNvPr id="10" name="Picture Placeholder 9" descr="A colorful brain with a hat&#10;&#10;AI-generated content may be incorrect.">
            <a:extLst>
              <a:ext uri="{FF2B5EF4-FFF2-40B4-BE49-F238E27FC236}">
                <a16:creationId xmlns:a16="http://schemas.microsoft.com/office/drawing/2014/main" id="{C980751D-68C2-CD8B-C637-611B9E390AA5}"/>
              </a:ext>
            </a:extLst>
          </p:cNvPr>
          <p:cNvPicPr>
            <a:picLocks noGrp="1" noChangeAspect="1"/>
          </p:cNvPicPr>
          <p:nvPr>
            <p:ph sz="half" idx="21"/>
          </p:nvPr>
        </p:nvPicPr>
        <p:blipFill>
          <a:blip r:embed="rId3"/>
          <a:stretch/>
        </p:blipFill>
        <p:spPr>
          <a:xfrm>
            <a:off x="4916714" y="1076552"/>
            <a:ext cx="5447392" cy="5420178"/>
          </a:xfrm>
        </p:spPr>
      </p:pic>
      <p:sp>
        <p:nvSpPr>
          <p:cNvPr id="3" name="Content Placeholder 2">
            <a:extLst>
              <a:ext uri="{FF2B5EF4-FFF2-40B4-BE49-F238E27FC236}">
                <a16:creationId xmlns:a16="http://schemas.microsoft.com/office/drawing/2014/main" id="{93E62838-0084-A7E9-ADBA-716BA380D8B2}"/>
              </a:ext>
            </a:extLst>
          </p:cNvPr>
          <p:cNvSpPr>
            <a:spLocks noGrp="1"/>
          </p:cNvSpPr>
          <p:nvPr>
            <p:ph type="body" sz="half" idx="4294967295"/>
          </p:nvPr>
        </p:nvSpPr>
        <p:spPr>
          <a:xfrm>
            <a:off x="687161" y="2003879"/>
            <a:ext cx="5411788" cy="3448050"/>
          </a:xfrm>
        </p:spPr>
        <p:txBody>
          <a:bodyPr vert="horz" lIns="91440" tIns="45720" rIns="91440" bIns="45720" rtlCol="0" anchor="t">
            <a:noAutofit/>
          </a:bodyPr>
          <a:lstStyle/>
          <a:p>
            <a:pPr>
              <a:buFont typeface="Arial"/>
              <a:buChar char="•"/>
            </a:pPr>
            <a:r>
              <a:rPr lang="en-US" sz="2200" b="0">
                <a:solidFill>
                  <a:schemeClr val="tx1">
                    <a:lumMod val="49000"/>
                  </a:schemeClr>
                </a:solidFill>
                <a:latin typeface="Sofia Pro"/>
                <a:ea typeface="Calibri"/>
              </a:rPr>
              <a:t> Novelty and risk </a:t>
            </a:r>
            <a:endParaRPr lang="en-US" b="0" baseline="30000">
              <a:solidFill>
                <a:schemeClr val="tx1">
                  <a:lumMod val="49000"/>
                </a:schemeClr>
              </a:solidFill>
              <a:latin typeface="Sofia Pro"/>
              <a:ea typeface="Calibri"/>
            </a:endParaRPr>
          </a:p>
          <a:p>
            <a:pPr>
              <a:buFont typeface="Arial"/>
              <a:buChar char="•"/>
            </a:pPr>
            <a:r>
              <a:rPr lang="en-US" sz="2200" b="0">
                <a:solidFill>
                  <a:schemeClr val="tx1">
                    <a:lumMod val="49000"/>
                  </a:schemeClr>
                </a:solidFill>
                <a:latin typeface="Sofia Pro"/>
                <a:ea typeface="Calibri"/>
              </a:rPr>
              <a:t> Autonomy </a:t>
            </a:r>
            <a:endParaRPr lang="en-US" b="0" baseline="30000">
              <a:solidFill>
                <a:schemeClr val="tx1">
                  <a:lumMod val="49000"/>
                </a:schemeClr>
              </a:solidFill>
              <a:latin typeface="Sofia Pro"/>
              <a:ea typeface="Calibri"/>
              <a:cs typeface="Calibri"/>
            </a:endParaRPr>
          </a:p>
          <a:p>
            <a:pPr>
              <a:buFont typeface="Arial"/>
              <a:buChar char="•"/>
            </a:pPr>
            <a:r>
              <a:rPr lang="en-US" sz="2200" b="0">
                <a:solidFill>
                  <a:schemeClr val="tx1">
                    <a:lumMod val="49000"/>
                  </a:schemeClr>
                </a:solidFill>
                <a:latin typeface="Sofia Pro"/>
                <a:ea typeface="Calibri"/>
                <a:cs typeface="Calibri"/>
              </a:rPr>
              <a:t> Peer Influence </a:t>
            </a:r>
            <a:endParaRPr lang="en-US" sz="2200" b="0">
              <a:solidFill>
                <a:schemeClr val="tx1">
                  <a:lumMod val="49000"/>
                </a:schemeClr>
              </a:solidFill>
              <a:latin typeface="Sofia Pro"/>
              <a:ea typeface="Calibri"/>
            </a:endParaRPr>
          </a:p>
          <a:p>
            <a:pPr>
              <a:buFont typeface="Arial"/>
              <a:buChar char="•"/>
            </a:pPr>
            <a:r>
              <a:rPr lang="en-US" sz="2200" b="0">
                <a:solidFill>
                  <a:schemeClr val="tx1">
                    <a:lumMod val="49000"/>
                  </a:schemeClr>
                </a:solidFill>
                <a:latin typeface="Sofia Pro"/>
                <a:ea typeface="Calibri"/>
              </a:rPr>
              <a:t> Unique Risks </a:t>
            </a:r>
            <a:r>
              <a:rPr lang="en-US" b="0" baseline="30000">
                <a:solidFill>
                  <a:schemeClr val="tx1">
                    <a:lumMod val="49000"/>
                  </a:schemeClr>
                </a:solidFill>
                <a:latin typeface="Sofia Pro"/>
                <a:ea typeface="Calibri"/>
              </a:rPr>
              <a:t>3  5  18</a:t>
            </a:r>
            <a:endParaRPr lang="en-US" b="0" baseline="30000">
              <a:solidFill>
                <a:schemeClr val="tx1">
                  <a:lumMod val="49000"/>
                </a:schemeClr>
              </a:solidFill>
              <a:latin typeface="Sofia Pro"/>
              <a:ea typeface="Calibri" panose="020F0502020204030204"/>
              <a:cs typeface="Calibri" panose="020F0502020204030204"/>
            </a:endParaRPr>
          </a:p>
          <a:p>
            <a:pPr>
              <a:buFont typeface="Arial"/>
              <a:buChar char="•"/>
            </a:pPr>
            <a:endParaRPr lang="en-US" baseline="30000">
              <a:ea typeface="Calibri" panose="020F0502020204030204"/>
              <a:cs typeface="Calibri" panose="020F0502020204030204"/>
            </a:endParaRPr>
          </a:p>
          <a:p>
            <a:endParaRPr lang="en-US" sz="2400" baseline="30000">
              <a:solidFill>
                <a:schemeClr val="tx1">
                  <a:lumMod val="49000"/>
                </a:schemeClr>
              </a:solidFill>
              <a:ea typeface="Calibri" panose="020F0502020204030204"/>
              <a:cs typeface="Calibri" panose="020F0502020204030204"/>
            </a:endParaRPr>
          </a:p>
        </p:txBody>
      </p:sp>
      <p:sp>
        <p:nvSpPr>
          <p:cNvPr id="23" name="TextBox 22">
            <a:extLst>
              <a:ext uri="{FF2B5EF4-FFF2-40B4-BE49-F238E27FC236}">
                <a16:creationId xmlns:a16="http://schemas.microsoft.com/office/drawing/2014/main" id="{39E0D50F-6A52-1202-8A16-76DB61A73875}"/>
              </a:ext>
            </a:extLst>
          </p:cNvPr>
          <p:cNvSpPr txBox="1"/>
          <p:nvPr/>
        </p:nvSpPr>
        <p:spPr>
          <a:xfrm>
            <a:off x="686160" y="4129488"/>
            <a:ext cx="4810698"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aseline="30000">
                <a:solidFill>
                  <a:schemeClr val="tx1">
                    <a:lumMod val="49000"/>
                  </a:schemeClr>
                </a:solidFill>
                <a:latin typeface="Sofia Pro"/>
                <a:ea typeface="Calibri"/>
                <a:cs typeface="Calibri"/>
              </a:rPr>
              <a:t>3 </a:t>
            </a:r>
            <a:r>
              <a:rPr lang="en-US" sz="1600">
                <a:solidFill>
                  <a:schemeClr val="tx1">
                    <a:lumMod val="49000"/>
                  </a:schemeClr>
                </a:solidFill>
                <a:latin typeface="Sofia Pro"/>
                <a:ea typeface="Calibri"/>
                <a:cs typeface="Calibri"/>
              </a:rPr>
              <a:t>Friedman et al., 2022</a:t>
            </a:r>
          </a:p>
          <a:p>
            <a:r>
              <a:rPr lang="en-US" sz="2000" baseline="30000">
                <a:solidFill>
                  <a:schemeClr val="tx1">
                    <a:lumMod val="49000"/>
                  </a:schemeClr>
                </a:solidFill>
                <a:latin typeface="Sofia Pro"/>
                <a:ea typeface="Calibri"/>
                <a:cs typeface="Calibri"/>
              </a:rPr>
              <a:t>5</a:t>
            </a:r>
            <a:r>
              <a:rPr lang="en-US" sz="2000" dirty="0">
                <a:solidFill>
                  <a:schemeClr val="tx1">
                    <a:lumMod val="49000"/>
                  </a:schemeClr>
                </a:solidFill>
                <a:latin typeface="Sofia Pro"/>
                <a:ea typeface="Calibri"/>
                <a:cs typeface="Calibri"/>
              </a:rPr>
              <a:t> </a:t>
            </a:r>
            <a:r>
              <a:rPr lang="en-US" sz="1600">
                <a:solidFill>
                  <a:schemeClr val="tx1">
                    <a:lumMod val="49000"/>
                  </a:schemeClr>
                </a:solidFill>
                <a:latin typeface="Sofia Pro"/>
                <a:ea typeface="Calibri"/>
                <a:cs typeface="Calibri"/>
              </a:rPr>
              <a:t>Hermans et al., 2023</a:t>
            </a:r>
            <a:endParaRPr lang="en-US">
              <a:solidFill>
                <a:schemeClr val="tx1">
                  <a:lumMod val="49000"/>
                </a:schemeClr>
              </a:solidFill>
              <a:latin typeface="Sofia Pro"/>
              <a:ea typeface="Calibri" panose="020F0502020204030204"/>
              <a:cs typeface="Calibri" panose="020F0502020204030204"/>
            </a:endParaRPr>
          </a:p>
          <a:p>
            <a:r>
              <a:rPr lang="en-US" sz="2000" baseline="30000">
                <a:solidFill>
                  <a:schemeClr val="tx1">
                    <a:lumMod val="49000"/>
                  </a:schemeClr>
                </a:solidFill>
                <a:latin typeface="Sofia Pro"/>
                <a:ea typeface="Calibri"/>
                <a:cs typeface="Calibri"/>
              </a:rPr>
              <a:t>18</a:t>
            </a:r>
            <a:r>
              <a:rPr lang="en-US" sz="1600" dirty="0">
                <a:solidFill>
                  <a:schemeClr val="tx1">
                    <a:lumMod val="49000"/>
                  </a:schemeClr>
                </a:solidFill>
                <a:latin typeface="Sofia Pro"/>
                <a:ea typeface="Calibri"/>
                <a:cs typeface="Calibri"/>
              </a:rPr>
              <a:t> Gray &amp; Squeglia as cited in Witt et al., 2024</a:t>
            </a:r>
            <a:endParaRPr lang="en-US" sz="1600" dirty="0">
              <a:solidFill>
                <a:schemeClr val="tx1">
                  <a:lumMod val="49000"/>
                </a:schemeClr>
              </a:solidFill>
              <a:latin typeface="Calibri" panose="020F0502020204030204"/>
              <a:ea typeface="Calibri"/>
              <a:cs typeface="Calibri"/>
            </a:endParaRPr>
          </a:p>
        </p:txBody>
      </p:sp>
    </p:spTree>
    <p:extLst>
      <p:ext uri="{BB962C8B-B14F-4D97-AF65-F5344CB8AC3E}">
        <p14:creationId xmlns:p14="http://schemas.microsoft.com/office/powerpoint/2010/main" val="136197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5201AB-E3BA-A5D6-CF4E-EA1A44485D69}"/>
              </a:ext>
            </a:extLst>
          </p:cNvPr>
          <p:cNvSpPr>
            <a:spLocks noGrp="1"/>
          </p:cNvSpPr>
          <p:nvPr>
            <p:ph idx="1"/>
          </p:nvPr>
        </p:nvSpPr>
        <p:spPr/>
        <p:txBody>
          <a:bodyPr vert="horz" lIns="91440" tIns="45720" rIns="91440" bIns="45720" rtlCol="0" anchor="t">
            <a:noAutofit/>
          </a:bodyPr>
          <a:lstStyle/>
          <a:p>
            <a:pPr marL="342900" indent="-342900">
              <a:buChar char="•"/>
            </a:pPr>
            <a:r>
              <a:rPr lang="en-US" sz="2200" b="0">
                <a:solidFill>
                  <a:srgbClr val="000000"/>
                </a:solidFill>
                <a:latin typeface="Sofia Pro"/>
                <a:ea typeface="Calibri"/>
                <a:cs typeface="Calibri"/>
              </a:rPr>
              <a:t>Acknowledges the spectrum of youth substance use </a:t>
            </a:r>
          </a:p>
          <a:p>
            <a:pPr marL="342900" indent="-342900">
              <a:buChar char="•"/>
            </a:pPr>
            <a:r>
              <a:rPr lang="en-US" sz="2200" b="0">
                <a:solidFill>
                  <a:srgbClr val="000000"/>
                </a:solidFill>
                <a:latin typeface="Sofia Pro"/>
                <a:ea typeface="Calibri"/>
                <a:cs typeface="Calibri"/>
              </a:rPr>
              <a:t>Uses harm reduction principles which acknowledge developmental and cultural risk factors</a:t>
            </a:r>
          </a:p>
          <a:p>
            <a:pPr marL="342900" indent="-342900">
              <a:buChar char="•"/>
            </a:pPr>
            <a:r>
              <a:rPr lang="en-US" sz="2200" b="0">
                <a:solidFill>
                  <a:srgbClr val="000000"/>
                </a:solidFill>
                <a:latin typeface="Sofia Pro"/>
                <a:ea typeface="Calibri"/>
                <a:cs typeface="Calibri"/>
              </a:rPr>
              <a:t>Acknowledges all reasons youth use drugs </a:t>
            </a:r>
          </a:p>
          <a:p>
            <a:pPr marL="342900" indent="-342900">
              <a:buChar char="•"/>
            </a:pPr>
            <a:r>
              <a:rPr lang="en-US" sz="2200" b="0">
                <a:solidFill>
                  <a:srgbClr val="000000"/>
                </a:solidFill>
                <a:latin typeface="Sofia Pro"/>
                <a:ea typeface="Calibri"/>
                <a:cs typeface="Calibri"/>
              </a:rPr>
              <a:t>Youth already practice safer use in multitude of ways </a:t>
            </a:r>
            <a:r>
              <a:rPr lang="en-US" sz="2000" b="0" baseline="30000">
                <a:solidFill>
                  <a:srgbClr val="000000"/>
                </a:solidFill>
                <a:latin typeface="Sofia Pro"/>
                <a:ea typeface="Calibri"/>
                <a:cs typeface="Calibri"/>
              </a:rPr>
              <a:t>8</a:t>
            </a:r>
          </a:p>
          <a:p>
            <a:pPr marL="800100" lvl="1" indent="-342900">
              <a:buChar char="•"/>
            </a:pPr>
            <a:endParaRPr lang="en-US" sz="2200">
              <a:solidFill>
                <a:srgbClr val="000000"/>
              </a:solidFill>
              <a:ea typeface="Calibri"/>
              <a:cs typeface="Calibri"/>
            </a:endParaRPr>
          </a:p>
          <a:p>
            <a:pPr marL="0" indent="0">
              <a:spcBef>
                <a:spcPts val="0"/>
              </a:spcBef>
              <a:buNone/>
            </a:pPr>
            <a:r>
              <a:rPr lang="en-US" sz="2000" b="0" baseline="30000">
                <a:solidFill>
                  <a:srgbClr val="000000"/>
                </a:solidFill>
                <a:latin typeface="Sofia Pro"/>
                <a:ea typeface="Calibri"/>
                <a:cs typeface="Calibri"/>
              </a:rPr>
              <a:t>8</a:t>
            </a:r>
            <a:r>
              <a:rPr lang="en-US" b="0" baseline="30000">
                <a:solidFill>
                  <a:srgbClr val="000000"/>
                </a:solidFill>
                <a:latin typeface="Sofia Pro"/>
                <a:ea typeface="Calibri"/>
                <a:cs typeface="Calibri"/>
              </a:rPr>
              <a:t> </a:t>
            </a:r>
            <a:r>
              <a:rPr lang="en-US" sz="1600" b="0">
                <a:solidFill>
                  <a:srgbClr val="000000"/>
                </a:solidFill>
                <a:latin typeface="Sofia Pro"/>
                <a:ea typeface="Calibri"/>
                <a:cs typeface="Calibri"/>
              </a:rPr>
              <a:t>Jenkins, Slemon, &amp; Haines-Saah, 2017</a:t>
            </a:r>
          </a:p>
          <a:p>
            <a:pPr marL="0" indent="0">
              <a:spcBef>
                <a:spcPts val="0"/>
              </a:spcBef>
              <a:buNone/>
            </a:pPr>
            <a:endParaRPr lang="en-US" sz="1600" baseline="30000">
              <a:solidFill>
                <a:srgbClr val="112C38"/>
              </a:solidFill>
              <a:ea typeface="Calibri"/>
              <a:cs typeface="Calibri"/>
            </a:endParaRPr>
          </a:p>
        </p:txBody>
      </p:sp>
      <p:sp>
        <p:nvSpPr>
          <p:cNvPr id="3" name="Title 2">
            <a:extLst>
              <a:ext uri="{FF2B5EF4-FFF2-40B4-BE49-F238E27FC236}">
                <a16:creationId xmlns:a16="http://schemas.microsoft.com/office/drawing/2014/main" id="{E4928CFD-057C-B1B0-58FF-6A744DD63274}"/>
              </a:ext>
            </a:extLst>
          </p:cNvPr>
          <p:cNvSpPr>
            <a:spLocks noGrp="1"/>
          </p:cNvSpPr>
          <p:nvPr>
            <p:ph type="title"/>
          </p:nvPr>
        </p:nvSpPr>
        <p:spPr/>
        <p:txBody>
          <a:bodyPr/>
          <a:lstStyle/>
          <a:p>
            <a:r>
              <a:rPr lang="en-US">
                <a:solidFill>
                  <a:schemeClr val="bg1"/>
                </a:solidFill>
                <a:latin typeface="FinalSix Black"/>
                <a:ea typeface="Calibri"/>
                <a:cs typeface="Calibri"/>
              </a:rPr>
              <a:t>Safer Use Messaging</a:t>
            </a:r>
            <a:endParaRPr lang="en-US">
              <a:solidFill>
                <a:schemeClr val="bg1"/>
              </a:solidFill>
              <a:latin typeface="FinalSix Black"/>
            </a:endParaRPr>
          </a:p>
        </p:txBody>
      </p:sp>
      <p:sp>
        <p:nvSpPr>
          <p:cNvPr id="6" name="Text Placeholder 5">
            <a:extLst>
              <a:ext uri="{FF2B5EF4-FFF2-40B4-BE49-F238E27FC236}">
                <a16:creationId xmlns:a16="http://schemas.microsoft.com/office/drawing/2014/main" id="{BE69757C-03EA-A91A-68DB-CC78408CC1D0}"/>
              </a:ext>
            </a:extLst>
          </p:cNvPr>
          <p:cNvSpPr>
            <a:spLocks noGrp="1"/>
          </p:cNvSpPr>
          <p:nvPr>
            <p:ph type="body" idx="13"/>
          </p:nvPr>
        </p:nvSpPr>
        <p:spPr>
          <a:xfrm>
            <a:off x="1225445" y="987145"/>
            <a:ext cx="5261382" cy="896272"/>
          </a:xfrm>
        </p:spPr>
        <p:txBody>
          <a:bodyPr>
            <a:noAutofit/>
          </a:bodyPr>
          <a:lstStyle/>
          <a:p>
            <a:r>
              <a:rPr lang="en-US" sz="4000">
                <a:solidFill>
                  <a:srgbClr val="000000"/>
                </a:solidFill>
                <a:latin typeface="FinalSix Black"/>
              </a:rPr>
              <a:t>Safer Use Messaging</a:t>
            </a:r>
            <a:endParaRPr lang="en-US" sz="4000">
              <a:solidFill>
                <a:srgbClr val="245970"/>
              </a:solidFill>
              <a:latin typeface="FinalSix Black"/>
            </a:endParaRPr>
          </a:p>
        </p:txBody>
      </p:sp>
      <p:sp>
        <p:nvSpPr>
          <p:cNvPr id="16" name="TextBox 15">
            <a:extLst>
              <a:ext uri="{FF2B5EF4-FFF2-40B4-BE49-F238E27FC236}">
                <a16:creationId xmlns:a16="http://schemas.microsoft.com/office/drawing/2014/main" id="{ADE20259-C054-E8B8-D7F5-54E14FEE503F}"/>
              </a:ext>
            </a:extLst>
          </p:cNvPr>
          <p:cNvSpPr txBox="1"/>
          <p:nvPr/>
        </p:nvSpPr>
        <p:spPr>
          <a:xfrm>
            <a:off x="1227422" y="5770552"/>
            <a:ext cx="310657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Sofia Pro"/>
                <a:ea typeface="+mn-lt"/>
                <a:cs typeface="+mn-lt"/>
              </a:rPr>
              <a:t>Photo illustration by LA Johnson/Cornell Watson/Getty Images/NPR</a:t>
            </a:r>
            <a:endParaRPr lang="en-US" sz="1000">
              <a:solidFill>
                <a:schemeClr val="bg1"/>
              </a:solidFill>
              <a:latin typeface="Sofia Pro"/>
              <a:ea typeface="Calibri" panose="020F0502020204030204"/>
              <a:cs typeface="Calibri" panose="020F0502020204030204"/>
            </a:endParaRPr>
          </a:p>
        </p:txBody>
      </p:sp>
      <p:pic>
        <p:nvPicPr>
          <p:cNvPr id="11" name="Picture Placeholder 17" descr="A close-up of hands holding a syringe and a needle&#10;&#10;AI-generated content may be incorrect.">
            <a:extLst>
              <a:ext uri="{FF2B5EF4-FFF2-40B4-BE49-F238E27FC236}">
                <a16:creationId xmlns:a16="http://schemas.microsoft.com/office/drawing/2014/main" id="{7032554A-9565-64AA-AC63-3B1C9CE86CD3}"/>
              </a:ext>
            </a:extLst>
          </p:cNvPr>
          <p:cNvPicPr>
            <a:picLocks noChangeAspect="1"/>
          </p:cNvPicPr>
          <p:nvPr/>
        </p:nvPicPr>
        <p:blipFill>
          <a:blip r:embed="rId3"/>
          <a:srcRect l="20596" r="20596"/>
          <a:stretch/>
        </p:blipFill>
        <p:spPr>
          <a:xfrm>
            <a:off x="1099404" y="2068184"/>
            <a:ext cx="3117340" cy="3442819"/>
          </a:xfrm>
          <a:prstGeom prst="round2DiagRect">
            <a:avLst/>
          </a:prstGeom>
        </p:spPr>
      </p:pic>
    </p:spTree>
    <p:extLst>
      <p:ext uri="{BB962C8B-B14F-4D97-AF65-F5344CB8AC3E}">
        <p14:creationId xmlns:p14="http://schemas.microsoft.com/office/powerpoint/2010/main" val="59508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 calcmode="lin" valueType="num">
                                      <p:cBhvr additive="base">
                                        <p:cTn id="2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3CB464C-931B-C788-EBC0-144F2A57522E}"/>
              </a:ext>
            </a:extLst>
          </p:cNvPr>
          <p:cNvSpPr>
            <a:spLocks noGrp="1"/>
          </p:cNvSpPr>
          <p:nvPr>
            <p:ph idx="1"/>
          </p:nvPr>
        </p:nvSpPr>
        <p:spPr>
          <a:xfrm>
            <a:off x="551301" y="1825625"/>
            <a:ext cx="6197627" cy="4351338"/>
          </a:xfrm>
        </p:spPr>
        <p:txBody>
          <a:bodyPr vert="horz" lIns="91440" tIns="45720" rIns="91440" bIns="45720" rtlCol="0" anchor="t">
            <a:noAutofit/>
          </a:bodyPr>
          <a:lstStyle/>
          <a:p>
            <a:pPr marL="342900" indent="-342900">
              <a:buChar char="•"/>
            </a:pPr>
            <a:r>
              <a:rPr lang="en-US" sz="2200" b="0" dirty="0">
                <a:solidFill>
                  <a:srgbClr val="000000"/>
                </a:solidFill>
                <a:latin typeface="Sofia Pro"/>
                <a:ea typeface="Calibri"/>
                <a:cs typeface="Calibri"/>
              </a:rPr>
              <a:t>Focus on developmentally and experientially appropriate interventions, paired with education</a:t>
            </a:r>
          </a:p>
          <a:p>
            <a:pPr marL="342900" indent="-342900">
              <a:buChar char="•"/>
            </a:pPr>
            <a:r>
              <a:rPr lang="en-US" sz="2200" b="0">
                <a:solidFill>
                  <a:srgbClr val="000000"/>
                </a:solidFill>
                <a:latin typeface="Sofia Pro"/>
                <a:ea typeface="Calibri"/>
                <a:cs typeface="Calibri Light"/>
              </a:rPr>
              <a:t>Use messaging that resonates: Getting Candid</a:t>
            </a:r>
            <a:endParaRPr lang="en-US" sz="2200" b="0" baseline="30000">
              <a:solidFill>
                <a:srgbClr val="000000"/>
              </a:solidFill>
              <a:latin typeface="Sofia Pro"/>
              <a:ea typeface="Calibri"/>
              <a:cs typeface="Calibri Light" panose="020F0302020204030204" pitchFamily="34" charset="0"/>
            </a:endParaRPr>
          </a:p>
          <a:p>
            <a:pPr marL="800100" lvl="1" indent="-342900">
              <a:buChar char="•"/>
            </a:pPr>
            <a:r>
              <a:rPr lang="en-US" sz="2200">
                <a:solidFill>
                  <a:srgbClr val="000000"/>
                </a:solidFill>
                <a:latin typeface="Sofia Pro"/>
                <a:ea typeface="Calibri"/>
                <a:cs typeface="Calibri"/>
              </a:rPr>
              <a:t>2,000 youth (13-18) and youth serving providers</a:t>
            </a:r>
            <a:endParaRPr lang="en-US" sz="2200" baseline="30000">
              <a:solidFill>
                <a:srgbClr val="000000"/>
              </a:solidFill>
              <a:latin typeface="Sofia Pro"/>
              <a:ea typeface="Calibri"/>
              <a:cs typeface="Calibri Light"/>
            </a:endParaRPr>
          </a:p>
          <a:p>
            <a:pPr marL="800100" lvl="1" indent="-342900">
              <a:buChar char="•"/>
            </a:pPr>
            <a:r>
              <a:rPr lang="en-US" sz="2200">
                <a:solidFill>
                  <a:srgbClr val="000000"/>
                </a:solidFill>
                <a:latin typeface="Sofia Pro"/>
                <a:ea typeface="Calibri"/>
                <a:cs typeface="Calibri Light"/>
              </a:rPr>
              <a:t>Youth MOST trust health care providers and individuals with lived experience </a:t>
            </a:r>
            <a:r>
              <a:rPr lang="en-US" sz="2200" baseline="30000">
                <a:solidFill>
                  <a:srgbClr val="000000"/>
                </a:solidFill>
                <a:latin typeface="Sofia Pro"/>
                <a:ea typeface="Calibri"/>
                <a:cs typeface="Calibri Light"/>
              </a:rPr>
              <a:t>14</a:t>
            </a:r>
            <a:endParaRPr lang="en-US" sz="2200" baseline="30000">
              <a:solidFill>
                <a:srgbClr val="000000"/>
              </a:solidFill>
              <a:latin typeface="Sofia Pro"/>
              <a:ea typeface="Calibri"/>
              <a:cs typeface="Calibri Light" panose="020F0302020204030204" pitchFamily="34" charset="0"/>
            </a:endParaRPr>
          </a:p>
          <a:p>
            <a:pPr marL="914400" lvl="2" indent="0">
              <a:buNone/>
            </a:pPr>
            <a:endParaRPr lang="en-US" baseline="30000">
              <a:solidFill>
                <a:srgbClr val="000000"/>
              </a:solidFill>
              <a:ea typeface="Calibri"/>
              <a:cs typeface="Calibri Light" panose="020F0302020204030204" pitchFamily="34" charset="0"/>
            </a:endParaRPr>
          </a:p>
          <a:p>
            <a:pPr marL="914400" lvl="2" indent="0">
              <a:buNone/>
            </a:pPr>
            <a:endParaRPr lang="en-US" baseline="30000">
              <a:ea typeface="Calibri"/>
              <a:cs typeface="Calibri Light" panose="020F0302020204030204" pitchFamily="34" charset="0"/>
            </a:endParaRPr>
          </a:p>
          <a:p>
            <a:pPr lvl="1"/>
            <a:endParaRPr lang="en-US" sz="2200">
              <a:ea typeface="Calibri"/>
              <a:cs typeface="Calibri Light" panose="020F0302020204030204" pitchFamily="34" charset="0"/>
            </a:endParaRPr>
          </a:p>
          <a:p>
            <a:pPr marL="457200" lvl="1" indent="0">
              <a:buNone/>
            </a:pPr>
            <a:endParaRPr lang="en-US" sz="2200">
              <a:ea typeface="Calibri"/>
              <a:cs typeface="Calibri Light"/>
            </a:endParaRPr>
          </a:p>
          <a:p>
            <a:pPr marL="457200" lvl="1" indent="0">
              <a:buNone/>
            </a:pPr>
            <a:endParaRPr lang="en-US" sz="1600">
              <a:ea typeface="Calibri"/>
              <a:cs typeface="Calibri"/>
            </a:endParaRPr>
          </a:p>
          <a:p>
            <a:pPr marL="457200" lvl="1" indent="0">
              <a:buNone/>
            </a:pPr>
            <a:endParaRPr lang="en-US" sz="2200">
              <a:ea typeface="Calibri"/>
              <a:cs typeface="Calibri Light"/>
            </a:endParaRPr>
          </a:p>
          <a:p>
            <a:pPr marL="457200" lvl="1" indent="0">
              <a:buNone/>
            </a:pPr>
            <a:endParaRPr lang="en-US">
              <a:ea typeface="Calibri"/>
              <a:cs typeface="Calibri Light"/>
            </a:endParaRPr>
          </a:p>
          <a:p>
            <a:endParaRPr lang="en-US">
              <a:ea typeface="Calibri"/>
              <a:cs typeface="Calibri Light"/>
            </a:endParaRPr>
          </a:p>
          <a:p>
            <a:endParaRPr lang="en-US">
              <a:ea typeface="Calibri"/>
              <a:cs typeface="Calibri"/>
            </a:endParaRPr>
          </a:p>
          <a:p>
            <a:endParaRPr lang="en-US">
              <a:ea typeface="Calibri"/>
              <a:cs typeface="Calibri"/>
            </a:endParaRPr>
          </a:p>
          <a:p>
            <a:endParaRPr lang="en-US">
              <a:ea typeface="Calibri"/>
              <a:cs typeface="Calibri"/>
            </a:endParaRPr>
          </a:p>
          <a:p>
            <a:pPr marL="457200" lvl="1" indent="0">
              <a:buNone/>
            </a:pPr>
            <a:endParaRPr lang="en-US">
              <a:ea typeface="Calibri"/>
              <a:cs typeface="Calibri"/>
            </a:endParaRPr>
          </a:p>
          <a:p>
            <a:pPr marL="457200" lvl="1" indent="0">
              <a:buNone/>
            </a:pPr>
            <a:endParaRPr lang="en-US">
              <a:ea typeface="Calibri"/>
              <a:cs typeface="Calibri"/>
            </a:endParaRPr>
          </a:p>
          <a:p>
            <a:pPr lvl="1"/>
            <a:endParaRPr lang="en-US">
              <a:ea typeface="Calibri"/>
              <a:cs typeface="Calibri"/>
            </a:endParaRPr>
          </a:p>
          <a:p>
            <a:pPr marL="457200" lvl="1" indent="0">
              <a:buNone/>
            </a:pPr>
            <a:endParaRPr lang="en-US">
              <a:ea typeface="Calibri"/>
              <a:cs typeface="Calibri"/>
            </a:endParaRPr>
          </a:p>
          <a:p>
            <a:pPr lvl="1"/>
            <a:endParaRPr lang="en-US">
              <a:ea typeface="Calibri"/>
              <a:cs typeface="Calibri"/>
            </a:endParaRPr>
          </a:p>
          <a:p>
            <a:pPr lvl="1"/>
            <a:endParaRPr lang="en-US">
              <a:ea typeface="Calibri"/>
              <a:cs typeface="Calibri"/>
            </a:endParaRPr>
          </a:p>
          <a:p>
            <a:pPr marL="457200" lvl="1" indent="0">
              <a:buNone/>
            </a:pPr>
            <a:endParaRPr lang="en-US">
              <a:ea typeface="Calibri"/>
              <a:cs typeface="Calibri"/>
            </a:endParaRPr>
          </a:p>
        </p:txBody>
      </p:sp>
      <p:sp>
        <p:nvSpPr>
          <p:cNvPr id="3" name="Title 2">
            <a:extLst>
              <a:ext uri="{FF2B5EF4-FFF2-40B4-BE49-F238E27FC236}">
                <a16:creationId xmlns:a16="http://schemas.microsoft.com/office/drawing/2014/main" id="{8BD59C37-6864-8F61-7A57-86A50E1B8EA3}"/>
              </a:ext>
            </a:extLst>
          </p:cNvPr>
          <p:cNvSpPr>
            <a:spLocks noGrp="1"/>
          </p:cNvSpPr>
          <p:nvPr>
            <p:ph type="title"/>
          </p:nvPr>
        </p:nvSpPr>
        <p:spPr/>
        <p:txBody>
          <a:bodyPr/>
          <a:lstStyle/>
          <a:p>
            <a:r>
              <a:rPr lang="en-US">
                <a:solidFill>
                  <a:srgbClr val="000000"/>
                </a:solidFill>
                <a:latin typeface="FinalSix Black"/>
                <a:ea typeface="Calibri"/>
                <a:cs typeface="Calibri"/>
              </a:rPr>
              <a:t>Working Across the Spectrum</a:t>
            </a:r>
            <a:endParaRPr lang="en-US">
              <a:solidFill>
                <a:srgbClr val="000000"/>
              </a:solidFill>
              <a:latin typeface="FinalSix Black"/>
            </a:endParaRPr>
          </a:p>
        </p:txBody>
      </p:sp>
      <p:sp>
        <p:nvSpPr>
          <p:cNvPr id="7" name="TextBox 6">
            <a:extLst>
              <a:ext uri="{FF2B5EF4-FFF2-40B4-BE49-F238E27FC236}">
                <a16:creationId xmlns:a16="http://schemas.microsoft.com/office/drawing/2014/main" id="{B192FCB2-A21B-3D93-2F60-3B649CC2B810}"/>
              </a:ext>
            </a:extLst>
          </p:cNvPr>
          <p:cNvSpPr txBox="1"/>
          <p:nvPr/>
        </p:nvSpPr>
        <p:spPr>
          <a:xfrm>
            <a:off x="386750" y="5326606"/>
            <a:ext cx="774645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aseline="30000" dirty="0">
                <a:solidFill>
                  <a:srgbClr val="000000"/>
                </a:solidFill>
                <a:latin typeface="Sofia Pro"/>
                <a:ea typeface="Calibri"/>
                <a:cs typeface="Calibri"/>
              </a:rPr>
              <a:t>14 </a:t>
            </a:r>
            <a:r>
              <a:rPr lang="en-US" sz="1600" dirty="0">
                <a:solidFill>
                  <a:srgbClr val="000000"/>
                </a:solidFill>
                <a:latin typeface="Sofia Pro"/>
                <a:ea typeface="Calibri"/>
                <a:cs typeface="Calibri"/>
              </a:rPr>
              <a:t>Sloyer</a:t>
            </a:r>
            <a:r>
              <a:rPr lang="en-US" sz="1600" b="0" i="0" u="none" strike="noStrike" baseline="0" dirty="0">
                <a:solidFill>
                  <a:srgbClr val="000000"/>
                </a:solidFill>
                <a:latin typeface="Sofia Pro"/>
                <a:ea typeface="Calibri"/>
                <a:cs typeface="Calibri"/>
              </a:rPr>
              <a:t>, Stark, Woods-</a:t>
            </a:r>
            <a:r>
              <a:rPr lang="en-US" sz="1600" b="0" i="0" u="none" strike="noStrike" baseline="0" dirty="0" err="1">
                <a:solidFill>
                  <a:srgbClr val="000000"/>
                </a:solidFill>
                <a:latin typeface="Sofia Pro"/>
                <a:ea typeface="Calibri"/>
                <a:cs typeface="Calibri"/>
              </a:rPr>
              <a:t>Razaa</a:t>
            </a:r>
            <a:r>
              <a:rPr lang="en-US" sz="1600" b="0" i="0" u="none" strike="noStrike" baseline="0" dirty="0">
                <a:solidFill>
                  <a:srgbClr val="000000"/>
                </a:solidFill>
                <a:latin typeface="Sofia Pro"/>
                <a:ea typeface="Calibri"/>
                <a:cs typeface="Calibri"/>
              </a:rPr>
              <a:t>, Halliday, Peterson, &amp; Pietruszewski, 2023</a:t>
            </a:r>
            <a:endParaRPr lang="en-US" sz="1600" dirty="0">
              <a:solidFill>
                <a:srgbClr val="000000"/>
              </a:solidFill>
              <a:latin typeface="Sofia Pro"/>
            </a:endParaRPr>
          </a:p>
        </p:txBody>
      </p:sp>
      <p:pic>
        <p:nvPicPr>
          <p:cNvPr id="11" name="Picture 10" descr="A blue rectangular frame with black text&#10;&#10;AI-generated content may be incorrect.">
            <a:extLst>
              <a:ext uri="{FF2B5EF4-FFF2-40B4-BE49-F238E27FC236}">
                <a16:creationId xmlns:a16="http://schemas.microsoft.com/office/drawing/2014/main" id="{7DA937CF-58BC-0C57-CFAF-51F4B287B661}"/>
              </a:ext>
            </a:extLst>
          </p:cNvPr>
          <p:cNvPicPr>
            <a:picLocks noChangeAspect="1"/>
          </p:cNvPicPr>
          <p:nvPr/>
        </p:nvPicPr>
        <p:blipFill>
          <a:blip r:embed="rId3"/>
          <a:stretch>
            <a:fillRect/>
          </a:stretch>
        </p:blipFill>
        <p:spPr>
          <a:xfrm>
            <a:off x="6096384" y="449036"/>
            <a:ext cx="6009736" cy="6081623"/>
          </a:xfrm>
          <a:prstGeom prst="rect">
            <a:avLst/>
          </a:prstGeom>
        </p:spPr>
      </p:pic>
    </p:spTree>
    <p:extLst>
      <p:ext uri="{BB962C8B-B14F-4D97-AF65-F5344CB8AC3E}">
        <p14:creationId xmlns:p14="http://schemas.microsoft.com/office/powerpoint/2010/main" val="3762269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61A4515-EB18-04AA-4D15-4240E501F8BC}"/>
              </a:ext>
            </a:extLst>
          </p:cNvPr>
          <p:cNvSpPr>
            <a:spLocks noGrp="1"/>
          </p:cNvSpPr>
          <p:nvPr>
            <p:ph sz="half" idx="21"/>
          </p:nvPr>
        </p:nvSpPr>
        <p:spPr/>
        <p:txBody>
          <a:bodyPr vert="horz" lIns="91440" tIns="45720" rIns="91440" bIns="45720" rtlCol="0" anchor="t">
            <a:noAutofit/>
          </a:bodyPr>
          <a:lstStyle/>
          <a:p>
            <a:pPr marL="342900" indent="-342900"/>
            <a:endParaRPr lang="en-US" sz="2200">
              <a:latin typeface="Sofia Pro"/>
              <a:ea typeface="Calibri"/>
              <a:cs typeface="Calibri"/>
            </a:endParaRPr>
          </a:p>
          <a:p>
            <a:pPr marL="342900" indent="-342900"/>
            <a:endParaRPr lang="en-US" sz="2200">
              <a:latin typeface="Sofia Pro"/>
              <a:ea typeface="Calibri"/>
              <a:cs typeface="Calibri"/>
            </a:endParaRPr>
          </a:p>
          <a:p>
            <a:pPr marL="342900" indent="-342900">
              <a:lnSpc>
                <a:spcPct val="90000"/>
              </a:lnSpc>
              <a:buFont typeface="Arial"/>
              <a:buChar char="•"/>
            </a:pPr>
            <a:r>
              <a:rPr lang="en-US" sz="2200" b="0">
                <a:solidFill>
                  <a:srgbClr val="000000"/>
                </a:solidFill>
                <a:latin typeface="Sofia Pro"/>
                <a:ea typeface="Calibri"/>
                <a:cs typeface="Calibri"/>
              </a:rPr>
              <a:t>cope with mental health</a:t>
            </a:r>
            <a:endParaRPr lang="en-US" sz="2200" b="0" baseline="30000">
              <a:solidFill>
                <a:srgbClr val="000000"/>
              </a:solidFill>
              <a:latin typeface="Sofia Pro"/>
              <a:ea typeface="Calibri"/>
              <a:cs typeface="Calibri"/>
            </a:endParaRPr>
          </a:p>
          <a:p>
            <a:pPr marL="342900" indent="-342900">
              <a:lnSpc>
                <a:spcPct val="90000"/>
              </a:lnSpc>
              <a:buFont typeface="Arial"/>
              <a:buChar char="•"/>
            </a:pPr>
            <a:r>
              <a:rPr lang="en-US" sz="2200" b="0">
                <a:solidFill>
                  <a:srgbClr val="000000"/>
                </a:solidFill>
                <a:latin typeface="Sofia Pro"/>
                <a:ea typeface="Calibri"/>
                <a:cs typeface="Calibri"/>
              </a:rPr>
              <a:t>peers are using</a:t>
            </a:r>
            <a:endParaRPr lang="en-US" sz="2200" b="0" baseline="30000">
              <a:solidFill>
                <a:srgbClr val="000000"/>
              </a:solidFill>
              <a:latin typeface="Sofia Pro"/>
              <a:ea typeface="Calibri"/>
              <a:cs typeface="Calibri"/>
            </a:endParaRPr>
          </a:p>
          <a:p>
            <a:pPr marL="342900" indent="-342900">
              <a:lnSpc>
                <a:spcPct val="90000"/>
              </a:lnSpc>
              <a:buFont typeface="Arial"/>
              <a:buChar char="•"/>
            </a:pPr>
            <a:r>
              <a:rPr lang="en-US" sz="2200" b="0">
                <a:solidFill>
                  <a:srgbClr val="000000"/>
                </a:solidFill>
                <a:latin typeface="Sofia Pro"/>
                <a:ea typeface="Calibri"/>
                <a:cs typeface="Calibri"/>
              </a:rPr>
              <a:t>cope with school/friend/family stress</a:t>
            </a:r>
            <a:endParaRPr lang="en-US" sz="2200" b="0" baseline="30000">
              <a:solidFill>
                <a:srgbClr val="000000"/>
              </a:solidFill>
              <a:latin typeface="Sofia Pro"/>
              <a:ea typeface="Calibri"/>
              <a:cs typeface="Calibri"/>
            </a:endParaRPr>
          </a:p>
          <a:p>
            <a:pPr marL="342900" indent="-342900">
              <a:lnSpc>
                <a:spcPct val="90000"/>
              </a:lnSpc>
              <a:buFont typeface="Arial"/>
              <a:buChar char="•"/>
            </a:pPr>
            <a:r>
              <a:rPr lang="en-US" sz="2200" b="0">
                <a:solidFill>
                  <a:srgbClr val="000000"/>
                </a:solidFill>
                <a:latin typeface="Sofia Pro"/>
                <a:ea typeface="Calibri"/>
                <a:cs typeface="Calibri"/>
              </a:rPr>
              <a:t>have fun</a:t>
            </a:r>
            <a:endParaRPr lang="en-US" sz="2200" b="0" baseline="30000">
              <a:solidFill>
                <a:srgbClr val="000000"/>
              </a:solidFill>
              <a:latin typeface="Sofia Pro"/>
              <a:ea typeface="Calibri"/>
              <a:cs typeface="Calibri"/>
            </a:endParaRPr>
          </a:p>
          <a:p>
            <a:pPr marL="0">
              <a:lnSpc>
                <a:spcPct val="90000"/>
              </a:lnSpc>
              <a:buNone/>
            </a:pPr>
            <a:endParaRPr lang="en-US" sz="2200">
              <a:ea typeface="Calibri"/>
              <a:cs typeface="Calibri"/>
            </a:endParaRPr>
          </a:p>
          <a:p>
            <a:pPr marL="0">
              <a:lnSpc>
                <a:spcPct val="90000"/>
              </a:lnSpc>
              <a:buNone/>
            </a:pPr>
            <a:endParaRPr lang="en-US" sz="2200">
              <a:ea typeface="Calibri"/>
              <a:cs typeface="Calibri"/>
            </a:endParaRPr>
          </a:p>
          <a:p>
            <a:pPr marL="0">
              <a:lnSpc>
                <a:spcPct val="90000"/>
              </a:lnSpc>
              <a:buNone/>
            </a:pPr>
            <a:endParaRPr lang="en-US" sz="2200">
              <a:ea typeface="Calibri"/>
              <a:cs typeface="Calibri"/>
            </a:endParaRPr>
          </a:p>
          <a:p>
            <a:pPr marL="0">
              <a:lnSpc>
                <a:spcPct val="90000"/>
              </a:lnSpc>
              <a:buNone/>
            </a:pPr>
            <a:endParaRPr lang="en-US" sz="1600">
              <a:ea typeface="Calibri"/>
              <a:cs typeface="Calibri"/>
            </a:endParaRPr>
          </a:p>
        </p:txBody>
      </p:sp>
      <p:sp>
        <p:nvSpPr>
          <p:cNvPr id="3" name="Title 2">
            <a:extLst>
              <a:ext uri="{FF2B5EF4-FFF2-40B4-BE49-F238E27FC236}">
                <a16:creationId xmlns:a16="http://schemas.microsoft.com/office/drawing/2014/main" id="{3A3CADF5-86E7-75ED-821F-A0EF75BA5BD5}"/>
              </a:ext>
            </a:extLst>
          </p:cNvPr>
          <p:cNvSpPr>
            <a:spLocks noGrp="1"/>
          </p:cNvSpPr>
          <p:nvPr>
            <p:ph type="title"/>
          </p:nvPr>
        </p:nvSpPr>
        <p:spPr/>
        <p:txBody>
          <a:bodyPr/>
          <a:lstStyle/>
          <a:p>
            <a:r>
              <a:rPr lang="en-US">
                <a:solidFill>
                  <a:srgbClr val="000000"/>
                </a:solidFill>
                <a:latin typeface="FinalSix Black"/>
                <a:ea typeface="Calibri"/>
                <a:cs typeface="Calibri"/>
              </a:rPr>
              <a:t>Working Across the Spectrum </a:t>
            </a:r>
            <a:endParaRPr lang="en-US">
              <a:solidFill>
                <a:srgbClr val="000000"/>
              </a:solidFill>
              <a:latin typeface="FinalSix Black"/>
              <a:ea typeface="Calibri"/>
            </a:endParaRPr>
          </a:p>
        </p:txBody>
      </p:sp>
      <p:sp>
        <p:nvSpPr>
          <p:cNvPr id="4" name="Text Placeholder 3">
            <a:extLst>
              <a:ext uri="{FF2B5EF4-FFF2-40B4-BE49-F238E27FC236}">
                <a16:creationId xmlns:a16="http://schemas.microsoft.com/office/drawing/2014/main" id="{2BB627B5-9102-CF8C-00B6-E774114C3BF9}"/>
              </a:ext>
            </a:extLst>
          </p:cNvPr>
          <p:cNvSpPr>
            <a:spLocks noGrp="1"/>
          </p:cNvSpPr>
          <p:nvPr>
            <p:ph type="body" idx="4294967295"/>
          </p:nvPr>
        </p:nvSpPr>
        <p:spPr>
          <a:xfrm>
            <a:off x="551089" y="1667329"/>
            <a:ext cx="5305425" cy="817563"/>
          </a:xfrm>
        </p:spPr>
        <p:txBody>
          <a:bodyPr vert="horz" lIns="91440" tIns="45720" rIns="91440" bIns="45720" rtlCol="0" anchor="t">
            <a:normAutofit/>
          </a:bodyPr>
          <a:lstStyle/>
          <a:p>
            <a:r>
              <a:rPr lang="en-US" sz="2000">
                <a:solidFill>
                  <a:srgbClr val="000000"/>
                </a:solidFill>
                <a:latin typeface="FinalSix"/>
                <a:ea typeface="Calibri"/>
                <a:cs typeface="Calibri"/>
              </a:rPr>
              <a:t>Reasons youth tell us they use substances:</a:t>
            </a:r>
          </a:p>
        </p:txBody>
      </p:sp>
      <p:sp>
        <p:nvSpPr>
          <p:cNvPr id="5" name="Text Placeholder 4">
            <a:extLst>
              <a:ext uri="{FF2B5EF4-FFF2-40B4-BE49-F238E27FC236}">
                <a16:creationId xmlns:a16="http://schemas.microsoft.com/office/drawing/2014/main" id="{C465B854-8F44-C825-0302-861ABC99A845}"/>
              </a:ext>
            </a:extLst>
          </p:cNvPr>
          <p:cNvSpPr>
            <a:spLocks noGrp="1"/>
          </p:cNvSpPr>
          <p:nvPr>
            <p:ph type="body" sz="quarter" idx="4294967295"/>
          </p:nvPr>
        </p:nvSpPr>
        <p:spPr>
          <a:xfrm>
            <a:off x="6743474" y="1701800"/>
            <a:ext cx="5183187" cy="823913"/>
          </a:xfrm>
        </p:spPr>
        <p:txBody>
          <a:bodyPr vert="horz" lIns="91440" tIns="45720" rIns="91440" bIns="45720" rtlCol="0" anchor="t">
            <a:normAutofit/>
          </a:bodyPr>
          <a:lstStyle/>
          <a:p>
            <a:r>
              <a:rPr lang="en-US" sz="2000">
                <a:solidFill>
                  <a:srgbClr val="000000"/>
                </a:solidFill>
                <a:latin typeface="FinalSix"/>
                <a:ea typeface="Calibri"/>
                <a:cs typeface="Calibri"/>
              </a:rPr>
              <a:t>Reasons youth tell us they don't use substances:</a:t>
            </a:r>
          </a:p>
        </p:txBody>
      </p:sp>
      <p:sp>
        <p:nvSpPr>
          <p:cNvPr id="6" name="Content Placeholder 5">
            <a:extLst>
              <a:ext uri="{FF2B5EF4-FFF2-40B4-BE49-F238E27FC236}">
                <a16:creationId xmlns:a16="http://schemas.microsoft.com/office/drawing/2014/main" id="{A43A84B6-F663-ED3C-7329-576F21C4F888}"/>
              </a:ext>
            </a:extLst>
          </p:cNvPr>
          <p:cNvSpPr>
            <a:spLocks noGrp="1"/>
          </p:cNvSpPr>
          <p:nvPr>
            <p:ph sz="quarter" idx="4294967295"/>
          </p:nvPr>
        </p:nvSpPr>
        <p:spPr>
          <a:xfrm>
            <a:off x="6743474" y="2524806"/>
            <a:ext cx="4897437" cy="2744787"/>
          </a:xfrm>
        </p:spPr>
        <p:txBody>
          <a:bodyPr vert="horz" lIns="91440" tIns="45720" rIns="91440" bIns="45720" rtlCol="0" anchor="t">
            <a:noAutofit/>
          </a:bodyPr>
          <a:lstStyle/>
          <a:p>
            <a:pPr marL="342900" indent="-342900">
              <a:buFont typeface="Arial"/>
              <a:buChar char="•"/>
            </a:pPr>
            <a:r>
              <a:rPr lang="en-US" sz="2200" b="0">
                <a:solidFill>
                  <a:srgbClr val="000000"/>
                </a:solidFill>
                <a:latin typeface="Sofia Pro"/>
                <a:ea typeface="Calibri"/>
                <a:cs typeface="Calibri"/>
              </a:rPr>
              <a:t>could be bad for health</a:t>
            </a:r>
            <a:endParaRPr lang="en-US" b="0">
              <a:solidFill>
                <a:srgbClr val="000000"/>
              </a:solidFill>
              <a:latin typeface="Sofia Pro"/>
              <a:ea typeface="Calibri" panose="020F0502020204030204"/>
              <a:cs typeface="Calibri" panose="020F0502020204030204"/>
            </a:endParaRPr>
          </a:p>
          <a:p>
            <a:pPr marL="342900" indent="-342900">
              <a:buFont typeface="Arial"/>
              <a:buChar char="•"/>
            </a:pPr>
            <a:r>
              <a:rPr lang="en-US" sz="2200" b="0">
                <a:solidFill>
                  <a:srgbClr val="000000"/>
                </a:solidFill>
                <a:latin typeface="Sofia Pro"/>
                <a:ea typeface="Calibri"/>
                <a:cs typeface="Calibri"/>
              </a:rPr>
              <a:t>not interested</a:t>
            </a:r>
          </a:p>
          <a:p>
            <a:pPr marL="342900" indent="-342900">
              <a:buFont typeface="Arial"/>
              <a:buChar char="•"/>
            </a:pPr>
            <a:r>
              <a:rPr lang="en-US" sz="2200" b="0" dirty="0">
                <a:solidFill>
                  <a:srgbClr val="000000"/>
                </a:solidFill>
                <a:latin typeface="Sofia Pro"/>
                <a:ea typeface="Calibri"/>
                <a:cs typeface="Calibri"/>
              </a:rPr>
              <a:t>to avoid messing up future plans/goals</a:t>
            </a:r>
          </a:p>
          <a:p>
            <a:pPr marL="342900" indent="-342900">
              <a:buFont typeface="Arial"/>
              <a:buChar char="•"/>
            </a:pPr>
            <a:r>
              <a:rPr lang="en-US" sz="2200" b="0">
                <a:solidFill>
                  <a:srgbClr val="000000"/>
                </a:solidFill>
                <a:latin typeface="Sofia Pro"/>
                <a:ea typeface="Calibri"/>
                <a:cs typeface="Calibri"/>
              </a:rPr>
              <a:t>want to make healthy choices </a:t>
            </a:r>
            <a:r>
              <a:rPr lang="en-US" sz="2200" b="0" baseline="30000">
                <a:solidFill>
                  <a:srgbClr val="000000"/>
                </a:solidFill>
                <a:latin typeface="Sofia Pro"/>
                <a:ea typeface="Calibri"/>
                <a:cs typeface="Calibri"/>
              </a:rPr>
              <a:t>14</a:t>
            </a:r>
            <a:endParaRPr lang="en-US" sz="2200" b="0">
              <a:solidFill>
                <a:srgbClr val="000000"/>
              </a:solidFill>
              <a:latin typeface="Sofia Pro"/>
              <a:ea typeface="Calibri"/>
              <a:cs typeface="Calibri"/>
            </a:endParaRPr>
          </a:p>
        </p:txBody>
      </p:sp>
      <p:sp>
        <p:nvSpPr>
          <p:cNvPr id="8" name="TextBox 7">
            <a:extLst>
              <a:ext uri="{FF2B5EF4-FFF2-40B4-BE49-F238E27FC236}">
                <a16:creationId xmlns:a16="http://schemas.microsoft.com/office/drawing/2014/main" id="{FD1E7243-C20E-B8E1-74F9-769747A44A04}"/>
              </a:ext>
            </a:extLst>
          </p:cNvPr>
          <p:cNvSpPr txBox="1"/>
          <p:nvPr/>
        </p:nvSpPr>
        <p:spPr>
          <a:xfrm>
            <a:off x="837100" y="5275011"/>
            <a:ext cx="703243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aseline="30000" dirty="0">
                <a:solidFill>
                  <a:srgbClr val="000000"/>
                </a:solidFill>
                <a:latin typeface="Sofia Pro"/>
                <a:ea typeface="Calibri"/>
                <a:cs typeface="Calibri"/>
              </a:rPr>
              <a:t>14 </a:t>
            </a:r>
            <a:r>
              <a:rPr lang="en-US" sz="1600" dirty="0">
                <a:solidFill>
                  <a:srgbClr val="000000"/>
                </a:solidFill>
                <a:latin typeface="Sofia Pro"/>
                <a:ea typeface="Calibri"/>
                <a:cs typeface="Calibri"/>
              </a:rPr>
              <a:t>Sloyer, Stark, Woods-</a:t>
            </a:r>
            <a:r>
              <a:rPr lang="en-US" sz="1600" dirty="0" err="1">
                <a:solidFill>
                  <a:srgbClr val="000000"/>
                </a:solidFill>
                <a:latin typeface="Sofia Pro"/>
                <a:ea typeface="Calibri"/>
                <a:cs typeface="Calibri"/>
              </a:rPr>
              <a:t>Razaa</a:t>
            </a:r>
            <a:r>
              <a:rPr lang="en-US" sz="1600" dirty="0">
                <a:solidFill>
                  <a:srgbClr val="000000"/>
                </a:solidFill>
                <a:latin typeface="Sofia Pro"/>
                <a:ea typeface="Calibri"/>
                <a:cs typeface="Calibri"/>
              </a:rPr>
              <a:t>, Halliday, Peterson, &amp; Pietruszewski, 2023</a:t>
            </a:r>
            <a:endParaRPr lang="en-US" dirty="0">
              <a:solidFill>
                <a:srgbClr val="000000"/>
              </a:solidFill>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244834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fade">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fade">
                                      <p:cBhvr>
                                        <p:cTn id="25" dur="500"/>
                                        <p:tgtEl>
                                          <p:spTgt spid="2">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fade">
                                      <p:cBhvr>
                                        <p:cTn id="30" dur="500"/>
                                        <p:tgtEl>
                                          <p:spTgt spid="2">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Effect transition="in" filter="fade">
                                      <p:cBhvr>
                                        <p:cTn id="35" dur="500"/>
                                        <p:tgtEl>
                                          <p:spTgt spid="6">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xEl>
                                              <p:pRg st="1" end="1"/>
                                            </p:txEl>
                                          </p:spTgt>
                                        </p:tgtEl>
                                        <p:attrNameLst>
                                          <p:attrName>style.visibility</p:attrName>
                                        </p:attrNameLst>
                                      </p:cBhvr>
                                      <p:to>
                                        <p:strVal val="visible"/>
                                      </p:to>
                                    </p:set>
                                    <p:animEffect transition="in" filter="fade">
                                      <p:cBhvr>
                                        <p:cTn id="40" dur="500"/>
                                        <p:tgtEl>
                                          <p:spTgt spid="6">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6">
                                            <p:txEl>
                                              <p:pRg st="2" end="2"/>
                                            </p:txEl>
                                          </p:spTgt>
                                        </p:tgtEl>
                                        <p:attrNameLst>
                                          <p:attrName>style.visibility</p:attrName>
                                        </p:attrNameLst>
                                      </p:cBhvr>
                                      <p:to>
                                        <p:strVal val="visible"/>
                                      </p:to>
                                    </p:set>
                                    <p:animEffect transition="in" filter="fade">
                                      <p:cBhvr>
                                        <p:cTn id="45" dur="500"/>
                                        <p:tgtEl>
                                          <p:spTgt spid="6">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
                                            <p:txEl>
                                              <p:pRg st="3" end="3"/>
                                            </p:txEl>
                                          </p:spTgt>
                                        </p:tgtEl>
                                        <p:attrNameLst>
                                          <p:attrName>style.visibility</p:attrName>
                                        </p:attrNameLst>
                                      </p:cBhvr>
                                      <p:to>
                                        <p:strVal val="visible"/>
                                      </p:to>
                                    </p:set>
                                    <p:animEffect transition="in" filter="fade">
                                      <p:cBhvr>
                                        <p:cTn id="50" dur="500"/>
                                        <p:tgtEl>
                                          <p:spTgt spid="6">
                                            <p:txEl>
                                              <p:pRg st="3" end="3"/>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build="p"/>
      <p:bldP spid="5" grpId="0" build="p"/>
      <p:bldP spid="6" grpId="0" build="p"/>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CB23F8-C1A2-74ED-3C31-8052D4DF64B2}"/>
              </a:ext>
            </a:extLst>
          </p:cNvPr>
          <p:cNvSpPr>
            <a:spLocks noGrp="1"/>
          </p:cNvSpPr>
          <p:nvPr>
            <p:ph idx="1"/>
          </p:nvPr>
        </p:nvSpPr>
        <p:spPr>
          <a:xfrm>
            <a:off x="578514" y="1825625"/>
            <a:ext cx="5251932" cy="4351338"/>
          </a:xfrm>
        </p:spPr>
        <p:txBody>
          <a:bodyPr vert="horz" lIns="91440" tIns="45720" rIns="91440" bIns="45720" rtlCol="0" anchor="t">
            <a:noAutofit/>
          </a:bodyPr>
          <a:lstStyle/>
          <a:p>
            <a:pPr marL="342900" indent="-342900">
              <a:buChar char="•"/>
            </a:pPr>
            <a:r>
              <a:rPr lang="en-US" sz="2200">
                <a:solidFill>
                  <a:srgbClr val="000000"/>
                </a:solidFill>
                <a:latin typeface="Sofia Pro"/>
                <a:ea typeface="Calibri"/>
                <a:cs typeface="Calibri"/>
              </a:rPr>
              <a:t>Safety Plan</a:t>
            </a:r>
            <a:endParaRPr lang="en-US">
              <a:solidFill>
                <a:srgbClr val="000000"/>
              </a:solidFill>
              <a:latin typeface="Sofia Pro"/>
            </a:endParaRPr>
          </a:p>
          <a:p>
            <a:pPr marL="800100" lvl="1" indent="-342900">
              <a:buFont typeface="Arial" panose="020B0604020202020204" pitchFamily="34" charset="0"/>
              <a:buChar char="•"/>
            </a:pPr>
            <a:r>
              <a:rPr lang="en-US" sz="2200">
                <a:solidFill>
                  <a:srgbClr val="000000"/>
                </a:solidFill>
                <a:latin typeface="Sofia Pro"/>
                <a:ea typeface="Calibri"/>
                <a:cs typeface="Calibri"/>
              </a:rPr>
              <a:t>'No matter what' support</a:t>
            </a:r>
          </a:p>
          <a:p>
            <a:pPr marL="800100" lvl="1" indent="-342900">
              <a:buFont typeface="Arial" panose="020B0604020202020204" pitchFamily="34" charset="0"/>
              <a:buChar char="•"/>
            </a:pPr>
            <a:r>
              <a:rPr lang="en-US" sz="2200" dirty="0">
                <a:solidFill>
                  <a:srgbClr val="000000"/>
                </a:solidFill>
                <a:latin typeface="Sofia Pro"/>
                <a:ea typeface="Calibri"/>
                <a:cs typeface="Calibri"/>
              </a:rPr>
              <a:t>Identify an 'out' ahead of time</a:t>
            </a:r>
          </a:p>
          <a:p>
            <a:pPr marL="342900" indent="-342900">
              <a:buChar char="•"/>
            </a:pPr>
            <a:r>
              <a:rPr lang="en-US" sz="2200">
                <a:solidFill>
                  <a:srgbClr val="000000"/>
                </a:solidFill>
                <a:latin typeface="Sofia Pro"/>
                <a:ea typeface="Calibri"/>
                <a:cs typeface="Calibri"/>
              </a:rPr>
              <a:t>Naloxone training and use </a:t>
            </a:r>
            <a:r>
              <a:rPr lang="en-US" sz="2200" b="0" baseline="30000">
                <a:solidFill>
                  <a:srgbClr val="000000"/>
                </a:solidFill>
                <a:latin typeface="Sofia Pro"/>
                <a:ea typeface="Calibri"/>
                <a:cs typeface="Calibri"/>
              </a:rPr>
              <a:t>16</a:t>
            </a:r>
          </a:p>
          <a:p>
            <a:pPr marL="800100" lvl="1" indent="-342900">
              <a:buFont typeface="Arial" panose="020B0604020202020204" pitchFamily="34" charset="0"/>
              <a:buChar char="•"/>
            </a:pPr>
            <a:r>
              <a:rPr lang="en-US" sz="2200">
                <a:solidFill>
                  <a:srgbClr val="000000"/>
                </a:solidFill>
                <a:latin typeface="Sofia Pro"/>
                <a:ea typeface="Calibri"/>
                <a:cs typeface="Calibri"/>
              </a:rPr>
              <a:t>Safe to use in children and</a:t>
            </a:r>
            <a:r>
              <a:rPr lang="en-US" sz="2000" dirty="0">
                <a:solidFill>
                  <a:srgbClr val="000000"/>
                </a:solidFill>
                <a:latin typeface="Sofia Pro"/>
                <a:ea typeface="Calibri"/>
                <a:cs typeface="Calibri"/>
              </a:rPr>
              <a:t> </a:t>
            </a:r>
            <a:r>
              <a:rPr lang="en-US" sz="2200">
                <a:solidFill>
                  <a:srgbClr val="000000"/>
                </a:solidFill>
                <a:latin typeface="Sofia Pro"/>
                <a:ea typeface="Calibri"/>
                <a:cs typeface="Calibri"/>
              </a:rPr>
              <a:t>teens </a:t>
            </a:r>
            <a:r>
              <a:rPr lang="en-US" sz="2200" baseline="30000">
                <a:solidFill>
                  <a:srgbClr val="000000"/>
                </a:solidFill>
                <a:latin typeface="Sofia Pro"/>
                <a:ea typeface="Calibri"/>
                <a:cs typeface="Calibri"/>
              </a:rPr>
              <a:t>1</a:t>
            </a:r>
          </a:p>
          <a:p>
            <a:pPr marL="800100" lvl="1" indent="-342900">
              <a:buFont typeface="Arial" panose="020B0604020202020204" pitchFamily="34" charset="0"/>
              <a:buChar char="•"/>
            </a:pPr>
            <a:r>
              <a:rPr lang="en-US" sz="2200">
                <a:solidFill>
                  <a:srgbClr val="000000"/>
                </a:solidFill>
                <a:latin typeface="Sofia Pro"/>
                <a:ea typeface="Calibri"/>
                <a:cs typeface="Calibri"/>
              </a:rPr>
              <a:t>Dosage matters, "do no harm" </a:t>
            </a:r>
            <a:r>
              <a:rPr lang="en-US" sz="2200" baseline="30000">
                <a:solidFill>
                  <a:srgbClr val="000000"/>
                </a:solidFill>
                <a:latin typeface="Sofia Pro"/>
                <a:ea typeface="Calibri"/>
                <a:cs typeface="Calibri"/>
              </a:rPr>
              <a:t>7</a:t>
            </a:r>
          </a:p>
          <a:p>
            <a:endParaRPr lang="en-US">
              <a:ea typeface="Calibri"/>
              <a:cs typeface="Calibri"/>
            </a:endParaRPr>
          </a:p>
          <a:p>
            <a:pPr lvl="1"/>
            <a:endParaRPr lang="en-US">
              <a:ea typeface="Calibri"/>
              <a:cs typeface="Calibri"/>
            </a:endParaRPr>
          </a:p>
        </p:txBody>
      </p:sp>
      <p:sp>
        <p:nvSpPr>
          <p:cNvPr id="3" name="Title 2">
            <a:extLst>
              <a:ext uri="{FF2B5EF4-FFF2-40B4-BE49-F238E27FC236}">
                <a16:creationId xmlns:a16="http://schemas.microsoft.com/office/drawing/2014/main" id="{F457BEDB-B5F4-D05B-88E2-14D1834C7037}"/>
              </a:ext>
            </a:extLst>
          </p:cNvPr>
          <p:cNvSpPr>
            <a:spLocks noGrp="1"/>
          </p:cNvSpPr>
          <p:nvPr>
            <p:ph type="title"/>
          </p:nvPr>
        </p:nvSpPr>
        <p:spPr/>
        <p:txBody>
          <a:bodyPr/>
          <a:lstStyle/>
          <a:p>
            <a:r>
              <a:rPr lang="en-US" sz="4000">
                <a:solidFill>
                  <a:srgbClr val="000000"/>
                </a:solidFill>
                <a:latin typeface="FinalSix"/>
                <a:ea typeface="Calibri"/>
                <a:cs typeface="Calibri"/>
              </a:rPr>
              <a:t>Working Across the Spectrum</a:t>
            </a:r>
            <a:endParaRPr lang="en-US" sz="4000">
              <a:solidFill>
                <a:srgbClr val="000000"/>
              </a:solidFill>
            </a:endParaRPr>
          </a:p>
        </p:txBody>
      </p:sp>
      <p:sp>
        <p:nvSpPr>
          <p:cNvPr id="11" name="TextBox 10">
            <a:extLst>
              <a:ext uri="{FF2B5EF4-FFF2-40B4-BE49-F238E27FC236}">
                <a16:creationId xmlns:a16="http://schemas.microsoft.com/office/drawing/2014/main" id="{1F7B76C3-BF41-C69D-6F29-BFB6B1DF60F2}"/>
              </a:ext>
            </a:extLst>
          </p:cNvPr>
          <p:cNvSpPr txBox="1"/>
          <p:nvPr/>
        </p:nvSpPr>
        <p:spPr>
          <a:xfrm>
            <a:off x="590314" y="4867175"/>
            <a:ext cx="379443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aseline="30000">
                <a:solidFill>
                  <a:srgbClr val="000000"/>
                </a:solidFill>
                <a:latin typeface="Sofia Pro"/>
                <a:ea typeface="Calibri"/>
                <a:cs typeface="Calibri"/>
              </a:rPr>
              <a:t>1</a:t>
            </a:r>
            <a:r>
              <a:rPr lang="en-US" sz="2000" dirty="0">
                <a:solidFill>
                  <a:srgbClr val="000000"/>
                </a:solidFill>
                <a:latin typeface="Sofia Pro"/>
                <a:ea typeface="Calibri"/>
                <a:cs typeface="Calibri"/>
              </a:rPr>
              <a:t> </a:t>
            </a:r>
            <a:r>
              <a:rPr lang="en-US" sz="1600">
                <a:solidFill>
                  <a:srgbClr val="000000"/>
                </a:solidFill>
                <a:latin typeface="Sofia Pro"/>
                <a:ea typeface="Calibri"/>
                <a:cs typeface="Calibri"/>
              </a:rPr>
              <a:t>CHOC, 2023</a:t>
            </a:r>
          </a:p>
          <a:p>
            <a:r>
              <a:rPr lang="en-US" sz="2000" baseline="30000">
                <a:solidFill>
                  <a:srgbClr val="000000"/>
                </a:solidFill>
                <a:latin typeface="Sofia Pro"/>
                <a:ea typeface="Calibri"/>
                <a:cs typeface="Calibri"/>
              </a:rPr>
              <a:t>7 </a:t>
            </a:r>
            <a:r>
              <a:rPr lang="en-US" sz="1600">
                <a:solidFill>
                  <a:srgbClr val="000000"/>
                </a:solidFill>
                <a:latin typeface="Sofia Pro"/>
                <a:ea typeface="Calibri"/>
                <a:cs typeface="Calibri"/>
              </a:rPr>
              <a:t>Hill, Zagorski, Loera, 2022</a:t>
            </a:r>
          </a:p>
          <a:p>
            <a:r>
              <a:rPr lang="en-US" sz="2000" baseline="30000">
                <a:solidFill>
                  <a:srgbClr val="000000"/>
                </a:solidFill>
                <a:latin typeface="Sofia Pro"/>
                <a:ea typeface="Calibri"/>
                <a:cs typeface="Calibri"/>
              </a:rPr>
              <a:t>16</a:t>
            </a:r>
            <a:r>
              <a:rPr lang="en-US" sz="2000" dirty="0">
                <a:solidFill>
                  <a:srgbClr val="000000"/>
                </a:solidFill>
                <a:latin typeface="Sofia Pro"/>
                <a:ea typeface="Calibri"/>
                <a:cs typeface="Calibri"/>
              </a:rPr>
              <a:t> </a:t>
            </a:r>
            <a:r>
              <a:rPr lang="en-US" sz="1600" dirty="0">
                <a:solidFill>
                  <a:srgbClr val="000000"/>
                </a:solidFill>
                <a:latin typeface="Sofia Pro"/>
                <a:ea typeface="Calibri"/>
                <a:cs typeface="Calibri"/>
              </a:rPr>
              <a:t>Tanz et al., 2022</a:t>
            </a:r>
            <a:endParaRPr lang="en-US" dirty="0">
              <a:solidFill>
                <a:srgbClr val="000000"/>
              </a:solidFill>
              <a:latin typeface="Calibri" panose="020F0502020204030204"/>
              <a:ea typeface="Calibri"/>
              <a:cs typeface="Calibri"/>
            </a:endParaRPr>
          </a:p>
        </p:txBody>
      </p:sp>
      <p:pic>
        <p:nvPicPr>
          <p:cNvPr id="4" name="Picture 3">
            <a:extLst>
              <a:ext uri="{FF2B5EF4-FFF2-40B4-BE49-F238E27FC236}">
                <a16:creationId xmlns:a16="http://schemas.microsoft.com/office/drawing/2014/main" id="{8E4F850C-B02E-9641-95B6-CE9372D21768}"/>
              </a:ext>
            </a:extLst>
          </p:cNvPr>
          <p:cNvPicPr>
            <a:picLocks noChangeAspect="1"/>
          </p:cNvPicPr>
          <p:nvPr/>
        </p:nvPicPr>
        <p:blipFill>
          <a:blip r:embed="rId3"/>
          <a:srcRect l="5877" t="34447" b="15150"/>
          <a:stretch/>
        </p:blipFill>
        <p:spPr>
          <a:xfrm>
            <a:off x="5576684" y="1711818"/>
            <a:ext cx="5798498" cy="3104927"/>
          </a:xfrm>
          <a:prstGeom prst="rect">
            <a:avLst/>
          </a:prstGeom>
        </p:spPr>
      </p:pic>
    </p:spTree>
    <p:extLst>
      <p:ext uri="{BB962C8B-B14F-4D97-AF65-F5344CB8AC3E}">
        <p14:creationId xmlns:p14="http://schemas.microsoft.com/office/powerpoint/2010/main" val="324813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500"/>
                                        <p:tgtEl>
                                          <p:spTgt spid="2">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fade">
                                      <p:cBhvr>
                                        <p:cTn id="24" dur="500"/>
                                        <p:tgtEl>
                                          <p:spTgt spid="2">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4020E53-168C-8F3F-8247-A8766B54CE38}"/>
              </a:ext>
            </a:extLst>
          </p:cNvPr>
          <p:cNvSpPr>
            <a:spLocks noGrp="1"/>
          </p:cNvSpPr>
          <p:nvPr>
            <p:ph idx="1"/>
          </p:nvPr>
        </p:nvSpPr>
        <p:spPr/>
        <p:txBody>
          <a:bodyPr vert="horz" lIns="91440" tIns="45720" rIns="91440" bIns="45720" rtlCol="0" anchor="t">
            <a:noAutofit/>
          </a:bodyPr>
          <a:lstStyle/>
          <a:p>
            <a:pPr algn="ctr"/>
            <a:r>
              <a:rPr lang="en-US">
                <a:solidFill>
                  <a:schemeClr val="tx1">
                    <a:lumMod val="49000"/>
                  </a:schemeClr>
                </a:solidFill>
                <a:latin typeface="Sofia Pro"/>
                <a:ea typeface="Calibri"/>
                <a:cs typeface="Calibri"/>
              </a:rPr>
              <a:t>Presented by:</a:t>
            </a:r>
            <a:endParaRPr lang="en-US">
              <a:solidFill>
                <a:schemeClr val="tx1">
                  <a:lumMod val="49000"/>
                </a:schemeClr>
              </a:solidFill>
              <a:latin typeface="Sofia Pro"/>
              <a:ea typeface="Calibri" panose="020F0502020204030204" pitchFamily="34" charset="0"/>
              <a:cs typeface="Calibri"/>
            </a:endParaRPr>
          </a:p>
          <a:p>
            <a:pPr algn="ctr"/>
            <a:r>
              <a:rPr lang="en-US">
                <a:solidFill>
                  <a:schemeClr val="tx1">
                    <a:lumMod val="49000"/>
                  </a:schemeClr>
                </a:solidFill>
                <a:latin typeface="Sofia Pro"/>
                <a:ea typeface="Calibri"/>
                <a:cs typeface="Calibri"/>
              </a:rPr>
              <a:t>Jacqueline Mace, M.S., LPC, NCC, CRADC</a:t>
            </a:r>
            <a:endParaRPr lang="en-US">
              <a:solidFill>
                <a:schemeClr val="tx1">
                  <a:lumMod val="49000"/>
                </a:schemeClr>
              </a:solidFill>
              <a:latin typeface="Sofia Pro"/>
              <a:ea typeface="Calibri" panose="020F0502020204030204" pitchFamily="34" charset="0"/>
            </a:endParaRPr>
          </a:p>
          <a:p>
            <a:pPr algn="ctr"/>
            <a:endParaRPr lang="en-US">
              <a:solidFill>
                <a:schemeClr val="tx1">
                  <a:lumMod val="49000"/>
                </a:schemeClr>
              </a:solidFill>
              <a:latin typeface="Sofia Pro"/>
              <a:ea typeface="Calibri"/>
              <a:cs typeface="Calibri"/>
            </a:endParaRPr>
          </a:p>
          <a:p>
            <a:pPr algn="ctr"/>
            <a:r>
              <a:rPr lang="en-US">
                <a:solidFill>
                  <a:schemeClr val="tx1">
                    <a:lumMod val="49000"/>
                  </a:schemeClr>
                </a:solidFill>
                <a:latin typeface="Sofia Pro"/>
                <a:ea typeface="Calibri"/>
                <a:cs typeface="Calibri"/>
              </a:rPr>
              <a:t>Assistant Clinic Director</a:t>
            </a:r>
          </a:p>
          <a:p>
            <a:pPr algn="ctr"/>
            <a:r>
              <a:rPr lang="en-US">
                <a:solidFill>
                  <a:schemeClr val="tx1">
                    <a:lumMod val="49000"/>
                  </a:schemeClr>
                </a:solidFill>
                <a:latin typeface="Sofia Pro"/>
                <a:ea typeface="Calibri"/>
                <a:cs typeface="Calibri"/>
              </a:rPr>
              <a:t>Ellie Mental Health </a:t>
            </a:r>
          </a:p>
          <a:p>
            <a:pPr algn="ctr"/>
            <a:r>
              <a:rPr lang="en-US">
                <a:solidFill>
                  <a:schemeClr val="tx1">
                    <a:lumMod val="49000"/>
                  </a:schemeClr>
                </a:solidFill>
                <a:latin typeface="Sofia Pro"/>
                <a:ea typeface="Calibri"/>
                <a:cs typeface="Calibri"/>
              </a:rPr>
              <a:t>Kansas City, Missouri</a:t>
            </a:r>
            <a:endParaRPr lang="en-US">
              <a:solidFill>
                <a:schemeClr val="tx1">
                  <a:lumMod val="49000"/>
                </a:schemeClr>
              </a:solidFill>
              <a:ea typeface="Calibri"/>
              <a:cs typeface="Calibri"/>
            </a:endParaRPr>
          </a:p>
          <a:p>
            <a:endParaRPr lang="en-US">
              <a:ea typeface="Calibri"/>
            </a:endParaRPr>
          </a:p>
        </p:txBody>
      </p:sp>
      <p:sp>
        <p:nvSpPr>
          <p:cNvPr id="3" name="Title 2">
            <a:extLst>
              <a:ext uri="{FF2B5EF4-FFF2-40B4-BE49-F238E27FC236}">
                <a16:creationId xmlns:a16="http://schemas.microsoft.com/office/drawing/2014/main" id="{8533F366-1295-B27D-50F7-16A2D5D80A02}"/>
              </a:ext>
            </a:extLst>
          </p:cNvPr>
          <p:cNvSpPr>
            <a:spLocks noGrp="1"/>
          </p:cNvSpPr>
          <p:nvPr>
            <p:ph type="title"/>
          </p:nvPr>
        </p:nvSpPr>
        <p:spPr/>
        <p:txBody>
          <a:bodyPr/>
          <a:lstStyle/>
          <a:p>
            <a:r>
              <a:rPr lang="en-US" sz="2400" i="1">
                <a:solidFill>
                  <a:schemeClr val="tx1">
                    <a:lumMod val="49000"/>
                  </a:schemeClr>
                </a:solidFill>
                <a:latin typeface="Calibri"/>
                <a:ea typeface="Calibri"/>
                <a:cs typeface="Calibri"/>
              </a:rPr>
              <a:t>Empowering Adolescent Perspectives: Working through Safer Substance Use Strategies </a:t>
            </a:r>
            <a:endParaRPr lang="en-US">
              <a:solidFill>
                <a:schemeClr val="tx1">
                  <a:lumMod val="49000"/>
                </a:schemeClr>
              </a:solidFill>
              <a:latin typeface="Calibri"/>
              <a:cs typeface="Calibri"/>
            </a:endParaRPr>
          </a:p>
        </p:txBody>
      </p:sp>
      <p:sp>
        <p:nvSpPr>
          <p:cNvPr id="5" name="Content Placeholder 4">
            <a:extLst>
              <a:ext uri="{FF2B5EF4-FFF2-40B4-BE49-F238E27FC236}">
                <a16:creationId xmlns:a16="http://schemas.microsoft.com/office/drawing/2014/main" id="{F2351080-02DB-0315-FD4A-3E9B926357D8}"/>
              </a:ext>
            </a:extLst>
          </p:cNvPr>
          <p:cNvSpPr>
            <a:spLocks noGrp="1"/>
          </p:cNvSpPr>
          <p:nvPr>
            <p:ph type="body" idx="4294967295"/>
          </p:nvPr>
        </p:nvSpPr>
        <p:spPr>
          <a:xfrm>
            <a:off x="4285844" y="6181910"/>
            <a:ext cx="6789737" cy="346075"/>
          </a:xfrm>
        </p:spPr>
        <p:txBody>
          <a:bodyPr vert="horz" lIns="91440" tIns="45720" rIns="91440" bIns="45720" rtlCol="0" anchor="t">
            <a:noAutofit/>
          </a:bodyPr>
          <a:lstStyle/>
          <a:p>
            <a:r>
              <a:rPr lang="en-US">
                <a:solidFill>
                  <a:srgbClr val="000000"/>
                </a:solidFill>
                <a:latin typeface="Sofia Pro"/>
                <a:ea typeface="Calibri"/>
                <a:cs typeface="Calibri Light"/>
              </a:rPr>
              <a:t>"Nothing to disclose"</a:t>
            </a:r>
            <a:endParaRPr lang="en-US">
              <a:solidFill>
                <a:srgbClr val="000000"/>
              </a:solidFill>
              <a:latin typeface="Sofia Pro"/>
            </a:endParaRPr>
          </a:p>
        </p:txBody>
      </p:sp>
    </p:spTree>
    <p:extLst>
      <p:ext uri="{BB962C8B-B14F-4D97-AF65-F5344CB8AC3E}">
        <p14:creationId xmlns:p14="http://schemas.microsoft.com/office/powerpoint/2010/main" val="19128687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186DB-8381-7615-0B52-8ED68F28D94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8A2CC9-1BF6-C59A-37C4-F144E7267F02}"/>
              </a:ext>
            </a:extLst>
          </p:cNvPr>
          <p:cNvSpPr>
            <a:spLocks noGrp="1"/>
          </p:cNvSpPr>
          <p:nvPr>
            <p:ph idx="1"/>
          </p:nvPr>
        </p:nvSpPr>
        <p:spPr>
          <a:xfrm>
            <a:off x="551300" y="1370788"/>
            <a:ext cx="5702234" cy="4327711"/>
          </a:xfrm>
        </p:spPr>
        <p:txBody>
          <a:bodyPr vert="horz" lIns="91440" tIns="45720" rIns="91440" bIns="45720" rtlCol="0" anchor="t">
            <a:noAutofit/>
          </a:bodyPr>
          <a:lstStyle/>
          <a:p>
            <a:pPr marL="285750" indent="-285750">
              <a:lnSpc>
                <a:spcPct val="90000"/>
              </a:lnSpc>
              <a:buFont typeface="Arial,Sans-Serif" panose="020B0604020202020204" pitchFamily="34" charset="0"/>
              <a:buChar char="•"/>
            </a:pPr>
            <a:r>
              <a:rPr lang="en-US" sz="2200" b="0">
                <a:solidFill>
                  <a:srgbClr val="000000"/>
                </a:solidFill>
                <a:latin typeface="Sofia Pro"/>
                <a:ea typeface="Calibri"/>
                <a:cs typeface="Calibri"/>
              </a:rPr>
              <a:t>Safer Use Patterns </a:t>
            </a:r>
            <a:r>
              <a:rPr lang="en-US" b="0" baseline="30000">
                <a:solidFill>
                  <a:srgbClr val="000000"/>
                </a:solidFill>
                <a:latin typeface="Sofia Pro"/>
                <a:ea typeface="Calibri"/>
                <a:cs typeface="Calibri"/>
              </a:rPr>
              <a:t>16</a:t>
            </a:r>
          </a:p>
          <a:p>
            <a:pPr marL="1028700" lvl="1" indent="-342900">
              <a:buFont typeface="Arial,Sans-Serif" panose="020B0604020202020204" pitchFamily="34" charset="0"/>
              <a:buChar char="•"/>
            </a:pPr>
            <a:r>
              <a:rPr lang="en-US" sz="2200">
                <a:solidFill>
                  <a:srgbClr val="000000"/>
                </a:solidFill>
                <a:latin typeface="Sofia Pro"/>
                <a:ea typeface="Calibri"/>
                <a:cs typeface="Calibri"/>
              </a:rPr>
              <a:t>Never use alone</a:t>
            </a:r>
          </a:p>
          <a:p>
            <a:pPr marL="1028700" lvl="1" indent="-342900">
              <a:buFont typeface="Arial,Sans-Serif" panose="020B0604020202020204" pitchFamily="34" charset="0"/>
              <a:buChar char="•"/>
            </a:pPr>
            <a:r>
              <a:rPr lang="en-US" sz="2200">
                <a:solidFill>
                  <a:srgbClr val="000000"/>
                </a:solidFill>
                <a:latin typeface="Sofia Pro"/>
                <a:ea typeface="Calibri"/>
                <a:cs typeface="Calibri"/>
              </a:rPr>
              <a:t>Increase amount slowly</a:t>
            </a:r>
          </a:p>
          <a:p>
            <a:pPr marL="1028700" lvl="1" indent="-342900">
              <a:buFont typeface="Arial,Sans-Serif" panose="020B0604020202020204" pitchFamily="34" charset="0"/>
              <a:buChar char="•"/>
            </a:pPr>
            <a:r>
              <a:rPr lang="en-US" sz="2200">
                <a:solidFill>
                  <a:srgbClr val="000000"/>
                </a:solidFill>
                <a:latin typeface="Sofia Pro"/>
                <a:ea typeface="Calibri"/>
                <a:cs typeface="Calibri"/>
              </a:rPr>
              <a:t>Avoid mixing substances</a:t>
            </a:r>
          </a:p>
          <a:p>
            <a:pPr marL="1028700" lvl="1" indent="-342900">
              <a:buFont typeface="Arial,Sans-Serif" panose="020B0604020202020204" pitchFamily="34" charset="0"/>
              <a:buChar char="•"/>
            </a:pPr>
            <a:r>
              <a:rPr lang="en-US" sz="2200">
                <a:solidFill>
                  <a:srgbClr val="000000"/>
                </a:solidFill>
                <a:latin typeface="Sofia Pro"/>
                <a:ea typeface="Calibri"/>
                <a:cs typeface="Calibri"/>
              </a:rPr>
              <a:t>Snort over smoke over inject (bioavailability) </a:t>
            </a:r>
          </a:p>
          <a:p>
            <a:pPr marL="285750" indent="-285750">
              <a:buFont typeface="Arial,Sans-Serif" panose="020B0604020202020204" pitchFamily="34" charset="0"/>
              <a:buChar char="•"/>
            </a:pPr>
            <a:r>
              <a:rPr lang="en-US" sz="2200" b="0">
                <a:solidFill>
                  <a:srgbClr val="000000"/>
                </a:solidFill>
                <a:latin typeface="Sofia Pro"/>
                <a:ea typeface="Calibri"/>
                <a:cs typeface="Calibri"/>
              </a:rPr>
              <a:t>Medication as Treatment (MOUD, MAUD) </a:t>
            </a:r>
            <a:r>
              <a:rPr lang="en-US" b="0" baseline="30000">
                <a:solidFill>
                  <a:srgbClr val="000000"/>
                </a:solidFill>
                <a:latin typeface="Sofia Pro"/>
                <a:ea typeface="Calibri"/>
                <a:cs typeface="Calibri"/>
              </a:rPr>
              <a:t>15</a:t>
            </a:r>
          </a:p>
          <a:p>
            <a:pPr marL="285750" indent="-285750">
              <a:buFont typeface="Arial,Sans-Serif" panose="020B0604020202020204" pitchFamily="34" charset="0"/>
              <a:buChar char="•"/>
            </a:pPr>
            <a:r>
              <a:rPr lang="en-US" sz="2200" b="0">
                <a:solidFill>
                  <a:srgbClr val="000000"/>
                </a:solidFill>
                <a:latin typeface="Sofia Pro"/>
                <a:ea typeface="Calibri"/>
                <a:cs typeface="Calibri"/>
              </a:rPr>
              <a:t>Testing Substances</a:t>
            </a:r>
            <a:endParaRPr lang="en-US" b="0">
              <a:solidFill>
                <a:srgbClr val="000000"/>
              </a:solidFill>
              <a:latin typeface="Sofia Pro"/>
            </a:endParaRPr>
          </a:p>
        </p:txBody>
      </p:sp>
      <p:sp>
        <p:nvSpPr>
          <p:cNvPr id="3" name="Title 2">
            <a:extLst>
              <a:ext uri="{FF2B5EF4-FFF2-40B4-BE49-F238E27FC236}">
                <a16:creationId xmlns:a16="http://schemas.microsoft.com/office/drawing/2014/main" id="{2B97C7BA-A783-ACAA-FDF1-01741A07E92E}"/>
              </a:ext>
            </a:extLst>
          </p:cNvPr>
          <p:cNvSpPr>
            <a:spLocks noGrp="1"/>
          </p:cNvSpPr>
          <p:nvPr>
            <p:ph type="title"/>
          </p:nvPr>
        </p:nvSpPr>
        <p:spPr/>
        <p:txBody>
          <a:bodyPr/>
          <a:lstStyle/>
          <a:p>
            <a:r>
              <a:rPr lang="en-US" sz="4000">
                <a:solidFill>
                  <a:srgbClr val="000000"/>
                </a:solidFill>
                <a:latin typeface="FinalSix Black"/>
                <a:ea typeface="Calibri"/>
                <a:cs typeface="Calibri"/>
              </a:rPr>
              <a:t>Working Across the Spectrum</a:t>
            </a:r>
            <a:endParaRPr lang="en-US" sz="4000">
              <a:solidFill>
                <a:srgbClr val="245970"/>
              </a:solidFill>
              <a:latin typeface="FinalSix Black"/>
            </a:endParaRPr>
          </a:p>
        </p:txBody>
      </p:sp>
      <p:sp>
        <p:nvSpPr>
          <p:cNvPr id="4" name="TextBox 3">
            <a:extLst>
              <a:ext uri="{FF2B5EF4-FFF2-40B4-BE49-F238E27FC236}">
                <a16:creationId xmlns:a16="http://schemas.microsoft.com/office/drawing/2014/main" id="{90E3AC2C-A69C-90C3-9096-459D82CCE9CB}"/>
              </a:ext>
            </a:extLst>
          </p:cNvPr>
          <p:cNvSpPr txBox="1"/>
          <p:nvPr/>
        </p:nvSpPr>
        <p:spPr>
          <a:xfrm>
            <a:off x="612032" y="5533618"/>
            <a:ext cx="488984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aseline="30000">
                <a:solidFill>
                  <a:srgbClr val="000000"/>
                </a:solidFill>
                <a:latin typeface="Sofia Pro"/>
                <a:ea typeface="Calibri"/>
                <a:cs typeface="Calibri"/>
              </a:rPr>
              <a:t>15 </a:t>
            </a:r>
            <a:r>
              <a:rPr lang="en-US" sz="1600" dirty="0">
                <a:solidFill>
                  <a:srgbClr val="000000"/>
                </a:solidFill>
                <a:latin typeface="Sofia Pro"/>
                <a:ea typeface="Calibri"/>
                <a:cs typeface="Calibri"/>
              </a:rPr>
              <a:t>Society of Adolescent Health and Medicine, 2021</a:t>
            </a:r>
          </a:p>
        </p:txBody>
      </p:sp>
      <p:sp>
        <p:nvSpPr>
          <p:cNvPr id="5" name="TextBox 4">
            <a:extLst>
              <a:ext uri="{FF2B5EF4-FFF2-40B4-BE49-F238E27FC236}">
                <a16:creationId xmlns:a16="http://schemas.microsoft.com/office/drawing/2014/main" id="{723208C9-2B42-86D9-BB19-B61C6C892CD5}"/>
              </a:ext>
            </a:extLst>
          </p:cNvPr>
          <p:cNvSpPr txBox="1"/>
          <p:nvPr/>
        </p:nvSpPr>
        <p:spPr>
          <a:xfrm>
            <a:off x="615757" y="5734243"/>
            <a:ext cx="418715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aseline="30000">
                <a:solidFill>
                  <a:srgbClr val="000000"/>
                </a:solidFill>
                <a:latin typeface="Sofia Pro"/>
                <a:ea typeface="Calibri"/>
                <a:cs typeface="Calibri"/>
              </a:rPr>
              <a:t>16</a:t>
            </a:r>
            <a:r>
              <a:rPr lang="en-US" sz="2000" dirty="0">
                <a:solidFill>
                  <a:srgbClr val="000000"/>
                </a:solidFill>
                <a:latin typeface="Sofia Pro"/>
                <a:ea typeface="Calibri"/>
                <a:cs typeface="Calibri"/>
              </a:rPr>
              <a:t> </a:t>
            </a:r>
            <a:r>
              <a:rPr lang="en-US" sz="1600" dirty="0">
                <a:solidFill>
                  <a:srgbClr val="000000"/>
                </a:solidFill>
                <a:latin typeface="Sofia Pro"/>
                <a:ea typeface="Calibri"/>
                <a:cs typeface="Calibri"/>
              </a:rPr>
              <a:t>Tanz et al., 2022</a:t>
            </a:r>
            <a:endParaRPr lang="en-US" dirty="0">
              <a:solidFill>
                <a:srgbClr val="000000"/>
              </a:solidFill>
              <a:latin typeface="Sofia Pro"/>
            </a:endParaRPr>
          </a:p>
        </p:txBody>
      </p:sp>
      <p:pic>
        <p:nvPicPr>
          <p:cNvPr id="10" name="Picture 9" descr="A blue rectangular speech bubble with black text&#10;&#10;AI-generated content may be incorrect.">
            <a:extLst>
              <a:ext uri="{FF2B5EF4-FFF2-40B4-BE49-F238E27FC236}">
                <a16:creationId xmlns:a16="http://schemas.microsoft.com/office/drawing/2014/main" id="{BE1A592C-731E-F85C-8366-F4B33D578148}"/>
              </a:ext>
            </a:extLst>
          </p:cNvPr>
          <p:cNvPicPr>
            <a:picLocks noChangeAspect="1"/>
          </p:cNvPicPr>
          <p:nvPr/>
        </p:nvPicPr>
        <p:blipFill>
          <a:blip r:embed="rId3"/>
          <a:srcRect l="4555" t="10845" r="103" b="6819"/>
          <a:stretch/>
        </p:blipFill>
        <p:spPr>
          <a:xfrm>
            <a:off x="5806721" y="1227666"/>
            <a:ext cx="5868629" cy="4902047"/>
          </a:xfrm>
          <a:prstGeom prst="rect">
            <a:avLst/>
          </a:prstGeom>
        </p:spPr>
      </p:pic>
    </p:spTree>
    <p:extLst>
      <p:ext uri="{BB962C8B-B14F-4D97-AF65-F5344CB8AC3E}">
        <p14:creationId xmlns:p14="http://schemas.microsoft.com/office/powerpoint/2010/main" val="406319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500"/>
                                        <p:tgtEl>
                                          <p:spTgt spid="2">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fade">
                                      <p:cBhvr>
                                        <p:cTn id="16" dur="500"/>
                                        <p:tgtEl>
                                          <p:spTgt spid="2">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500"/>
                                        <p:tgtEl>
                                          <p:spTgt spid="2">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fade">
                                      <p:cBhvr>
                                        <p:cTn id="3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90CF6-A58C-0A2F-C529-5002C689EF5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662439-66F4-BBFA-6B49-7378DEE10BC9}"/>
              </a:ext>
            </a:extLst>
          </p:cNvPr>
          <p:cNvSpPr>
            <a:spLocks noGrp="1"/>
          </p:cNvSpPr>
          <p:nvPr>
            <p:ph idx="1"/>
          </p:nvPr>
        </p:nvSpPr>
        <p:spPr>
          <a:xfrm>
            <a:off x="574927" y="1370788"/>
            <a:ext cx="10392374" cy="4327711"/>
          </a:xfrm>
        </p:spPr>
        <p:txBody>
          <a:bodyPr vert="horz" lIns="91440" tIns="45720" rIns="91440" bIns="45720" rtlCol="0" anchor="t">
            <a:noAutofit/>
          </a:bodyPr>
          <a:lstStyle/>
          <a:p>
            <a:pPr marL="285750" indent="-285750">
              <a:buFont typeface="Arial,Sans-Serif" panose="020B0604020202020204" pitchFamily="34" charset="0"/>
              <a:buChar char="•"/>
            </a:pPr>
            <a:r>
              <a:rPr lang="en-US" sz="2200">
                <a:solidFill>
                  <a:srgbClr val="000000"/>
                </a:solidFill>
                <a:latin typeface="Sofia Pro"/>
                <a:ea typeface="Calibri"/>
                <a:cs typeface="Calibri"/>
              </a:rPr>
              <a:t>SMART Implementation from Youth's Perspective</a:t>
            </a:r>
            <a:endParaRPr lang="en-US"/>
          </a:p>
          <a:p>
            <a:pPr marL="742950" lvl="1" indent="0">
              <a:buNone/>
            </a:pPr>
            <a:endParaRPr lang="en-US" sz="1800" b="0">
              <a:solidFill>
                <a:srgbClr val="000000"/>
              </a:solidFill>
              <a:latin typeface="Sofia Pro"/>
              <a:ea typeface="Calibri"/>
              <a:cs typeface="Calibri"/>
            </a:endParaRPr>
          </a:p>
        </p:txBody>
      </p:sp>
      <p:sp>
        <p:nvSpPr>
          <p:cNvPr id="3" name="Title 2">
            <a:extLst>
              <a:ext uri="{FF2B5EF4-FFF2-40B4-BE49-F238E27FC236}">
                <a16:creationId xmlns:a16="http://schemas.microsoft.com/office/drawing/2014/main" id="{3A869F93-31B6-2200-8519-661A12EC2716}"/>
              </a:ext>
            </a:extLst>
          </p:cNvPr>
          <p:cNvSpPr>
            <a:spLocks noGrp="1"/>
          </p:cNvSpPr>
          <p:nvPr>
            <p:ph type="title"/>
          </p:nvPr>
        </p:nvSpPr>
        <p:spPr/>
        <p:txBody>
          <a:bodyPr/>
          <a:lstStyle/>
          <a:p>
            <a:r>
              <a:rPr lang="en-US" sz="4000">
                <a:solidFill>
                  <a:srgbClr val="000000"/>
                </a:solidFill>
                <a:latin typeface="FinalSix Black"/>
                <a:ea typeface="Calibri"/>
                <a:cs typeface="Calibri"/>
              </a:rPr>
              <a:t>Working Across the Spectrum</a:t>
            </a:r>
            <a:endParaRPr lang="en-US" sz="4000">
              <a:solidFill>
                <a:srgbClr val="245970"/>
              </a:solidFill>
              <a:latin typeface="FinalSix Black"/>
            </a:endParaRPr>
          </a:p>
        </p:txBody>
      </p:sp>
      <p:sp>
        <p:nvSpPr>
          <p:cNvPr id="4" name="TextBox 3">
            <a:extLst>
              <a:ext uri="{FF2B5EF4-FFF2-40B4-BE49-F238E27FC236}">
                <a16:creationId xmlns:a16="http://schemas.microsoft.com/office/drawing/2014/main" id="{C3750835-A479-FB92-0067-EA9D47ECFD46}"/>
              </a:ext>
            </a:extLst>
          </p:cNvPr>
          <p:cNvSpPr txBox="1"/>
          <p:nvPr/>
        </p:nvSpPr>
        <p:spPr>
          <a:xfrm>
            <a:off x="612032" y="5533618"/>
            <a:ext cx="488984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aseline="30000">
                <a:solidFill>
                  <a:srgbClr val="000000"/>
                </a:solidFill>
                <a:latin typeface="Sofia Pro"/>
                <a:ea typeface="Calibri"/>
                <a:cs typeface="Calibri"/>
              </a:rPr>
              <a:t>10 </a:t>
            </a:r>
            <a:r>
              <a:rPr lang="en-US" sz="1600" dirty="0">
                <a:solidFill>
                  <a:srgbClr val="000000"/>
                </a:solidFill>
                <a:latin typeface="Sofia Pro"/>
                <a:ea typeface="Calibri"/>
                <a:cs typeface="Calibri"/>
              </a:rPr>
              <a:t> Lum et al., 2023</a:t>
            </a:r>
          </a:p>
        </p:txBody>
      </p:sp>
      <p:pic>
        <p:nvPicPr>
          <p:cNvPr id="7" name="Picture 6" descr="A blue rectangular frame with black text&#10;&#10;AI-generated content may be incorrect.">
            <a:extLst>
              <a:ext uri="{FF2B5EF4-FFF2-40B4-BE49-F238E27FC236}">
                <a16:creationId xmlns:a16="http://schemas.microsoft.com/office/drawing/2014/main" id="{6129E5F0-FEA6-380B-E147-F4FF2AA1B62F}"/>
              </a:ext>
            </a:extLst>
          </p:cNvPr>
          <p:cNvPicPr>
            <a:picLocks noChangeAspect="1"/>
          </p:cNvPicPr>
          <p:nvPr/>
        </p:nvPicPr>
        <p:blipFill>
          <a:blip r:embed="rId3"/>
          <a:srcRect l="10164" t="14765" r="13609" b="34022"/>
          <a:stretch>
            <a:fillRect/>
          </a:stretch>
        </p:blipFill>
        <p:spPr>
          <a:xfrm>
            <a:off x="599559" y="2052199"/>
            <a:ext cx="5009124" cy="3429483"/>
          </a:xfrm>
          <a:prstGeom prst="rect">
            <a:avLst/>
          </a:prstGeom>
        </p:spPr>
      </p:pic>
      <p:pic>
        <p:nvPicPr>
          <p:cNvPr id="8" name="Picture 7" descr="A yellow rectangular speech bubble with black text&#10;&#10;AI-generated content may be incorrect.">
            <a:extLst>
              <a:ext uri="{FF2B5EF4-FFF2-40B4-BE49-F238E27FC236}">
                <a16:creationId xmlns:a16="http://schemas.microsoft.com/office/drawing/2014/main" id="{0D4889BA-F12E-CA7F-9976-7A561E93D587}"/>
              </a:ext>
            </a:extLst>
          </p:cNvPr>
          <p:cNvPicPr>
            <a:picLocks noChangeAspect="1"/>
          </p:cNvPicPr>
          <p:nvPr/>
        </p:nvPicPr>
        <p:blipFill>
          <a:blip r:embed="rId4"/>
          <a:srcRect l="5048" t="17008" r="3876" b="17030"/>
          <a:stretch>
            <a:fillRect/>
          </a:stretch>
        </p:blipFill>
        <p:spPr>
          <a:xfrm>
            <a:off x="6224785" y="2048549"/>
            <a:ext cx="4881483" cy="3584444"/>
          </a:xfrm>
          <a:prstGeom prst="rect">
            <a:avLst/>
          </a:prstGeom>
        </p:spPr>
      </p:pic>
      <p:pic>
        <p:nvPicPr>
          <p:cNvPr id="6" name="Picture 5" descr="A black and white text&#10;&#10;AI-generated content may be incorrect.">
            <a:extLst>
              <a:ext uri="{FF2B5EF4-FFF2-40B4-BE49-F238E27FC236}">
                <a16:creationId xmlns:a16="http://schemas.microsoft.com/office/drawing/2014/main" id="{BD3E3067-F34E-2934-BEE3-8EE7D4CDD7E4}"/>
              </a:ext>
            </a:extLst>
          </p:cNvPr>
          <p:cNvPicPr>
            <a:picLocks noChangeAspect="1"/>
          </p:cNvPicPr>
          <p:nvPr/>
        </p:nvPicPr>
        <p:blipFill>
          <a:blip r:embed="rId5"/>
          <a:srcRect l="5469" t="24280" r="7625" b="38673"/>
          <a:stretch>
            <a:fillRect/>
          </a:stretch>
        </p:blipFill>
        <p:spPr>
          <a:xfrm>
            <a:off x="5609854" y="4827113"/>
            <a:ext cx="4106825" cy="1748180"/>
          </a:xfrm>
          <a:prstGeom prst="rect">
            <a:avLst/>
          </a:prstGeom>
        </p:spPr>
      </p:pic>
    </p:spTree>
    <p:extLst>
      <p:ext uri="{BB962C8B-B14F-4D97-AF65-F5344CB8AC3E}">
        <p14:creationId xmlns:p14="http://schemas.microsoft.com/office/powerpoint/2010/main" val="136855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566E1-AD9A-C886-252F-1522A36101C8}"/>
            </a:ext>
          </a:extLst>
        </p:cNvPr>
        <p:cNvGrpSpPr/>
        <p:nvPr/>
      </p:nvGrpSpPr>
      <p:grpSpPr>
        <a:xfrm>
          <a:off x="0" y="0"/>
          <a:ext cx="0" cy="0"/>
          <a:chOff x="0" y="0"/>
          <a:chExt cx="0" cy="0"/>
        </a:xfrm>
      </p:grpSpPr>
      <p:pic>
        <p:nvPicPr>
          <p:cNvPr id="9" name="Picture 8" descr="A black and white quote&#10;&#10;AI-generated content may be incorrect.">
            <a:extLst>
              <a:ext uri="{FF2B5EF4-FFF2-40B4-BE49-F238E27FC236}">
                <a16:creationId xmlns:a16="http://schemas.microsoft.com/office/drawing/2014/main" id="{B557DFDD-B757-DCFA-9C74-941E21958DAE}"/>
              </a:ext>
            </a:extLst>
          </p:cNvPr>
          <p:cNvPicPr>
            <a:picLocks noChangeAspect="1"/>
          </p:cNvPicPr>
          <p:nvPr/>
        </p:nvPicPr>
        <p:blipFill>
          <a:blip r:embed="rId3"/>
          <a:srcRect l="5475" t="24688" r="8355" b="37773"/>
          <a:stretch>
            <a:fillRect/>
          </a:stretch>
        </p:blipFill>
        <p:spPr>
          <a:xfrm>
            <a:off x="2478326" y="4785134"/>
            <a:ext cx="3676690" cy="1623438"/>
          </a:xfrm>
          <a:prstGeom prst="rect">
            <a:avLst/>
          </a:prstGeom>
        </p:spPr>
      </p:pic>
      <p:sp>
        <p:nvSpPr>
          <p:cNvPr id="2" name="Content Placeholder 1">
            <a:extLst>
              <a:ext uri="{FF2B5EF4-FFF2-40B4-BE49-F238E27FC236}">
                <a16:creationId xmlns:a16="http://schemas.microsoft.com/office/drawing/2014/main" id="{0003919B-F4A2-F2D6-C0AE-6CE1920E56D0}"/>
              </a:ext>
            </a:extLst>
          </p:cNvPr>
          <p:cNvSpPr>
            <a:spLocks noGrp="1"/>
          </p:cNvSpPr>
          <p:nvPr>
            <p:ph idx="1"/>
          </p:nvPr>
        </p:nvSpPr>
        <p:spPr>
          <a:xfrm>
            <a:off x="574927" y="1370788"/>
            <a:ext cx="10392374" cy="4327711"/>
          </a:xfrm>
        </p:spPr>
        <p:txBody>
          <a:bodyPr vert="horz" lIns="91440" tIns="45720" rIns="91440" bIns="45720" rtlCol="0" anchor="t">
            <a:noAutofit/>
          </a:bodyPr>
          <a:lstStyle/>
          <a:p>
            <a:pPr marL="285750" indent="-285750">
              <a:buFont typeface="Arial,Sans-Serif" panose="020B0604020202020204" pitchFamily="34" charset="0"/>
              <a:buChar char="•"/>
            </a:pPr>
            <a:r>
              <a:rPr lang="en-US" sz="2200">
                <a:solidFill>
                  <a:srgbClr val="000000"/>
                </a:solidFill>
                <a:latin typeface="Sofia Pro"/>
                <a:ea typeface="Calibri"/>
                <a:cs typeface="Calibri"/>
              </a:rPr>
              <a:t>SMART Implementation from Youth's Perspective</a:t>
            </a:r>
            <a:endParaRPr lang="en-US"/>
          </a:p>
          <a:p>
            <a:pPr marL="742950" lvl="1" indent="0">
              <a:buNone/>
            </a:pPr>
            <a:endParaRPr lang="en-US" sz="1800" b="0">
              <a:solidFill>
                <a:srgbClr val="000000"/>
              </a:solidFill>
              <a:latin typeface="Sofia Pro"/>
              <a:ea typeface="Calibri"/>
              <a:cs typeface="Calibri"/>
            </a:endParaRPr>
          </a:p>
        </p:txBody>
      </p:sp>
      <p:sp>
        <p:nvSpPr>
          <p:cNvPr id="3" name="Title 2">
            <a:extLst>
              <a:ext uri="{FF2B5EF4-FFF2-40B4-BE49-F238E27FC236}">
                <a16:creationId xmlns:a16="http://schemas.microsoft.com/office/drawing/2014/main" id="{D384B628-84E8-D81E-65E2-17A4AD74E651}"/>
              </a:ext>
            </a:extLst>
          </p:cNvPr>
          <p:cNvSpPr>
            <a:spLocks noGrp="1"/>
          </p:cNvSpPr>
          <p:nvPr>
            <p:ph type="title"/>
          </p:nvPr>
        </p:nvSpPr>
        <p:spPr/>
        <p:txBody>
          <a:bodyPr/>
          <a:lstStyle/>
          <a:p>
            <a:r>
              <a:rPr lang="en-US" sz="4000">
                <a:solidFill>
                  <a:srgbClr val="000000"/>
                </a:solidFill>
                <a:latin typeface="FinalSix Black"/>
                <a:ea typeface="Calibri"/>
                <a:cs typeface="Calibri"/>
              </a:rPr>
              <a:t>Working Across the Spectrum</a:t>
            </a:r>
            <a:endParaRPr lang="en-US" sz="4000">
              <a:solidFill>
                <a:srgbClr val="245970"/>
              </a:solidFill>
              <a:latin typeface="FinalSix Black"/>
            </a:endParaRPr>
          </a:p>
        </p:txBody>
      </p:sp>
      <p:sp>
        <p:nvSpPr>
          <p:cNvPr id="4" name="TextBox 3">
            <a:extLst>
              <a:ext uri="{FF2B5EF4-FFF2-40B4-BE49-F238E27FC236}">
                <a16:creationId xmlns:a16="http://schemas.microsoft.com/office/drawing/2014/main" id="{5F6E3C47-EAEE-471A-40F4-E5BE8B263148}"/>
              </a:ext>
            </a:extLst>
          </p:cNvPr>
          <p:cNvSpPr txBox="1"/>
          <p:nvPr/>
        </p:nvSpPr>
        <p:spPr>
          <a:xfrm>
            <a:off x="612032" y="5533618"/>
            <a:ext cx="488984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aseline="30000">
                <a:solidFill>
                  <a:srgbClr val="000000"/>
                </a:solidFill>
                <a:latin typeface="Sofia Pro"/>
                <a:ea typeface="Calibri"/>
                <a:cs typeface="Calibri"/>
              </a:rPr>
              <a:t>10 </a:t>
            </a:r>
            <a:r>
              <a:rPr lang="en-US" sz="1600" dirty="0">
                <a:solidFill>
                  <a:srgbClr val="000000"/>
                </a:solidFill>
                <a:latin typeface="Sofia Pro"/>
                <a:ea typeface="Calibri"/>
                <a:cs typeface="Calibri"/>
              </a:rPr>
              <a:t> Lum et al., 2023</a:t>
            </a:r>
          </a:p>
        </p:txBody>
      </p:sp>
      <p:pic>
        <p:nvPicPr>
          <p:cNvPr id="5" name="Picture 4" descr="A quote box with text&#10;&#10;AI-generated content may be incorrect.">
            <a:extLst>
              <a:ext uri="{FF2B5EF4-FFF2-40B4-BE49-F238E27FC236}">
                <a16:creationId xmlns:a16="http://schemas.microsoft.com/office/drawing/2014/main" id="{F072ADD1-B319-B2B8-BC9B-C76F8789366C}"/>
              </a:ext>
            </a:extLst>
          </p:cNvPr>
          <p:cNvPicPr>
            <a:picLocks noChangeAspect="1"/>
          </p:cNvPicPr>
          <p:nvPr/>
        </p:nvPicPr>
        <p:blipFill>
          <a:blip r:embed="rId4"/>
          <a:srcRect l="9991" t="8020" r="8613" b="10060"/>
          <a:stretch>
            <a:fillRect/>
          </a:stretch>
        </p:blipFill>
        <p:spPr>
          <a:xfrm>
            <a:off x="7829697" y="1164356"/>
            <a:ext cx="4004942" cy="4029071"/>
          </a:xfrm>
          <a:prstGeom prst="rect">
            <a:avLst/>
          </a:prstGeom>
        </p:spPr>
      </p:pic>
      <p:pic>
        <p:nvPicPr>
          <p:cNvPr id="10" name="Picture 9" descr="A blue text on a white background&#10;&#10;AI-generated content may be incorrect.">
            <a:extLst>
              <a:ext uri="{FF2B5EF4-FFF2-40B4-BE49-F238E27FC236}">
                <a16:creationId xmlns:a16="http://schemas.microsoft.com/office/drawing/2014/main" id="{0C4E93A5-4C4B-C781-C14F-640D8EA3E805}"/>
              </a:ext>
            </a:extLst>
          </p:cNvPr>
          <p:cNvPicPr>
            <a:picLocks noChangeAspect="1"/>
          </p:cNvPicPr>
          <p:nvPr/>
        </p:nvPicPr>
        <p:blipFill>
          <a:blip r:embed="rId5"/>
          <a:srcRect l="8177" t="64565" r="35831" b="11111"/>
          <a:stretch>
            <a:fillRect/>
          </a:stretch>
        </p:blipFill>
        <p:spPr>
          <a:xfrm>
            <a:off x="317602" y="1866269"/>
            <a:ext cx="3839912" cy="1668120"/>
          </a:xfrm>
          <a:prstGeom prst="rect">
            <a:avLst/>
          </a:prstGeom>
        </p:spPr>
      </p:pic>
      <p:pic>
        <p:nvPicPr>
          <p:cNvPr id="11" name="Picture 10" descr="A blue text on a white background&#10;&#10;AI-generated content may be incorrect.">
            <a:extLst>
              <a:ext uri="{FF2B5EF4-FFF2-40B4-BE49-F238E27FC236}">
                <a16:creationId xmlns:a16="http://schemas.microsoft.com/office/drawing/2014/main" id="{55B2459D-FD1C-7CCD-95AF-F7C7D47AD970}"/>
              </a:ext>
            </a:extLst>
          </p:cNvPr>
          <p:cNvPicPr>
            <a:picLocks noChangeAspect="1"/>
          </p:cNvPicPr>
          <p:nvPr/>
        </p:nvPicPr>
        <p:blipFill>
          <a:blip r:embed="rId5"/>
          <a:srcRect l="35363" t="37303" r="14376" b="44067"/>
          <a:stretch>
            <a:fillRect/>
          </a:stretch>
        </p:blipFill>
        <p:spPr>
          <a:xfrm>
            <a:off x="3960198" y="2984948"/>
            <a:ext cx="3869421" cy="1430115"/>
          </a:xfrm>
          <a:prstGeom prst="rect">
            <a:avLst/>
          </a:prstGeom>
        </p:spPr>
      </p:pic>
    </p:spTree>
    <p:extLst>
      <p:ext uri="{BB962C8B-B14F-4D97-AF65-F5344CB8AC3E}">
        <p14:creationId xmlns:p14="http://schemas.microsoft.com/office/powerpoint/2010/main" val="140516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women sitting on steps with drinks&#10;&#10;AI-generated content may be incorrect.">
            <a:extLst>
              <a:ext uri="{FF2B5EF4-FFF2-40B4-BE49-F238E27FC236}">
                <a16:creationId xmlns:a16="http://schemas.microsoft.com/office/drawing/2014/main" id="{FF68B197-06AE-7031-11F9-803244370FBC}"/>
              </a:ext>
            </a:extLst>
          </p:cNvPr>
          <p:cNvPicPr>
            <a:picLocks noGrp="1" noChangeAspect="1"/>
          </p:cNvPicPr>
          <p:nvPr>
            <p:ph type="pic" sz="quarter" idx="16"/>
          </p:nvPr>
        </p:nvPicPr>
        <p:blipFill>
          <a:blip r:embed="rId2"/>
          <a:srcRect l="16128" r="16128"/>
          <a:stretch/>
        </p:blipFill>
        <p:spPr>
          <a:prstGeom prst="ellipse">
            <a:avLst/>
          </a:prstGeom>
          <a:solidFill>
            <a:srgbClr val="FFFFFF">
              <a:lumMod val="95000"/>
            </a:srgbClr>
          </a:solidFill>
        </p:spPr>
      </p:pic>
      <p:sp>
        <p:nvSpPr>
          <p:cNvPr id="4" name="Title 3">
            <a:extLst>
              <a:ext uri="{FF2B5EF4-FFF2-40B4-BE49-F238E27FC236}">
                <a16:creationId xmlns:a16="http://schemas.microsoft.com/office/drawing/2014/main" id="{E9079C0C-70BA-0B96-FE31-E77F6075BB0E}"/>
              </a:ext>
            </a:extLst>
          </p:cNvPr>
          <p:cNvSpPr>
            <a:spLocks noGrp="1"/>
          </p:cNvSpPr>
          <p:nvPr>
            <p:ph type="title"/>
          </p:nvPr>
        </p:nvSpPr>
        <p:spPr/>
        <p:txBody>
          <a:bodyPr/>
          <a:lstStyle/>
          <a:p>
            <a:pPr>
              <a:spcBef>
                <a:spcPts val="1000"/>
              </a:spcBef>
            </a:pPr>
            <a:br>
              <a:rPr lang="en-US" sz="1800" b="1">
                <a:latin typeface="Sofia Pro"/>
              </a:rPr>
            </a:br>
            <a:br>
              <a:rPr lang="en-US" sz="1800" b="1">
                <a:latin typeface="Sofia Pro"/>
              </a:rPr>
            </a:br>
            <a:endParaRPr lang="en-US" sz="1800" b="1">
              <a:latin typeface="Sofia Pro"/>
            </a:endParaRPr>
          </a:p>
        </p:txBody>
      </p:sp>
      <p:sp>
        <p:nvSpPr>
          <p:cNvPr id="3" name="Slide Number Placeholder 2">
            <a:extLst>
              <a:ext uri="{FF2B5EF4-FFF2-40B4-BE49-F238E27FC236}">
                <a16:creationId xmlns:a16="http://schemas.microsoft.com/office/drawing/2014/main" id="{82BABAC4-8D2B-C31C-AC2B-A0D4392B216C}"/>
              </a:ext>
            </a:extLst>
          </p:cNvPr>
          <p:cNvSpPr>
            <a:spLocks noGrp="1"/>
          </p:cNvSpPr>
          <p:nvPr>
            <p:ph type="sldNum" sz="quarter" idx="4"/>
          </p:nvPr>
        </p:nvSpPr>
        <p:spPr/>
        <p:txBody>
          <a:bodyPr/>
          <a:lstStyle/>
          <a:p>
            <a:fld id="{66E1101C-D44A-114C-BF42-E167825151EF}" type="slidenum">
              <a:rPr lang="en-US" smtClean="0"/>
              <a:pPr/>
              <a:t>23</a:t>
            </a:fld>
            <a:endParaRPr lang="en-US"/>
          </a:p>
        </p:txBody>
      </p:sp>
      <p:sp>
        <p:nvSpPr>
          <p:cNvPr id="2" name="Content Placeholder 1">
            <a:extLst>
              <a:ext uri="{FF2B5EF4-FFF2-40B4-BE49-F238E27FC236}">
                <a16:creationId xmlns:a16="http://schemas.microsoft.com/office/drawing/2014/main" id="{E436532B-87C1-DA75-CD69-D19FBAA8D015}"/>
              </a:ext>
            </a:extLst>
          </p:cNvPr>
          <p:cNvSpPr>
            <a:spLocks noGrp="1"/>
          </p:cNvSpPr>
          <p:nvPr>
            <p:ph sz="half" idx="21"/>
          </p:nvPr>
        </p:nvSpPr>
        <p:spPr>
          <a:xfrm>
            <a:off x="4775023" y="717394"/>
            <a:ext cx="4845489" cy="4424069"/>
          </a:xfrm>
        </p:spPr>
        <p:txBody>
          <a:bodyPr vert="horz" lIns="91440" tIns="45720" rIns="91440" bIns="45720" rtlCol="0" anchor="t">
            <a:normAutofit fontScale="92500" lnSpcReduction="10000"/>
          </a:bodyPr>
          <a:lstStyle/>
          <a:p>
            <a:endParaRPr lang="en-US"/>
          </a:p>
          <a:p>
            <a:pPr marL="114300" lvl="2">
              <a:buFont typeface="Arial"/>
              <a:buChar char="•"/>
            </a:pPr>
            <a:endParaRPr lang="en-US" sz="2400">
              <a:latin typeface="Sofia Pro"/>
            </a:endParaRPr>
          </a:p>
          <a:p>
            <a:pPr marL="1028700" lvl="1" indent="-342900">
              <a:buFont typeface="Arial,Sans-Serif"/>
              <a:buChar char="•"/>
            </a:pPr>
            <a:r>
              <a:rPr lang="en-US" sz="2400">
                <a:latin typeface="Sofia Pro"/>
              </a:rPr>
              <a:t>Lifestyle Balance (Tool 6.1)</a:t>
            </a:r>
          </a:p>
          <a:p>
            <a:pPr marL="1490345" lvl="4" indent="-342900">
              <a:buFont typeface="Arial,Sans-Serif"/>
              <a:buChar char="•"/>
            </a:pPr>
            <a:r>
              <a:rPr lang="en-US" sz="2400">
                <a:latin typeface="Sofia Pro"/>
              </a:rPr>
              <a:t>Balance Mobile (Change to Chill)</a:t>
            </a:r>
            <a:endParaRPr lang="en-US"/>
          </a:p>
          <a:p>
            <a:pPr marL="1028700" lvl="1" indent="-342900">
              <a:buFont typeface="Arial"/>
              <a:buChar char="•"/>
            </a:pPr>
            <a:endParaRPr lang="en-US" sz="2400">
              <a:latin typeface="Sofia Pro"/>
            </a:endParaRPr>
          </a:p>
          <a:p>
            <a:pPr marL="1028700" lvl="1" indent="-342900">
              <a:buFont typeface="Arial"/>
              <a:buChar char="•"/>
            </a:pPr>
            <a:r>
              <a:rPr lang="en-US" sz="2400">
                <a:latin typeface="Sofia Pro"/>
              </a:rPr>
              <a:t>CBA (Tool 3.1)</a:t>
            </a:r>
            <a:endParaRPr lang="en-US"/>
          </a:p>
          <a:p>
            <a:pPr marL="1201420" lvl="2">
              <a:buFont typeface="Arial"/>
              <a:buChar char="•"/>
            </a:pPr>
            <a:r>
              <a:rPr lang="en-US" sz="2400">
                <a:latin typeface="Sofia Pro"/>
              </a:rPr>
              <a:t>Interactive &amp; Conversational</a:t>
            </a:r>
          </a:p>
          <a:p>
            <a:pPr marL="1087120" lvl="2" indent="0">
              <a:buNone/>
            </a:pPr>
            <a:endParaRPr lang="en-US" sz="2400">
              <a:latin typeface="Sofia Pro"/>
            </a:endParaRPr>
          </a:p>
          <a:p>
            <a:pPr marL="1028700" lvl="1" indent="-342900">
              <a:buFont typeface="Arial"/>
              <a:buChar char="•"/>
            </a:pPr>
            <a:r>
              <a:rPr lang="en-US" sz="2400"/>
              <a:t>New Passions and Pursuits (Tool 6.2)</a:t>
            </a:r>
            <a:endParaRPr lang="en-US"/>
          </a:p>
          <a:p>
            <a:pPr marL="1430020" lvl="2" indent="-342900"/>
            <a:r>
              <a:rPr lang="en-US" sz="2400">
                <a:latin typeface="Sofia Pro"/>
              </a:rPr>
              <a:t>Passion development mindset </a:t>
            </a:r>
          </a:p>
          <a:p>
            <a:pPr marL="1087120" lvl="2" indent="0">
              <a:buNone/>
            </a:pPr>
            <a:endParaRPr lang="en-US" sz="2400">
              <a:latin typeface="Sofia Pro"/>
            </a:endParaRPr>
          </a:p>
          <a:p>
            <a:pPr marL="1490345" lvl="4" indent="-342900">
              <a:buFont typeface="Arial"/>
              <a:buChar char="•"/>
            </a:pPr>
            <a:endParaRPr lang="en-US" sz="2400">
              <a:latin typeface="Sofia Pro"/>
            </a:endParaRPr>
          </a:p>
          <a:p>
            <a:pPr marL="1201420" lvl="2">
              <a:buFont typeface="Arial"/>
              <a:buChar char="•"/>
            </a:pPr>
            <a:endParaRPr lang="en-US" sz="2400"/>
          </a:p>
          <a:p>
            <a:endParaRPr lang="en-US"/>
          </a:p>
          <a:p>
            <a:endParaRPr lang="en-US"/>
          </a:p>
        </p:txBody>
      </p:sp>
      <p:sp>
        <p:nvSpPr>
          <p:cNvPr id="5" name="TextBox 4">
            <a:extLst>
              <a:ext uri="{FF2B5EF4-FFF2-40B4-BE49-F238E27FC236}">
                <a16:creationId xmlns:a16="http://schemas.microsoft.com/office/drawing/2014/main" id="{2C70A19E-5521-1C6E-E5A0-DE08CF2E18D3}"/>
              </a:ext>
            </a:extLst>
          </p:cNvPr>
          <p:cNvSpPr txBox="1"/>
          <p:nvPr/>
        </p:nvSpPr>
        <p:spPr>
          <a:xfrm>
            <a:off x="897308" y="883065"/>
            <a:ext cx="363196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solidFill>
                  <a:schemeClr val="bg1"/>
                </a:solidFill>
                <a:latin typeface="FinalSix Black"/>
                <a:ea typeface="Calibri"/>
                <a:cs typeface="Calibri"/>
              </a:rPr>
              <a:t>Implementing SMART tools</a:t>
            </a:r>
          </a:p>
        </p:txBody>
      </p:sp>
      <p:sp>
        <p:nvSpPr>
          <p:cNvPr id="7" name="TextBox 6">
            <a:extLst>
              <a:ext uri="{FF2B5EF4-FFF2-40B4-BE49-F238E27FC236}">
                <a16:creationId xmlns:a16="http://schemas.microsoft.com/office/drawing/2014/main" id="{3021B1EE-B14F-1D56-0812-F47AE7CCED01}"/>
              </a:ext>
            </a:extLst>
          </p:cNvPr>
          <p:cNvSpPr txBox="1"/>
          <p:nvPr/>
        </p:nvSpPr>
        <p:spPr>
          <a:xfrm>
            <a:off x="1011252" y="2435551"/>
            <a:ext cx="31049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ea typeface="Calibri"/>
                <a:cs typeface="Calibri"/>
              </a:rPr>
              <a:t>Ideas for the daring and caring</a:t>
            </a:r>
          </a:p>
        </p:txBody>
      </p:sp>
      <p:pic>
        <p:nvPicPr>
          <p:cNvPr id="8" name="Picture 7" descr="A group of colorful tags with writing on them&#10;&#10;AI-generated content may be incorrect.">
            <a:extLst>
              <a:ext uri="{FF2B5EF4-FFF2-40B4-BE49-F238E27FC236}">
                <a16:creationId xmlns:a16="http://schemas.microsoft.com/office/drawing/2014/main" id="{8003F6A0-E2A6-985F-5CAB-7AEA58EC2A25}"/>
              </a:ext>
            </a:extLst>
          </p:cNvPr>
          <p:cNvPicPr>
            <a:picLocks noChangeAspect="1"/>
          </p:cNvPicPr>
          <p:nvPr/>
        </p:nvPicPr>
        <p:blipFill>
          <a:blip r:embed="rId3"/>
          <a:stretch>
            <a:fillRect/>
          </a:stretch>
        </p:blipFill>
        <p:spPr>
          <a:xfrm>
            <a:off x="9788081" y="1191142"/>
            <a:ext cx="2067000" cy="3478028"/>
          </a:xfrm>
          <a:prstGeom prst="rect">
            <a:avLst/>
          </a:prstGeom>
        </p:spPr>
      </p:pic>
      <p:sp>
        <p:nvSpPr>
          <p:cNvPr id="9" name="TextBox 8">
            <a:extLst>
              <a:ext uri="{FF2B5EF4-FFF2-40B4-BE49-F238E27FC236}">
                <a16:creationId xmlns:a16="http://schemas.microsoft.com/office/drawing/2014/main" id="{03BEF4DD-7265-A7BB-5F4B-83134D1195A4}"/>
              </a:ext>
            </a:extLst>
          </p:cNvPr>
          <p:cNvSpPr txBox="1"/>
          <p:nvPr/>
        </p:nvSpPr>
        <p:spPr>
          <a:xfrm>
            <a:off x="9786531" y="4695013"/>
            <a:ext cx="2395427"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0" i="0" u="none" strike="noStrike" baseline="0">
                <a:solidFill>
                  <a:srgbClr val="122C37"/>
                </a:solidFill>
                <a:latin typeface="Sofia Pro"/>
                <a:ea typeface="Sofia Pro"/>
                <a:cs typeface="Sofia Pro"/>
              </a:rPr>
              <a:t>Source: </a:t>
            </a:r>
            <a:r>
              <a:rPr lang="en-US" sz="1000">
                <a:solidFill>
                  <a:srgbClr val="122C37"/>
                </a:solidFill>
                <a:latin typeface="Arial"/>
                <a:ea typeface="+mn-lt"/>
                <a:cs typeface="Arial"/>
              </a:rPr>
              <a:t>https://changetochill.org/upl/downloads/library/balance-mobile.pdf</a:t>
            </a:r>
            <a:endParaRPr lang="en-US">
              <a:latin typeface="Arial"/>
              <a:ea typeface="Calibri" panose="020F0502020204030204"/>
              <a:cs typeface="Arial"/>
            </a:endParaRPr>
          </a:p>
        </p:txBody>
      </p:sp>
    </p:spTree>
    <p:extLst>
      <p:ext uri="{BB962C8B-B14F-4D97-AF65-F5344CB8AC3E}">
        <p14:creationId xmlns:p14="http://schemas.microsoft.com/office/powerpoint/2010/main" val="20979325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C17FD-27AB-0E91-F958-1D334232F24D}"/>
              </a:ext>
            </a:extLst>
          </p:cNvPr>
          <p:cNvSpPr>
            <a:spLocks noGrp="1"/>
          </p:cNvSpPr>
          <p:nvPr>
            <p:ph type="title"/>
          </p:nvPr>
        </p:nvSpPr>
        <p:spPr/>
        <p:txBody>
          <a:bodyPr/>
          <a:lstStyle/>
          <a:p>
            <a:r>
              <a:rPr lang="en-US">
                <a:latin typeface="FinalSix Black"/>
              </a:rPr>
              <a:t>Cost &amp; Benefit Analysis</a:t>
            </a:r>
            <a:endParaRPr lang="en-US"/>
          </a:p>
        </p:txBody>
      </p:sp>
      <p:sp>
        <p:nvSpPr>
          <p:cNvPr id="3" name="Slide Number Placeholder 2">
            <a:extLst>
              <a:ext uri="{FF2B5EF4-FFF2-40B4-BE49-F238E27FC236}">
                <a16:creationId xmlns:a16="http://schemas.microsoft.com/office/drawing/2014/main" id="{80503003-D9A6-8AB9-B466-C09CA08157FC}"/>
              </a:ext>
            </a:extLst>
          </p:cNvPr>
          <p:cNvSpPr>
            <a:spLocks noGrp="1"/>
          </p:cNvSpPr>
          <p:nvPr>
            <p:ph type="sldNum" sz="quarter" idx="4"/>
          </p:nvPr>
        </p:nvSpPr>
        <p:spPr/>
        <p:txBody>
          <a:bodyPr/>
          <a:lstStyle/>
          <a:p>
            <a:fld id="{66E1101C-D44A-114C-BF42-E167825151EF}" type="slidenum">
              <a:rPr lang="en-US" smtClean="0"/>
              <a:pPr/>
              <a:t>24</a:t>
            </a:fld>
            <a:endParaRPr lang="en-US"/>
          </a:p>
        </p:txBody>
      </p:sp>
      <p:pic>
        <p:nvPicPr>
          <p:cNvPr id="5" name="Content Placeholder 4">
            <a:extLst>
              <a:ext uri="{FF2B5EF4-FFF2-40B4-BE49-F238E27FC236}">
                <a16:creationId xmlns:a16="http://schemas.microsoft.com/office/drawing/2014/main" id="{5F681AC0-E06A-7DDA-463A-60B899CD34B9}"/>
              </a:ext>
            </a:extLst>
          </p:cNvPr>
          <p:cNvPicPr>
            <a:picLocks noGrp="1" noChangeAspect="1"/>
          </p:cNvPicPr>
          <p:nvPr>
            <p:ph sz="half" idx="21"/>
          </p:nvPr>
        </p:nvPicPr>
        <p:blipFill>
          <a:blip r:embed="rId2"/>
          <a:srcRect l="12496" t="3867" r="9998" b="2112"/>
          <a:stretch>
            <a:fillRect/>
          </a:stretch>
        </p:blipFill>
        <p:spPr>
          <a:xfrm rot="5400000">
            <a:off x="4418160" y="314079"/>
            <a:ext cx="6853791" cy="6239925"/>
          </a:xfrm>
          <a:prstGeom prst="rect">
            <a:avLst/>
          </a:prstGeom>
        </p:spPr>
      </p:pic>
    </p:spTree>
    <p:extLst>
      <p:ext uri="{BB962C8B-B14F-4D97-AF65-F5344CB8AC3E}">
        <p14:creationId xmlns:p14="http://schemas.microsoft.com/office/powerpoint/2010/main" val="39403405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C6E5750-FEAD-9701-4B61-54CB3184117F}"/>
              </a:ext>
            </a:extLst>
          </p:cNvPr>
          <p:cNvSpPr>
            <a:spLocks noGrp="1"/>
          </p:cNvSpPr>
          <p:nvPr>
            <p:ph type="sldNum" sz="quarter" idx="4"/>
          </p:nvPr>
        </p:nvSpPr>
        <p:spPr/>
        <p:txBody>
          <a:bodyPr/>
          <a:lstStyle/>
          <a:p>
            <a:fld id="{66E1101C-D44A-114C-BF42-E167825151EF}" type="slidenum">
              <a:rPr lang="en-US" smtClean="0"/>
              <a:pPr/>
              <a:t>25</a:t>
            </a:fld>
            <a:endParaRPr lang="en-US"/>
          </a:p>
        </p:txBody>
      </p:sp>
      <p:sp>
        <p:nvSpPr>
          <p:cNvPr id="2" name="Title 1">
            <a:extLst>
              <a:ext uri="{FF2B5EF4-FFF2-40B4-BE49-F238E27FC236}">
                <a16:creationId xmlns:a16="http://schemas.microsoft.com/office/drawing/2014/main" id="{AD0D4ACE-5482-4290-EC08-1ABD177907DE}"/>
              </a:ext>
            </a:extLst>
          </p:cNvPr>
          <p:cNvSpPr>
            <a:spLocks noGrp="1"/>
          </p:cNvSpPr>
          <p:nvPr>
            <p:ph type="title"/>
          </p:nvPr>
        </p:nvSpPr>
        <p:spPr/>
        <p:txBody>
          <a:bodyPr/>
          <a:lstStyle/>
          <a:p>
            <a:r>
              <a:rPr lang="en-US">
                <a:latin typeface="FinalSix Black"/>
              </a:rPr>
              <a:t>Pursuits and Passions</a:t>
            </a:r>
            <a:endParaRPr lang="en-US"/>
          </a:p>
        </p:txBody>
      </p:sp>
      <p:pic>
        <p:nvPicPr>
          <p:cNvPr id="10" name="Content Placeholder 9" descr="A diagram of energy check&#10;&#10;AI-generated content may be incorrect.">
            <a:extLst>
              <a:ext uri="{FF2B5EF4-FFF2-40B4-BE49-F238E27FC236}">
                <a16:creationId xmlns:a16="http://schemas.microsoft.com/office/drawing/2014/main" id="{75E2570B-7351-E6BA-6967-1309390C9434}"/>
              </a:ext>
            </a:extLst>
          </p:cNvPr>
          <p:cNvPicPr>
            <a:picLocks noGrp="1" noChangeAspect="1"/>
          </p:cNvPicPr>
          <p:nvPr>
            <p:ph idx="1"/>
          </p:nvPr>
        </p:nvPicPr>
        <p:blipFill>
          <a:blip r:embed="rId2"/>
          <a:srcRect r="1937" b="-117"/>
          <a:stretch>
            <a:fillRect/>
          </a:stretch>
        </p:blipFill>
        <p:spPr>
          <a:xfrm>
            <a:off x="1457864" y="1276406"/>
            <a:ext cx="3883268" cy="5083552"/>
          </a:xfrm>
          <a:prstGeom prst="rect">
            <a:avLst/>
          </a:prstGeom>
        </p:spPr>
      </p:pic>
      <p:pic>
        <p:nvPicPr>
          <p:cNvPr id="11" name="Picture 10">
            <a:extLst>
              <a:ext uri="{FF2B5EF4-FFF2-40B4-BE49-F238E27FC236}">
                <a16:creationId xmlns:a16="http://schemas.microsoft.com/office/drawing/2014/main" id="{BDF1BC3F-CAD5-FC93-B162-EDB1FFB4BE49}"/>
              </a:ext>
            </a:extLst>
          </p:cNvPr>
          <p:cNvPicPr>
            <a:picLocks noChangeAspect="1"/>
          </p:cNvPicPr>
          <p:nvPr/>
        </p:nvPicPr>
        <p:blipFill>
          <a:blip r:embed="rId3"/>
          <a:srcRect l="608" t="63" r="152" b="284"/>
          <a:stretch>
            <a:fillRect/>
          </a:stretch>
        </p:blipFill>
        <p:spPr>
          <a:xfrm>
            <a:off x="5543975" y="1273202"/>
            <a:ext cx="3856710" cy="5091843"/>
          </a:xfrm>
          <a:prstGeom prst="rect">
            <a:avLst/>
          </a:prstGeom>
        </p:spPr>
      </p:pic>
    </p:spTree>
    <p:extLst>
      <p:ext uri="{BB962C8B-B14F-4D97-AF65-F5344CB8AC3E}">
        <p14:creationId xmlns:p14="http://schemas.microsoft.com/office/powerpoint/2010/main" val="19715366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F0F29F8-F5DB-C777-9C69-6E5FA6A7B2E7}"/>
              </a:ext>
            </a:extLst>
          </p:cNvPr>
          <p:cNvSpPr>
            <a:spLocks noGrp="1"/>
          </p:cNvSpPr>
          <p:nvPr>
            <p:ph idx="1"/>
          </p:nvPr>
        </p:nvSpPr>
        <p:spPr>
          <a:xfrm>
            <a:off x="557207" y="1825625"/>
            <a:ext cx="5146978" cy="4351338"/>
          </a:xfrm>
        </p:spPr>
        <p:txBody>
          <a:bodyPr vert="horz" lIns="91440" tIns="45720" rIns="91440" bIns="45720" rtlCol="0" anchor="t">
            <a:noAutofit/>
          </a:bodyPr>
          <a:lstStyle/>
          <a:p>
            <a:pPr marL="342900" indent="-342900">
              <a:buFont typeface="Arial"/>
              <a:buChar char="•"/>
            </a:pPr>
            <a:r>
              <a:rPr lang="en-US" sz="2200" b="0">
                <a:solidFill>
                  <a:srgbClr val="000000"/>
                </a:solidFill>
                <a:latin typeface="Sofia Pro"/>
                <a:ea typeface="Calibri"/>
                <a:cs typeface="Calibri"/>
              </a:rPr>
              <a:t>Longstanding normalization of abstinence-based messaging </a:t>
            </a:r>
            <a:r>
              <a:rPr lang="en-US" sz="2200" b="0" baseline="30000">
                <a:solidFill>
                  <a:srgbClr val="000000"/>
                </a:solidFill>
                <a:latin typeface="Sofia Pro"/>
                <a:ea typeface="Calibri"/>
                <a:cs typeface="Calibri"/>
              </a:rPr>
              <a:t>8</a:t>
            </a:r>
            <a:r>
              <a:rPr lang="en-US" sz="2200" b="0" dirty="0">
                <a:solidFill>
                  <a:srgbClr val="000000"/>
                </a:solidFill>
                <a:latin typeface="Sofia Pro"/>
                <a:ea typeface="Calibri"/>
                <a:cs typeface="Calibri"/>
              </a:rPr>
              <a:t> </a:t>
            </a:r>
            <a:r>
              <a:rPr lang="en-US" sz="2200" b="0" baseline="30000">
                <a:solidFill>
                  <a:srgbClr val="000000"/>
                </a:solidFill>
                <a:latin typeface="Sofia Pro"/>
                <a:ea typeface="Calibri"/>
                <a:cs typeface="Calibri"/>
              </a:rPr>
              <a:t>13</a:t>
            </a:r>
            <a:endParaRPr lang="en-US" b="0">
              <a:solidFill>
                <a:srgbClr val="000000"/>
              </a:solidFill>
              <a:latin typeface="Sofia Pro"/>
            </a:endParaRPr>
          </a:p>
          <a:p>
            <a:pPr marL="342900" indent="-342900">
              <a:buFont typeface="Arial"/>
              <a:buChar char="•"/>
            </a:pPr>
            <a:r>
              <a:rPr lang="en-US" sz="2200" b="0">
                <a:solidFill>
                  <a:srgbClr val="000000"/>
                </a:solidFill>
                <a:latin typeface="Sofia Pro"/>
                <a:ea typeface="Calibri"/>
                <a:cs typeface="Calibri"/>
              </a:rPr>
              <a:t>Stigma </a:t>
            </a:r>
            <a:endParaRPr lang="en-US" sz="2200" b="0" baseline="30000">
              <a:solidFill>
                <a:srgbClr val="000000"/>
              </a:solidFill>
              <a:latin typeface="Sofia Pro"/>
              <a:ea typeface="Calibri"/>
              <a:cs typeface="Calibri"/>
            </a:endParaRPr>
          </a:p>
          <a:p>
            <a:pPr marL="342900" indent="-342900">
              <a:buFont typeface="Arial"/>
              <a:buChar char="•"/>
            </a:pPr>
            <a:r>
              <a:rPr lang="en-US" sz="2200" b="0">
                <a:solidFill>
                  <a:srgbClr val="000000"/>
                </a:solidFill>
                <a:latin typeface="Sofia Pro"/>
                <a:ea typeface="Calibri"/>
                <a:cs typeface="Calibri"/>
              </a:rPr>
              <a:t>Ethical dilemmas addressing acute risk with YWUD  </a:t>
            </a:r>
            <a:r>
              <a:rPr lang="en-US" b="0" baseline="30000">
                <a:solidFill>
                  <a:srgbClr val="000000"/>
                </a:solidFill>
                <a:latin typeface="Sofia Pro"/>
                <a:ea typeface="Calibri"/>
                <a:cs typeface="Calibri"/>
              </a:rPr>
              <a:t>13</a:t>
            </a:r>
            <a:endParaRPr lang="en-US" b="0" baseline="30000">
              <a:solidFill>
                <a:srgbClr val="000000"/>
              </a:solidFill>
              <a:latin typeface="Sofia Pro"/>
            </a:endParaRPr>
          </a:p>
        </p:txBody>
      </p:sp>
      <p:sp>
        <p:nvSpPr>
          <p:cNvPr id="3" name="Title 2">
            <a:extLst>
              <a:ext uri="{FF2B5EF4-FFF2-40B4-BE49-F238E27FC236}">
                <a16:creationId xmlns:a16="http://schemas.microsoft.com/office/drawing/2014/main" id="{815EC19F-5928-BCB6-EBCA-3DE739B92402}"/>
              </a:ext>
            </a:extLst>
          </p:cNvPr>
          <p:cNvSpPr>
            <a:spLocks noGrp="1"/>
          </p:cNvSpPr>
          <p:nvPr>
            <p:ph type="title"/>
          </p:nvPr>
        </p:nvSpPr>
        <p:spPr/>
        <p:txBody>
          <a:bodyPr/>
          <a:lstStyle/>
          <a:p>
            <a:r>
              <a:rPr lang="en-US">
                <a:solidFill>
                  <a:srgbClr val="000000"/>
                </a:solidFill>
                <a:latin typeface="FinalSix Black"/>
                <a:ea typeface="Calibri"/>
                <a:cs typeface="Calibri"/>
              </a:rPr>
              <a:t>Barriers to Safer Use Approach</a:t>
            </a:r>
            <a:endParaRPr lang="en-US">
              <a:solidFill>
                <a:srgbClr val="000000"/>
              </a:solidFill>
              <a:latin typeface="FinalSix Black"/>
            </a:endParaRPr>
          </a:p>
        </p:txBody>
      </p:sp>
      <p:sp>
        <p:nvSpPr>
          <p:cNvPr id="2" name="Content Placeholder 1">
            <a:extLst>
              <a:ext uri="{FF2B5EF4-FFF2-40B4-BE49-F238E27FC236}">
                <a16:creationId xmlns:a16="http://schemas.microsoft.com/office/drawing/2014/main" id="{ECACD0F6-3A07-A667-0A95-F99B6F5AD07E}"/>
              </a:ext>
            </a:extLst>
          </p:cNvPr>
          <p:cNvSpPr>
            <a:spLocks noGrp="1"/>
          </p:cNvSpPr>
          <p:nvPr>
            <p:ph sz="half" idx="4294967295"/>
          </p:nvPr>
        </p:nvSpPr>
        <p:spPr>
          <a:xfrm>
            <a:off x="6091976" y="1825625"/>
            <a:ext cx="5497512" cy="4044950"/>
          </a:xfrm>
        </p:spPr>
        <p:txBody>
          <a:bodyPr vert="horz" lIns="91440" tIns="45720" rIns="91440" bIns="45720" rtlCol="0" anchor="t">
            <a:noAutofit/>
          </a:bodyPr>
          <a:lstStyle/>
          <a:p>
            <a:pPr marL="342900" indent="-342900">
              <a:buFont typeface="Arial"/>
              <a:buChar char="•"/>
            </a:pPr>
            <a:r>
              <a:rPr lang="en-US" sz="2200" b="0">
                <a:solidFill>
                  <a:srgbClr val="000000"/>
                </a:solidFill>
                <a:latin typeface="Sofia Pro"/>
                <a:ea typeface="Calibri"/>
                <a:cs typeface="Calibri Light"/>
              </a:rPr>
              <a:t>Intricate legal requirements that vary by state </a:t>
            </a:r>
            <a:r>
              <a:rPr lang="en-US" sz="2200" b="0" baseline="30000">
                <a:solidFill>
                  <a:srgbClr val="000000"/>
                </a:solidFill>
                <a:latin typeface="Sofia Pro"/>
                <a:ea typeface="Calibri"/>
                <a:cs typeface="Calibri Light"/>
              </a:rPr>
              <a:t>13</a:t>
            </a:r>
            <a:endParaRPr lang="en-US" b="0">
              <a:solidFill>
                <a:srgbClr val="000000"/>
              </a:solidFill>
              <a:latin typeface="Sofia Pro"/>
            </a:endParaRPr>
          </a:p>
          <a:p>
            <a:pPr marL="342900" indent="-342900">
              <a:buFont typeface="Arial"/>
              <a:buChar char="•"/>
            </a:pPr>
            <a:r>
              <a:rPr lang="en-US" sz="2200" b="0">
                <a:solidFill>
                  <a:srgbClr val="000000"/>
                </a:solidFill>
                <a:latin typeface="Sofia Pro"/>
                <a:ea typeface="Calibri"/>
                <a:cs typeface="Calibri Light"/>
              </a:rPr>
              <a:t>Provider uncertainty about confidentiality </a:t>
            </a:r>
            <a:r>
              <a:rPr lang="en-US" sz="2200" b="0" baseline="30000">
                <a:solidFill>
                  <a:srgbClr val="000000"/>
                </a:solidFill>
                <a:latin typeface="Sofia Pro"/>
                <a:ea typeface="Calibri"/>
                <a:cs typeface="Calibri Light"/>
              </a:rPr>
              <a:t>13</a:t>
            </a:r>
          </a:p>
          <a:p>
            <a:pPr marL="342900" indent="-342900">
              <a:buFont typeface="Arial"/>
              <a:buChar char="•"/>
            </a:pPr>
            <a:r>
              <a:rPr lang="en-US" sz="2200" b="0">
                <a:solidFill>
                  <a:srgbClr val="000000"/>
                </a:solidFill>
                <a:latin typeface="Sofia Pro"/>
                <a:ea typeface="Calibri"/>
                <a:cs typeface="Calibri Light"/>
              </a:rPr>
              <a:t>Myths about harm reduction </a:t>
            </a:r>
            <a:r>
              <a:rPr lang="en-US" sz="2200" b="0" baseline="30000">
                <a:solidFill>
                  <a:srgbClr val="000000"/>
                </a:solidFill>
                <a:latin typeface="Sofia Pro"/>
                <a:ea typeface="Calibri"/>
                <a:cs typeface="Calibri Light"/>
              </a:rPr>
              <a:t>13</a:t>
            </a:r>
          </a:p>
          <a:p>
            <a:pPr marL="342900" indent="-342900">
              <a:buFont typeface="Arial"/>
              <a:buChar char="•"/>
            </a:pPr>
            <a:r>
              <a:rPr lang="en-US" sz="2200" b="0">
                <a:solidFill>
                  <a:srgbClr val="000000"/>
                </a:solidFill>
                <a:latin typeface="Sofia Pro"/>
                <a:ea typeface="Calibri"/>
                <a:cs typeface="Calibri Light"/>
              </a:rPr>
              <a:t>Poor access to supplies </a:t>
            </a:r>
            <a:r>
              <a:rPr lang="en-US" sz="2200" b="0" baseline="30000">
                <a:solidFill>
                  <a:srgbClr val="000000"/>
                </a:solidFill>
                <a:latin typeface="Sofia Pro"/>
                <a:ea typeface="Calibri"/>
                <a:cs typeface="Calibri Light"/>
              </a:rPr>
              <a:t>16</a:t>
            </a:r>
          </a:p>
          <a:p>
            <a:endParaRPr lang="en-US">
              <a:ea typeface="Calibri"/>
              <a:cs typeface="Calibri Light"/>
            </a:endParaRPr>
          </a:p>
        </p:txBody>
      </p:sp>
      <p:sp>
        <p:nvSpPr>
          <p:cNvPr id="5" name="TextBox 4">
            <a:extLst>
              <a:ext uri="{FF2B5EF4-FFF2-40B4-BE49-F238E27FC236}">
                <a16:creationId xmlns:a16="http://schemas.microsoft.com/office/drawing/2014/main" id="{A82D3F83-15FF-0400-C59D-0E9EAD5AE179}"/>
              </a:ext>
            </a:extLst>
          </p:cNvPr>
          <p:cNvSpPr txBox="1"/>
          <p:nvPr/>
        </p:nvSpPr>
        <p:spPr>
          <a:xfrm>
            <a:off x="6094535" y="4341935"/>
            <a:ext cx="472439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aseline="30000" dirty="0">
                <a:solidFill>
                  <a:srgbClr val="000000"/>
                </a:solidFill>
                <a:latin typeface="Sofia Pro"/>
                <a:ea typeface="Calibri"/>
                <a:cs typeface="Calibri"/>
              </a:rPr>
              <a:t>8 </a:t>
            </a:r>
            <a:r>
              <a:rPr lang="en-US" sz="1600" dirty="0">
                <a:solidFill>
                  <a:srgbClr val="000000"/>
                </a:solidFill>
                <a:latin typeface="Sofia Pro"/>
                <a:ea typeface="Calibri"/>
                <a:cs typeface="Calibri"/>
              </a:rPr>
              <a:t>Jenkins, </a:t>
            </a:r>
            <a:r>
              <a:rPr lang="en-US" sz="1600" dirty="0" err="1">
                <a:solidFill>
                  <a:srgbClr val="000000"/>
                </a:solidFill>
                <a:latin typeface="Sofia Pro"/>
                <a:ea typeface="Calibri"/>
                <a:cs typeface="Calibri"/>
              </a:rPr>
              <a:t>Slemon</a:t>
            </a:r>
            <a:r>
              <a:rPr lang="en-US" sz="1600" dirty="0">
                <a:solidFill>
                  <a:srgbClr val="000000"/>
                </a:solidFill>
                <a:latin typeface="Sofia Pro"/>
                <a:ea typeface="Calibri"/>
                <a:cs typeface="Calibri"/>
              </a:rPr>
              <a:t>, &amp; Haines-Saah, 2017</a:t>
            </a:r>
            <a:endParaRPr lang="en-US" dirty="0">
              <a:solidFill>
                <a:srgbClr val="000000"/>
              </a:solidFill>
              <a:latin typeface="Sofia Pro"/>
            </a:endParaRPr>
          </a:p>
          <a:p>
            <a:r>
              <a:rPr lang="en-US" sz="2000" baseline="30000">
                <a:solidFill>
                  <a:srgbClr val="000000"/>
                </a:solidFill>
                <a:latin typeface="Sofia Pro"/>
                <a:ea typeface="Calibri"/>
                <a:cs typeface="Calibri"/>
              </a:rPr>
              <a:t>13</a:t>
            </a:r>
            <a:r>
              <a:rPr lang="en-US" baseline="30000" dirty="0">
                <a:solidFill>
                  <a:srgbClr val="000000"/>
                </a:solidFill>
                <a:latin typeface="Sofia Pro"/>
                <a:ea typeface="Calibri"/>
                <a:cs typeface="Calibri"/>
              </a:rPr>
              <a:t> </a:t>
            </a:r>
            <a:r>
              <a:rPr lang="en-US" sz="1600" dirty="0">
                <a:solidFill>
                  <a:srgbClr val="000000"/>
                </a:solidFill>
                <a:latin typeface="Sofia Pro"/>
                <a:ea typeface="Calibri"/>
                <a:cs typeface="Calibri"/>
              </a:rPr>
              <a:t>Shircliff, Cummings, &amp; </a:t>
            </a:r>
            <a:r>
              <a:rPr lang="en-US" sz="1600" err="1">
                <a:solidFill>
                  <a:srgbClr val="000000"/>
                </a:solidFill>
                <a:latin typeface="Sofia Pro"/>
                <a:ea typeface="Calibri"/>
                <a:cs typeface="Calibri"/>
              </a:rPr>
              <a:t>Borgogna</a:t>
            </a:r>
            <a:r>
              <a:rPr lang="en-US" sz="1600" dirty="0">
                <a:solidFill>
                  <a:srgbClr val="000000"/>
                </a:solidFill>
                <a:latin typeface="Sofia Pro"/>
                <a:ea typeface="Calibri"/>
                <a:cs typeface="Calibri"/>
              </a:rPr>
              <a:t>, 2024</a:t>
            </a:r>
          </a:p>
          <a:p>
            <a:endParaRPr lang="en-US" sz="1600">
              <a:ea typeface="Calibri"/>
              <a:cs typeface="Calibri"/>
            </a:endParaRPr>
          </a:p>
        </p:txBody>
      </p:sp>
      <p:sp>
        <p:nvSpPr>
          <p:cNvPr id="8" name="TextBox 7">
            <a:extLst>
              <a:ext uri="{FF2B5EF4-FFF2-40B4-BE49-F238E27FC236}">
                <a16:creationId xmlns:a16="http://schemas.microsoft.com/office/drawing/2014/main" id="{86FA810F-9D54-47DA-73C6-0CEFBB45B9BC}"/>
              </a:ext>
            </a:extLst>
          </p:cNvPr>
          <p:cNvSpPr txBox="1"/>
          <p:nvPr/>
        </p:nvSpPr>
        <p:spPr>
          <a:xfrm>
            <a:off x="6093706" y="4955220"/>
            <a:ext cx="243224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aseline="30000">
                <a:solidFill>
                  <a:srgbClr val="000000"/>
                </a:solidFill>
                <a:latin typeface="Sofia Pro"/>
                <a:ea typeface="Calibri"/>
                <a:cs typeface="Calibri"/>
              </a:rPr>
              <a:t>16</a:t>
            </a:r>
            <a:r>
              <a:rPr lang="en-US" sz="2000" dirty="0">
                <a:solidFill>
                  <a:srgbClr val="000000"/>
                </a:solidFill>
                <a:latin typeface="Sofia Pro"/>
                <a:ea typeface="Calibri"/>
                <a:cs typeface="Calibri"/>
              </a:rPr>
              <a:t> </a:t>
            </a:r>
            <a:r>
              <a:rPr lang="en-US" sz="1600" dirty="0">
                <a:solidFill>
                  <a:srgbClr val="000000"/>
                </a:solidFill>
                <a:latin typeface="Sofia Pro"/>
                <a:ea typeface="Calibri"/>
                <a:cs typeface="Calibri"/>
              </a:rPr>
              <a:t>Tanz et al., 2022</a:t>
            </a:r>
            <a:endParaRPr lang="en-US" dirty="0">
              <a:solidFill>
                <a:srgbClr val="245970"/>
              </a:solidFill>
              <a:latin typeface="Calibri" panose="020F0502020204030204"/>
              <a:ea typeface="Calibri" panose="020F0502020204030204"/>
              <a:cs typeface="Calibri" panose="020F0502020204030204"/>
            </a:endParaRPr>
          </a:p>
        </p:txBody>
      </p:sp>
      <p:pic>
        <p:nvPicPr>
          <p:cNvPr id="10" name="Picture 9" descr="A yellow rectangle with black text&#10;&#10;AI-generated content may be incorrect.">
            <a:extLst>
              <a:ext uri="{FF2B5EF4-FFF2-40B4-BE49-F238E27FC236}">
                <a16:creationId xmlns:a16="http://schemas.microsoft.com/office/drawing/2014/main" id="{DB2C2AED-3760-89D8-E739-04DB8DB32463}"/>
              </a:ext>
            </a:extLst>
          </p:cNvPr>
          <p:cNvPicPr>
            <a:picLocks noChangeAspect="1"/>
          </p:cNvPicPr>
          <p:nvPr/>
        </p:nvPicPr>
        <p:blipFill>
          <a:blip r:embed="rId3"/>
          <a:srcRect l="7146" t="31303" r="8226" b="32372"/>
          <a:stretch/>
        </p:blipFill>
        <p:spPr>
          <a:xfrm>
            <a:off x="563327" y="3846634"/>
            <a:ext cx="5005149" cy="2183433"/>
          </a:xfrm>
          <a:prstGeom prst="rect">
            <a:avLst/>
          </a:prstGeom>
        </p:spPr>
      </p:pic>
    </p:spTree>
    <p:extLst>
      <p:ext uri="{BB962C8B-B14F-4D97-AF65-F5344CB8AC3E}">
        <p14:creationId xmlns:p14="http://schemas.microsoft.com/office/powerpoint/2010/main" val="358291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fade">
                                      <p:cBhvr>
                                        <p:cTn id="25" dur="500"/>
                                        <p:tgtEl>
                                          <p:spTgt spid="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1" end="1"/>
                                            </p:txEl>
                                          </p:spTgt>
                                        </p:tgtEl>
                                        <p:attrNameLst>
                                          <p:attrName>style.visibility</p:attrName>
                                        </p:attrNameLst>
                                      </p:cBhvr>
                                      <p:to>
                                        <p:strVal val="visible"/>
                                      </p:to>
                                    </p:set>
                                    <p:animEffect transition="in" filter="fade">
                                      <p:cBhvr>
                                        <p:cTn id="30" dur="500"/>
                                        <p:tgtEl>
                                          <p:spTgt spid="2">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xEl>
                                              <p:pRg st="2" end="2"/>
                                            </p:txEl>
                                          </p:spTgt>
                                        </p:tgtEl>
                                        <p:attrNameLst>
                                          <p:attrName>style.visibility</p:attrName>
                                        </p:attrNameLst>
                                      </p:cBhvr>
                                      <p:to>
                                        <p:strVal val="visible"/>
                                      </p:to>
                                    </p:set>
                                    <p:animEffect transition="in" filter="fade">
                                      <p:cBhvr>
                                        <p:cTn id="35" dur="500"/>
                                        <p:tgtEl>
                                          <p:spTgt spid="2">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
                                            <p:txEl>
                                              <p:pRg st="3" end="3"/>
                                            </p:txEl>
                                          </p:spTgt>
                                        </p:tgtEl>
                                        <p:attrNameLst>
                                          <p:attrName>style.visibility</p:attrName>
                                        </p:attrNameLst>
                                      </p:cBhvr>
                                      <p:to>
                                        <p:strVal val="visible"/>
                                      </p:to>
                                    </p:set>
                                    <p:animEffect transition="in" filter="fade">
                                      <p:cBhvr>
                                        <p:cTn id="40" dur="500"/>
                                        <p:tgtEl>
                                          <p:spTgt spid="2">
                                            <p:txEl>
                                              <p:pRg st="3" end="3"/>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par>
                                <p:cTn id="44" presetID="10" presetClass="entr" presetSubtype="0"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 grpId="0" build="p"/>
      <p:bldP spid="5"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and blue speech bubble with black text&#10;&#10;AI-generated content may be incorrect.">
            <a:extLst>
              <a:ext uri="{FF2B5EF4-FFF2-40B4-BE49-F238E27FC236}">
                <a16:creationId xmlns:a16="http://schemas.microsoft.com/office/drawing/2014/main" id="{27CFC2BF-C738-1AEB-62C0-B1D64FEEF35B}"/>
              </a:ext>
            </a:extLst>
          </p:cNvPr>
          <p:cNvPicPr>
            <a:picLocks noChangeAspect="1"/>
          </p:cNvPicPr>
          <p:nvPr/>
        </p:nvPicPr>
        <p:blipFill>
          <a:blip r:embed="rId2"/>
          <a:srcRect l="4004" t="17445" r="1397" b="23934"/>
          <a:stretch/>
        </p:blipFill>
        <p:spPr>
          <a:xfrm>
            <a:off x="5619950" y="1135252"/>
            <a:ext cx="6002768" cy="3713166"/>
          </a:xfrm>
          <a:prstGeom prst="rect">
            <a:avLst/>
          </a:prstGeom>
        </p:spPr>
      </p:pic>
      <p:pic>
        <p:nvPicPr>
          <p:cNvPr id="5" name="Content Placeholder 4" descr="A blue rectangular speech bubble with black text&#10;&#10;AI-generated content may be incorrect.">
            <a:extLst>
              <a:ext uri="{FF2B5EF4-FFF2-40B4-BE49-F238E27FC236}">
                <a16:creationId xmlns:a16="http://schemas.microsoft.com/office/drawing/2014/main" id="{FD8B44A9-F449-9A06-93D7-70C264DB32AB}"/>
              </a:ext>
            </a:extLst>
          </p:cNvPr>
          <p:cNvPicPr>
            <a:picLocks noGrp="1" noChangeAspect="1"/>
          </p:cNvPicPr>
          <p:nvPr>
            <p:ph idx="1"/>
          </p:nvPr>
        </p:nvPicPr>
        <p:blipFill>
          <a:blip r:embed="rId3"/>
          <a:stretch/>
        </p:blipFill>
        <p:spPr>
          <a:xfrm>
            <a:off x="553354" y="1028183"/>
            <a:ext cx="4351338" cy="4351338"/>
          </a:xfrm>
        </p:spPr>
      </p:pic>
      <p:sp>
        <p:nvSpPr>
          <p:cNvPr id="2" name="Title 1">
            <a:extLst>
              <a:ext uri="{FF2B5EF4-FFF2-40B4-BE49-F238E27FC236}">
                <a16:creationId xmlns:a16="http://schemas.microsoft.com/office/drawing/2014/main" id="{8C1922E4-211D-A58E-15F8-89313EF188F1}"/>
              </a:ext>
            </a:extLst>
          </p:cNvPr>
          <p:cNvSpPr>
            <a:spLocks noGrp="1"/>
          </p:cNvSpPr>
          <p:nvPr>
            <p:ph type="title"/>
          </p:nvPr>
        </p:nvSpPr>
        <p:spPr/>
        <p:txBody>
          <a:bodyPr/>
          <a:lstStyle/>
          <a:p>
            <a:r>
              <a:rPr lang="en-US">
                <a:solidFill>
                  <a:srgbClr val="000000"/>
                </a:solidFill>
                <a:latin typeface="FinalSix Black"/>
                <a:ea typeface="Calibri"/>
                <a:cs typeface="Calibri"/>
              </a:rPr>
              <a:t>How Youth Perceive Barriers</a:t>
            </a:r>
            <a:endParaRPr lang="en-US">
              <a:solidFill>
                <a:srgbClr val="000000"/>
              </a:solidFill>
              <a:latin typeface="FinalSix Black"/>
            </a:endParaRPr>
          </a:p>
        </p:txBody>
      </p:sp>
      <p:pic>
        <p:nvPicPr>
          <p:cNvPr id="7" name="Picture 6" descr="A white and green rectangular speech bubble with black text&#10;&#10;AI-generated content may be incorrect.">
            <a:extLst>
              <a:ext uri="{FF2B5EF4-FFF2-40B4-BE49-F238E27FC236}">
                <a16:creationId xmlns:a16="http://schemas.microsoft.com/office/drawing/2014/main" id="{4FE80018-7C40-8121-5672-3B2CF213B0E5}"/>
              </a:ext>
            </a:extLst>
          </p:cNvPr>
          <p:cNvPicPr>
            <a:picLocks noChangeAspect="1"/>
          </p:cNvPicPr>
          <p:nvPr/>
        </p:nvPicPr>
        <p:blipFill>
          <a:blip r:embed="rId4"/>
          <a:stretch>
            <a:fillRect/>
          </a:stretch>
        </p:blipFill>
        <p:spPr>
          <a:xfrm>
            <a:off x="3270894" y="2811784"/>
            <a:ext cx="5852809" cy="5836597"/>
          </a:xfrm>
          <a:prstGeom prst="rect">
            <a:avLst/>
          </a:prstGeom>
        </p:spPr>
      </p:pic>
    </p:spTree>
    <p:extLst>
      <p:ext uri="{BB962C8B-B14F-4D97-AF65-F5344CB8AC3E}">
        <p14:creationId xmlns:p14="http://schemas.microsoft.com/office/powerpoint/2010/main" val="28012633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yellow rectangle with black text&#10;&#10;AI-generated content may be incorrect.">
            <a:extLst>
              <a:ext uri="{FF2B5EF4-FFF2-40B4-BE49-F238E27FC236}">
                <a16:creationId xmlns:a16="http://schemas.microsoft.com/office/drawing/2014/main" id="{5387380F-14D7-ADEF-E9E5-03B657FFC27A}"/>
              </a:ext>
            </a:extLst>
          </p:cNvPr>
          <p:cNvPicPr>
            <a:picLocks noGrp="1" noChangeAspect="1"/>
          </p:cNvPicPr>
          <p:nvPr>
            <p:ph idx="1"/>
          </p:nvPr>
        </p:nvPicPr>
        <p:blipFill>
          <a:blip r:embed="rId2"/>
          <a:stretch>
            <a:fillRect/>
          </a:stretch>
        </p:blipFill>
        <p:spPr>
          <a:xfrm>
            <a:off x="2573" y="1443"/>
            <a:ext cx="7106852" cy="7106852"/>
          </a:xfrm>
        </p:spPr>
      </p:pic>
      <p:sp>
        <p:nvSpPr>
          <p:cNvPr id="3" name="Title 2">
            <a:extLst>
              <a:ext uri="{FF2B5EF4-FFF2-40B4-BE49-F238E27FC236}">
                <a16:creationId xmlns:a16="http://schemas.microsoft.com/office/drawing/2014/main" id="{03794D6B-1FA2-6EA2-0AB6-739DFF4D1B3A}"/>
              </a:ext>
            </a:extLst>
          </p:cNvPr>
          <p:cNvSpPr>
            <a:spLocks noGrp="1"/>
          </p:cNvSpPr>
          <p:nvPr>
            <p:ph type="title"/>
          </p:nvPr>
        </p:nvSpPr>
        <p:spPr/>
        <p:txBody>
          <a:bodyPr/>
          <a:lstStyle/>
          <a:p>
            <a:r>
              <a:rPr lang="en-US">
                <a:solidFill>
                  <a:srgbClr val="000000"/>
                </a:solidFill>
                <a:latin typeface="FinalSix Black"/>
                <a:ea typeface="Calibri"/>
                <a:cs typeface="Calibri"/>
              </a:rPr>
              <a:t>Experiencing Stigma</a:t>
            </a:r>
            <a:endParaRPr lang="en-US">
              <a:solidFill>
                <a:srgbClr val="245970"/>
              </a:solidFill>
              <a:ea typeface="Calibri"/>
            </a:endParaRPr>
          </a:p>
        </p:txBody>
      </p:sp>
      <p:pic>
        <p:nvPicPr>
          <p:cNvPr id="6" name="Picture 5" descr="A white rectangular sign with black text&#10;&#10;AI-generated content may be incorrect.">
            <a:extLst>
              <a:ext uri="{FF2B5EF4-FFF2-40B4-BE49-F238E27FC236}">
                <a16:creationId xmlns:a16="http://schemas.microsoft.com/office/drawing/2014/main" id="{F01B2254-36FB-2006-CE98-6C4A7486AEFE}"/>
              </a:ext>
            </a:extLst>
          </p:cNvPr>
          <p:cNvPicPr>
            <a:picLocks noChangeAspect="1"/>
          </p:cNvPicPr>
          <p:nvPr/>
        </p:nvPicPr>
        <p:blipFill>
          <a:blip r:embed="rId3"/>
          <a:stretch>
            <a:fillRect/>
          </a:stretch>
        </p:blipFill>
        <p:spPr>
          <a:xfrm>
            <a:off x="5502349" y="366233"/>
            <a:ext cx="6858000" cy="6858000"/>
          </a:xfrm>
          <a:prstGeom prst="rect">
            <a:avLst/>
          </a:prstGeom>
        </p:spPr>
      </p:pic>
    </p:spTree>
    <p:extLst>
      <p:ext uri="{BB962C8B-B14F-4D97-AF65-F5344CB8AC3E}">
        <p14:creationId xmlns:p14="http://schemas.microsoft.com/office/powerpoint/2010/main" val="31852343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DE86B8-C564-0ACB-1929-9D0074187102}"/>
              </a:ext>
            </a:extLst>
          </p:cNvPr>
          <p:cNvSpPr>
            <a:spLocks noGrp="1"/>
          </p:cNvSpPr>
          <p:nvPr>
            <p:ph type="title"/>
          </p:nvPr>
        </p:nvSpPr>
        <p:spPr>
          <a:xfrm>
            <a:off x="155534" y="571618"/>
            <a:ext cx="11880583" cy="716195"/>
          </a:xfrm>
        </p:spPr>
        <p:txBody>
          <a:bodyPr/>
          <a:lstStyle/>
          <a:p>
            <a:r>
              <a:rPr lang="en-US" sz="3500">
                <a:solidFill>
                  <a:schemeClr val="bg2"/>
                </a:solidFill>
                <a:latin typeface="FinalSix Black"/>
                <a:ea typeface="Calibri"/>
                <a:cs typeface="Calibri"/>
              </a:rPr>
              <a:t>Developmental &amp; Cultural Considerations</a:t>
            </a:r>
            <a:endParaRPr lang="en-US" sz="3500" b="0">
              <a:solidFill>
                <a:schemeClr val="bg2"/>
              </a:solidFill>
              <a:latin typeface="FinalSix Black"/>
              <a:ea typeface="Calibri"/>
              <a:cs typeface="Calibri"/>
            </a:endParaRPr>
          </a:p>
          <a:p>
            <a:endParaRPr lang="en-US">
              <a:ea typeface="Calibri"/>
            </a:endParaRPr>
          </a:p>
        </p:txBody>
      </p:sp>
      <p:sp>
        <p:nvSpPr>
          <p:cNvPr id="2" name="Content Placeholder 1">
            <a:extLst>
              <a:ext uri="{FF2B5EF4-FFF2-40B4-BE49-F238E27FC236}">
                <a16:creationId xmlns:a16="http://schemas.microsoft.com/office/drawing/2014/main" id="{ABAB81A9-58DA-2C7D-7430-22AE7C33D6E6}"/>
              </a:ext>
            </a:extLst>
          </p:cNvPr>
          <p:cNvSpPr>
            <a:spLocks noGrp="1"/>
          </p:cNvSpPr>
          <p:nvPr>
            <p:ph sz="half" idx="21"/>
          </p:nvPr>
        </p:nvSpPr>
        <p:spPr>
          <a:xfrm>
            <a:off x="6097952" y="1863309"/>
            <a:ext cx="6044836" cy="4479051"/>
          </a:xfrm>
        </p:spPr>
        <p:txBody>
          <a:bodyPr vert="horz" lIns="91440" tIns="45720" rIns="91440" bIns="45720" rtlCol="0" anchor="t">
            <a:noAutofit/>
          </a:bodyPr>
          <a:lstStyle/>
          <a:p>
            <a:pPr marL="342900" indent="-342900">
              <a:buFont typeface="Arial"/>
              <a:buChar char="•"/>
            </a:pPr>
            <a:r>
              <a:rPr lang="en-US" sz="2200" b="0">
                <a:solidFill>
                  <a:srgbClr val="000000"/>
                </a:solidFill>
                <a:latin typeface="Sofia Pro"/>
                <a:ea typeface="Calibri"/>
                <a:cs typeface="Calibri"/>
              </a:rPr>
              <a:t>Confirm capacity to consent </a:t>
            </a:r>
            <a:r>
              <a:rPr lang="en-US" b="0" baseline="30000">
                <a:solidFill>
                  <a:srgbClr val="000000"/>
                </a:solidFill>
                <a:latin typeface="Sofia Pro"/>
                <a:ea typeface="Calibri"/>
                <a:cs typeface="Calibri"/>
              </a:rPr>
              <a:t>13</a:t>
            </a:r>
            <a:endParaRPr lang="en-US" b="0">
              <a:solidFill>
                <a:srgbClr val="000000"/>
              </a:solidFill>
              <a:latin typeface="Sofia Pro"/>
              <a:ea typeface="Calibri"/>
              <a:cs typeface="Calibri"/>
            </a:endParaRPr>
          </a:p>
          <a:p>
            <a:pPr marL="342900" lvl="1" indent="-342900">
              <a:buFont typeface="Arial"/>
              <a:buChar char="•"/>
            </a:pPr>
            <a:r>
              <a:rPr lang="en-US" sz="2200">
                <a:solidFill>
                  <a:srgbClr val="000000"/>
                </a:solidFill>
                <a:latin typeface="Sofia Pro"/>
                <a:ea typeface="Calibri"/>
                <a:cs typeface="Calibri"/>
              </a:rPr>
              <a:t>Use Den Hartogh's four factors</a:t>
            </a:r>
          </a:p>
          <a:p>
            <a:pPr marL="342900" indent="-342900">
              <a:buFont typeface="Arial"/>
              <a:buChar char="•"/>
            </a:pPr>
            <a:r>
              <a:rPr lang="en-US" sz="2200" b="0">
                <a:solidFill>
                  <a:srgbClr val="000000"/>
                </a:solidFill>
                <a:latin typeface="Sofia Pro"/>
                <a:ea typeface="Calibri"/>
                <a:cs typeface="Calibri"/>
              </a:rPr>
              <a:t>Consider the support system </a:t>
            </a:r>
            <a:endParaRPr lang="en-US" b="0">
              <a:solidFill>
                <a:srgbClr val="000000"/>
              </a:solidFill>
              <a:latin typeface="Sofia Pro"/>
            </a:endParaRPr>
          </a:p>
          <a:p>
            <a:pPr marL="342900" indent="-342900">
              <a:buFont typeface="Arial"/>
              <a:buChar char="•"/>
            </a:pPr>
            <a:r>
              <a:rPr lang="en-US" sz="2200" b="0">
                <a:solidFill>
                  <a:srgbClr val="000000"/>
                </a:solidFill>
                <a:latin typeface="Sofia Pro"/>
                <a:ea typeface="Calibri"/>
                <a:cs typeface="Calibri"/>
              </a:rPr>
              <a:t>Address social determinants of health </a:t>
            </a:r>
            <a:endParaRPr lang="en-US" sz="2200" b="0">
              <a:solidFill>
                <a:srgbClr val="000000"/>
              </a:solidFill>
              <a:latin typeface="Sofia Pro"/>
              <a:ea typeface="Calibri"/>
            </a:endParaRPr>
          </a:p>
          <a:p>
            <a:pPr marL="342900" indent="-342900">
              <a:buFont typeface="Arial"/>
              <a:buChar char="•"/>
            </a:pPr>
            <a:r>
              <a:rPr lang="en-US" sz="2200" b="0">
                <a:solidFill>
                  <a:srgbClr val="000000"/>
                </a:solidFill>
                <a:latin typeface="Sofia Pro"/>
                <a:ea typeface="Calibri"/>
                <a:cs typeface="Calibri"/>
              </a:rPr>
              <a:t>Recognize differentiated normalization </a:t>
            </a:r>
            <a:r>
              <a:rPr lang="en-US" b="0" baseline="30000">
                <a:solidFill>
                  <a:srgbClr val="000000"/>
                </a:solidFill>
                <a:latin typeface="Sofia Pro"/>
                <a:ea typeface="Calibri"/>
                <a:cs typeface="Calibri"/>
              </a:rPr>
              <a:t>3</a:t>
            </a:r>
          </a:p>
          <a:p>
            <a:pPr marL="342900" indent="-342900">
              <a:buFont typeface="Arial"/>
              <a:buChar char="•"/>
            </a:pPr>
            <a:r>
              <a:rPr lang="en-US" sz="2200" b="0">
                <a:solidFill>
                  <a:srgbClr val="000000"/>
                </a:solidFill>
                <a:latin typeface="Sofia Pro"/>
                <a:ea typeface="Calibri"/>
                <a:cs typeface="Calibri"/>
              </a:rPr>
              <a:t>Acknowledge impact of the drug war on communities</a:t>
            </a:r>
          </a:p>
          <a:p>
            <a:pPr marL="0" indent="0">
              <a:buNone/>
            </a:pPr>
            <a:endParaRPr lang="en-US" sz="2200">
              <a:ea typeface="Calibri"/>
              <a:cs typeface="Calibri"/>
            </a:endParaRPr>
          </a:p>
          <a:p>
            <a:pPr marL="457200" lvl="1" indent="0">
              <a:buNone/>
            </a:pPr>
            <a:endParaRPr lang="en-US" sz="2200">
              <a:latin typeface="Calibri"/>
              <a:ea typeface="Calibri"/>
            </a:endParaRPr>
          </a:p>
          <a:p>
            <a:endParaRPr lang="en-US">
              <a:latin typeface="Calibri"/>
              <a:ea typeface="Calibri"/>
            </a:endParaRPr>
          </a:p>
        </p:txBody>
      </p:sp>
      <p:pic>
        <p:nvPicPr>
          <p:cNvPr id="15" name="Picture Placeholder 14" descr="A person with short blonde hair&#10;&#10;AI-generated content may be incorrect.">
            <a:extLst>
              <a:ext uri="{FF2B5EF4-FFF2-40B4-BE49-F238E27FC236}">
                <a16:creationId xmlns:a16="http://schemas.microsoft.com/office/drawing/2014/main" id="{3BEE78BC-EDF4-D0A6-E7F0-E502ACD143C6}"/>
              </a:ext>
            </a:extLst>
          </p:cNvPr>
          <p:cNvPicPr>
            <a:picLocks noGrp="1" noChangeAspect="1"/>
          </p:cNvPicPr>
          <p:nvPr>
            <p:ph sz="half" idx="4294967295"/>
          </p:nvPr>
        </p:nvPicPr>
        <p:blipFill>
          <a:blip r:embed="rId3"/>
          <a:stretch/>
        </p:blipFill>
        <p:spPr>
          <a:xfrm>
            <a:off x="549349" y="1860550"/>
            <a:ext cx="5145088" cy="3433763"/>
          </a:xfrm>
        </p:spPr>
      </p:pic>
      <p:sp>
        <p:nvSpPr>
          <p:cNvPr id="4" name="TextBox 3">
            <a:extLst>
              <a:ext uri="{FF2B5EF4-FFF2-40B4-BE49-F238E27FC236}">
                <a16:creationId xmlns:a16="http://schemas.microsoft.com/office/drawing/2014/main" id="{51E1BE4A-8196-9BB2-CE12-B29ABEC35615}"/>
              </a:ext>
            </a:extLst>
          </p:cNvPr>
          <p:cNvSpPr txBox="1"/>
          <p:nvPr/>
        </p:nvSpPr>
        <p:spPr>
          <a:xfrm>
            <a:off x="6379013" y="5290631"/>
            <a:ext cx="6058944"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aseline="30000">
                <a:solidFill>
                  <a:srgbClr val="000000"/>
                </a:solidFill>
                <a:latin typeface="Sofia Pro"/>
                <a:ea typeface="Calibri"/>
                <a:cs typeface="Calibri"/>
              </a:rPr>
              <a:t>3</a:t>
            </a:r>
            <a:r>
              <a:rPr lang="en-US" sz="1600">
                <a:solidFill>
                  <a:srgbClr val="000000"/>
                </a:solidFill>
                <a:latin typeface="Sofia Pro"/>
                <a:ea typeface="Calibri"/>
                <a:cs typeface="Calibri"/>
              </a:rPr>
              <a:t> Friedman et al., 2022</a:t>
            </a:r>
          </a:p>
          <a:p>
            <a:endParaRPr lang="en-US" sz="1600">
              <a:ea typeface="Calibri"/>
              <a:cs typeface="Calibri"/>
            </a:endParaRPr>
          </a:p>
          <a:p>
            <a:endParaRPr lang="en-US">
              <a:ea typeface="Calibri"/>
              <a:cs typeface="Calibri"/>
            </a:endParaRPr>
          </a:p>
        </p:txBody>
      </p:sp>
      <p:sp>
        <p:nvSpPr>
          <p:cNvPr id="5" name="TextBox 4">
            <a:extLst>
              <a:ext uri="{FF2B5EF4-FFF2-40B4-BE49-F238E27FC236}">
                <a16:creationId xmlns:a16="http://schemas.microsoft.com/office/drawing/2014/main" id="{B4C9FDDD-CFD8-FB92-DF7B-11F3BA59390F}"/>
              </a:ext>
            </a:extLst>
          </p:cNvPr>
          <p:cNvSpPr txBox="1"/>
          <p:nvPr/>
        </p:nvSpPr>
        <p:spPr>
          <a:xfrm>
            <a:off x="6383669" y="5592028"/>
            <a:ext cx="306339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aseline="30000">
                <a:solidFill>
                  <a:srgbClr val="000000"/>
                </a:solidFill>
                <a:latin typeface="Sofia Pro"/>
                <a:ea typeface="Calibri"/>
                <a:cs typeface="Calibri"/>
              </a:rPr>
              <a:t>13 </a:t>
            </a:r>
            <a:r>
              <a:rPr lang="en-US" sz="1600" dirty="0">
                <a:solidFill>
                  <a:srgbClr val="000000"/>
                </a:solidFill>
                <a:latin typeface="Sofia Pro"/>
                <a:ea typeface="Calibri"/>
                <a:cs typeface="Calibri"/>
              </a:rPr>
              <a:t>Shircliff et al., 2024</a:t>
            </a:r>
            <a:endParaRPr lang="en-US" dirty="0">
              <a:solidFill>
                <a:srgbClr val="245970"/>
              </a:solidFill>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168189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500"/>
                                        <p:tgtEl>
                                          <p:spTgt spid="2">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fade">
                                      <p:cBhvr>
                                        <p:cTn id="23" dur="500"/>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500"/>
                                        <p:tgtEl>
                                          <p:spTgt spid="2">
                                            <p:txEl>
                                              <p:pRg st="4" end="4"/>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Effect transition="in" filter="fade">
                                      <p:cBhvr>
                                        <p:cTn id="36"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BE683676-8A7B-F341-9065-0171D33A0F7E}"/>
              </a:ext>
            </a:extLst>
          </p:cNvPr>
          <p:cNvSpPr>
            <a:spLocks noGrp="1"/>
          </p:cNvSpPr>
          <p:nvPr>
            <p:ph idx="1"/>
          </p:nvPr>
        </p:nvSpPr>
        <p:spPr>
          <a:xfrm>
            <a:off x="4048231" y="1825625"/>
            <a:ext cx="7592465" cy="4351338"/>
          </a:xfrm>
        </p:spPr>
        <p:txBody>
          <a:bodyPr vert="horz" lIns="91440" tIns="45720" rIns="91440" bIns="45720" rtlCol="0" anchor="t">
            <a:noAutofit/>
          </a:bodyPr>
          <a:lstStyle/>
          <a:p>
            <a:r>
              <a:rPr lang="en-US" sz="2400" i="1">
                <a:solidFill>
                  <a:schemeClr val="tx1">
                    <a:lumMod val="49000"/>
                  </a:schemeClr>
                </a:solidFill>
                <a:latin typeface="Sofia Pro"/>
                <a:ea typeface="Calibri"/>
                <a:cs typeface="Calibri"/>
              </a:rPr>
              <a:t>Today we will:</a:t>
            </a:r>
          </a:p>
          <a:p>
            <a:endParaRPr lang="en-US" sz="2400">
              <a:solidFill>
                <a:schemeClr val="tx1">
                  <a:lumMod val="49000"/>
                </a:schemeClr>
              </a:solidFill>
              <a:latin typeface="Sofia Pro"/>
              <a:ea typeface="Calibri"/>
              <a:cs typeface="Calibri" panose="020F0502020204030204" pitchFamily="34" charset="0"/>
            </a:endParaRPr>
          </a:p>
          <a:p>
            <a:pPr lvl="1"/>
            <a:r>
              <a:rPr lang="en-US" sz="2000" b="1">
                <a:solidFill>
                  <a:schemeClr val="tx1">
                    <a:lumMod val="49000"/>
                  </a:schemeClr>
                </a:solidFill>
                <a:latin typeface="Sofia Pro"/>
                <a:ea typeface="+mn-lt"/>
                <a:cs typeface="+mn-lt"/>
              </a:rPr>
              <a:t>Describe</a:t>
            </a:r>
            <a:r>
              <a:rPr lang="en-US" sz="2000">
                <a:solidFill>
                  <a:schemeClr val="tx1">
                    <a:lumMod val="49000"/>
                  </a:schemeClr>
                </a:solidFill>
                <a:latin typeface="Sofia Pro"/>
                <a:ea typeface="+mn-lt"/>
                <a:cs typeface="+mn-lt"/>
              </a:rPr>
              <a:t> effective strategies for engaging teens who are experimenting with or using substances, with attention to developmental, ethical, and cultural considerations.</a:t>
            </a:r>
            <a:endParaRPr lang="en-US" sz="2000">
              <a:solidFill>
                <a:schemeClr val="tx1">
                  <a:lumMod val="49000"/>
                </a:schemeClr>
              </a:solidFill>
              <a:ea typeface="+mn-lt"/>
              <a:cs typeface="+mn-lt"/>
            </a:endParaRPr>
          </a:p>
          <a:p>
            <a:pPr lvl="1"/>
            <a:r>
              <a:rPr lang="en-US" sz="2000" b="1">
                <a:solidFill>
                  <a:schemeClr val="tx1">
                    <a:lumMod val="49000"/>
                  </a:schemeClr>
                </a:solidFill>
                <a:latin typeface="Sofia Pro"/>
                <a:ea typeface="+mn-lt"/>
                <a:cs typeface="+mn-lt"/>
              </a:rPr>
              <a:t>Explain</a:t>
            </a:r>
            <a:r>
              <a:rPr lang="en-US" sz="2000">
                <a:solidFill>
                  <a:schemeClr val="tx1">
                    <a:lumMod val="49000"/>
                  </a:schemeClr>
                </a:solidFill>
                <a:latin typeface="Sofia Pro"/>
                <a:ea typeface="+mn-lt"/>
                <a:cs typeface="+mn-lt"/>
              </a:rPr>
              <a:t> how SMART Recovery tools align with a harm reduction approach and </a:t>
            </a:r>
            <a:r>
              <a:rPr lang="en-US" sz="2000" b="1">
                <a:solidFill>
                  <a:schemeClr val="tx1">
                    <a:lumMod val="49000"/>
                  </a:schemeClr>
                </a:solidFill>
                <a:latin typeface="Sofia Pro"/>
                <a:ea typeface="+mn-lt"/>
                <a:cs typeface="+mn-lt"/>
              </a:rPr>
              <a:t>name 3 ways to adapt these tools</a:t>
            </a:r>
            <a:r>
              <a:rPr lang="en-US" sz="2000">
                <a:solidFill>
                  <a:schemeClr val="tx1">
                    <a:lumMod val="49000"/>
                  </a:schemeClr>
                </a:solidFill>
                <a:latin typeface="Sofia Pro"/>
                <a:ea typeface="+mn-lt"/>
                <a:cs typeface="+mn-lt"/>
              </a:rPr>
              <a:t> to meet the unique needs of youth.</a:t>
            </a:r>
            <a:endParaRPr lang="en-US" sz="2000">
              <a:solidFill>
                <a:schemeClr val="tx1">
                  <a:lumMod val="49000"/>
                </a:schemeClr>
              </a:solidFill>
            </a:endParaRPr>
          </a:p>
          <a:p>
            <a:pPr lvl="1"/>
            <a:r>
              <a:rPr lang="en-US" sz="2000" b="1">
                <a:solidFill>
                  <a:schemeClr val="tx1">
                    <a:lumMod val="49000"/>
                  </a:schemeClr>
                </a:solidFill>
                <a:latin typeface="Sofia Pro"/>
                <a:ea typeface="+mn-lt"/>
                <a:cs typeface="+mn-lt"/>
              </a:rPr>
              <a:t>Demonstrate 4 developmentally appropriate safer-use strategies</a:t>
            </a:r>
            <a:r>
              <a:rPr lang="en-US" sz="2000">
                <a:solidFill>
                  <a:schemeClr val="tx1">
                    <a:lumMod val="49000"/>
                  </a:schemeClr>
                </a:solidFill>
                <a:latin typeface="Sofia Pro"/>
                <a:ea typeface="+mn-lt"/>
                <a:cs typeface="+mn-lt"/>
              </a:rPr>
              <a:t> that incorporate youth perspectives </a:t>
            </a:r>
            <a:r>
              <a:rPr lang="en-US" sz="2000">
                <a:solidFill>
                  <a:schemeClr val="tx1">
                    <a:lumMod val="49000"/>
                  </a:schemeClr>
                </a:solidFill>
                <a:latin typeface="Sofia Pro"/>
                <a:ea typeface="Calibri"/>
                <a:cs typeface="Calibri"/>
              </a:rPr>
              <a:t>and address common barriers faced by teens.</a:t>
            </a:r>
            <a:endParaRPr lang="en-US" sz="2000">
              <a:solidFill>
                <a:schemeClr val="tx1">
                  <a:lumMod val="49000"/>
                </a:schemeClr>
              </a:solidFill>
            </a:endParaRPr>
          </a:p>
          <a:p>
            <a:pPr lvl="1"/>
            <a:endParaRPr lang="en-US" sz="2400">
              <a:solidFill>
                <a:schemeClr val="tx1">
                  <a:lumMod val="49000"/>
                </a:schemeClr>
              </a:solidFill>
              <a:latin typeface="Sofia Pro"/>
              <a:ea typeface="Calibri"/>
              <a:cs typeface="Calibri" panose="020F0502020204030204" pitchFamily="34" charset="0"/>
            </a:endParaRPr>
          </a:p>
          <a:p>
            <a:pPr lvl="1"/>
            <a:endParaRPr lang="en-US">
              <a:latin typeface="Calibri" panose="020F0502020204030204" pitchFamily="34" charset="0"/>
              <a:ea typeface="Calibri"/>
              <a:cs typeface="Calibri" panose="020F0502020204030204" pitchFamily="34" charset="0"/>
            </a:endParaRPr>
          </a:p>
        </p:txBody>
      </p:sp>
      <p:sp>
        <p:nvSpPr>
          <p:cNvPr id="12" name="Title 11">
            <a:extLst>
              <a:ext uri="{FF2B5EF4-FFF2-40B4-BE49-F238E27FC236}">
                <a16:creationId xmlns:a16="http://schemas.microsoft.com/office/drawing/2014/main" id="{E2B9C475-F791-7E48-914F-96A7077AEE77}"/>
              </a:ext>
            </a:extLst>
          </p:cNvPr>
          <p:cNvSpPr>
            <a:spLocks noGrp="1"/>
          </p:cNvSpPr>
          <p:nvPr>
            <p:ph type="title"/>
          </p:nvPr>
        </p:nvSpPr>
        <p:spPr/>
        <p:txBody>
          <a:bodyPr/>
          <a:lstStyle/>
          <a:p>
            <a:r>
              <a:rPr lang="en-US" sz="3600">
                <a:solidFill>
                  <a:schemeClr val="tx1">
                    <a:lumMod val="49000"/>
                  </a:schemeClr>
                </a:solidFill>
                <a:latin typeface="FinalSix"/>
                <a:ea typeface="Calibri"/>
                <a:cs typeface="Calibri"/>
              </a:rPr>
              <a:t>Welcome &amp; Learning Objectives</a:t>
            </a:r>
            <a:endParaRPr lang="en-US" sz="3600">
              <a:solidFill>
                <a:schemeClr val="tx1">
                  <a:lumMod val="49000"/>
                </a:schemeClr>
              </a:solidFill>
              <a:latin typeface="FinalSix"/>
            </a:endParaRPr>
          </a:p>
        </p:txBody>
      </p:sp>
      <p:pic>
        <p:nvPicPr>
          <p:cNvPr id="5" name="Picture Placeholder 4" descr="Portrait of young person sitting">
            <a:extLst>
              <a:ext uri="{FF2B5EF4-FFF2-40B4-BE49-F238E27FC236}">
                <a16:creationId xmlns:a16="http://schemas.microsoft.com/office/drawing/2014/main" id="{0FB523CF-3A8B-DFA9-57C6-B8A69CA3744F}"/>
              </a:ext>
            </a:extLst>
          </p:cNvPr>
          <p:cNvPicPr>
            <a:picLocks noGrp="1" noChangeAspect="1"/>
          </p:cNvPicPr>
          <p:nvPr>
            <p:ph type="pic" sz="quarter" idx="4294967295"/>
          </p:nvPr>
        </p:nvPicPr>
        <p:blipFill>
          <a:blip r:embed="rId3"/>
          <a:srcRect t="12463" b="12463"/>
          <a:stretch/>
        </p:blipFill>
        <p:spPr>
          <a:xfrm>
            <a:off x="1128233" y="1824222"/>
            <a:ext cx="2714625" cy="3055938"/>
          </a:xfrm>
        </p:spPr>
      </p:pic>
    </p:spTree>
    <p:extLst>
      <p:ext uri="{BB962C8B-B14F-4D97-AF65-F5344CB8AC3E}">
        <p14:creationId xmlns:p14="http://schemas.microsoft.com/office/powerpoint/2010/main" val="1696431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744C56D-A874-087B-CA0C-F6768ACDDA90}"/>
              </a:ext>
            </a:extLst>
          </p:cNvPr>
          <p:cNvPicPr>
            <a:picLocks noChangeAspect="1"/>
          </p:cNvPicPr>
          <p:nvPr/>
        </p:nvPicPr>
        <p:blipFill>
          <a:blip r:embed="rId3"/>
          <a:srcRect t="30640" b="561"/>
          <a:stretch/>
        </p:blipFill>
        <p:spPr>
          <a:xfrm>
            <a:off x="435176" y="2789258"/>
            <a:ext cx="6858000" cy="4718250"/>
          </a:xfrm>
          <a:prstGeom prst="rect">
            <a:avLst/>
          </a:prstGeom>
        </p:spPr>
      </p:pic>
      <p:sp>
        <p:nvSpPr>
          <p:cNvPr id="2" name="Content Placeholder 1">
            <a:extLst>
              <a:ext uri="{FF2B5EF4-FFF2-40B4-BE49-F238E27FC236}">
                <a16:creationId xmlns:a16="http://schemas.microsoft.com/office/drawing/2014/main" id="{8845E748-08B9-A48A-AFE5-C25D0F682F47}"/>
              </a:ext>
            </a:extLst>
          </p:cNvPr>
          <p:cNvSpPr>
            <a:spLocks noGrp="1"/>
          </p:cNvSpPr>
          <p:nvPr>
            <p:ph idx="1"/>
          </p:nvPr>
        </p:nvSpPr>
        <p:spPr>
          <a:xfrm>
            <a:off x="558104" y="1825625"/>
            <a:ext cx="7293003" cy="4283303"/>
          </a:xfrm>
        </p:spPr>
        <p:txBody>
          <a:bodyPr vert="horz" lIns="91440" tIns="45720" rIns="91440" bIns="45720" rtlCol="0" anchor="t">
            <a:noAutofit/>
          </a:bodyPr>
          <a:lstStyle/>
          <a:p>
            <a:pPr marL="457200" indent="-457200">
              <a:buFont typeface="Arial" panose="020B0604020202020204" pitchFamily="34" charset="0"/>
              <a:buChar char="•"/>
            </a:pPr>
            <a:r>
              <a:rPr lang="en-US" sz="2000" b="0">
                <a:solidFill>
                  <a:srgbClr val="000000"/>
                </a:solidFill>
                <a:latin typeface="Sofia Pro"/>
                <a:ea typeface="Calibri"/>
                <a:cs typeface="Calibri Light"/>
              </a:rPr>
              <a:t>Teens prefer harm reduction services to occur at school </a:t>
            </a:r>
            <a:r>
              <a:rPr lang="en-US" sz="2000" b="0" baseline="30000">
                <a:solidFill>
                  <a:srgbClr val="000000"/>
                </a:solidFill>
                <a:latin typeface="Sofia Pro"/>
                <a:ea typeface="Calibri"/>
                <a:cs typeface="Calibri Light"/>
              </a:rPr>
              <a:t>18</a:t>
            </a:r>
            <a:endParaRPr lang="en-US" sz="2000" b="0">
              <a:solidFill>
                <a:srgbClr val="000000"/>
              </a:solidFill>
              <a:latin typeface="Sofia Pro"/>
            </a:endParaRPr>
          </a:p>
          <a:p>
            <a:pPr marL="457200" indent="-457200">
              <a:buFont typeface="Arial" panose="020B0604020202020204" pitchFamily="34" charset="0"/>
              <a:buChar char="•"/>
            </a:pPr>
            <a:r>
              <a:rPr lang="en-US" sz="2000" b="0">
                <a:solidFill>
                  <a:srgbClr val="000000"/>
                </a:solidFill>
                <a:latin typeface="Sofia Pro"/>
                <a:ea typeface="Calibri"/>
                <a:cs typeface="Calibri Light"/>
              </a:rPr>
              <a:t>Naloxone and Community messaging projects</a:t>
            </a:r>
            <a:endParaRPr lang="en-US" sz="2000">
              <a:solidFill>
                <a:srgbClr val="000000"/>
              </a:solidFill>
              <a:latin typeface="Sofia Pro"/>
              <a:ea typeface="Calibri"/>
            </a:endParaRPr>
          </a:p>
          <a:p>
            <a:endParaRPr lang="en-US" sz="2000" i="1">
              <a:latin typeface="Sofia Pro"/>
              <a:ea typeface="Calibri" panose="020F0502020204030204"/>
              <a:cs typeface="Calibri Light"/>
            </a:endParaRPr>
          </a:p>
          <a:p>
            <a:pPr lvl="1">
              <a:buFont typeface="Courier New" panose="020B0604020202020204" pitchFamily="34" charset="0"/>
              <a:buChar char="o"/>
            </a:pPr>
            <a:endParaRPr lang="en-US" sz="2000">
              <a:ea typeface="Calibri"/>
              <a:cs typeface="Calibri Light" panose="020F0302020204030204" pitchFamily="34" charset="0"/>
            </a:endParaRPr>
          </a:p>
          <a:p>
            <a:pPr marL="457200" indent="-457200">
              <a:buFont typeface="Arial" panose="020B0604020202020204" pitchFamily="34" charset="0"/>
              <a:buChar char="•"/>
            </a:pPr>
            <a:endParaRPr lang="en-US" sz="2000">
              <a:ea typeface="Calibri"/>
            </a:endParaRPr>
          </a:p>
          <a:p>
            <a:pPr marL="457200" indent="-457200">
              <a:buFont typeface="Arial" panose="020B0604020202020204" pitchFamily="34" charset="0"/>
              <a:buChar char="•"/>
            </a:pPr>
            <a:endParaRPr lang="en-US" sz="2000">
              <a:ea typeface="Calibri"/>
            </a:endParaRPr>
          </a:p>
          <a:p>
            <a:pPr marL="457200" indent="-457200">
              <a:buFont typeface="Arial" panose="020B0604020202020204" pitchFamily="34" charset="0"/>
              <a:buChar char="•"/>
            </a:pPr>
            <a:endParaRPr lang="en-US" sz="2000">
              <a:ea typeface="Calibri"/>
            </a:endParaRPr>
          </a:p>
        </p:txBody>
      </p:sp>
      <p:sp>
        <p:nvSpPr>
          <p:cNvPr id="3" name="Title 2">
            <a:extLst>
              <a:ext uri="{FF2B5EF4-FFF2-40B4-BE49-F238E27FC236}">
                <a16:creationId xmlns:a16="http://schemas.microsoft.com/office/drawing/2014/main" id="{4295D1D9-B9E0-B11D-4421-F8EBF2B8ECB3}"/>
              </a:ext>
            </a:extLst>
          </p:cNvPr>
          <p:cNvSpPr>
            <a:spLocks noGrp="1"/>
          </p:cNvSpPr>
          <p:nvPr>
            <p:ph type="title"/>
          </p:nvPr>
        </p:nvSpPr>
        <p:spPr/>
        <p:txBody>
          <a:bodyPr/>
          <a:lstStyle/>
          <a:p>
            <a:r>
              <a:rPr lang="en-US">
                <a:solidFill>
                  <a:srgbClr val="000000"/>
                </a:solidFill>
                <a:latin typeface="FinalSix Black"/>
                <a:ea typeface="Calibri"/>
                <a:cs typeface="Calibri"/>
              </a:rPr>
              <a:t>"Nothing About Us, without Us"</a:t>
            </a:r>
            <a:br>
              <a:rPr lang="en-US">
                <a:latin typeface="Calibri"/>
                <a:ea typeface="Calibri"/>
                <a:cs typeface="Calibri"/>
              </a:rPr>
            </a:br>
            <a:endParaRPr lang="en-US">
              <a:ea typeface="Calibri"/>
            </a:endParaRPr>
          </a:p>
        </p:txBody>
      </p:sp>
      <p:sp>
        <p:nvSpPr>
          <p:cNvPr id="5" name="TextBox 4">
            <a:extLst>
              <a:ext uri="{FF2B5EF4-FFF2-40B4-BE49-F238E27FC236}">
                <a16:creationId xmlns:a16="http://schemas.microsoft.com/office/drawing/2014/main" id="{77A785BF-16A9-FA35-2F07-57B25A5AAF14}"/>
              </a:ext>
            </a:extLst>
          </p:cNvPr>
          <p:cNvSpPr txBox="1"/>
          <p:nvPr/>
        </p:nvSpPr>
        <p:spPr>
          <a:xfrm>
            <a:off x="564444" y="5313588"/>
            <a:ext cx="33019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aseline="30000">
                <a:solidFill>
                  <a:srgbClr val="000000"/>
                </a:solidFill>
                <a:latin typeface="Sofia Pro"/>
                <a:ea typeface="Calibri"/>
                <a:cs typeface="Calibri"/>
              </a:rPr>
              <a:t>18</a:t>
            </a:r>
            <a:r>
              <a:rPr lang="en-US" sz="1600" baseline="30000" dirty="0">
                <a:solidFill>
                  <a:srgbClr val="000000"/>
                </a:solidFill>
                <a:latin typeface="Sofia Pro"/>
                <a:ea typeface="Calibri"/>
                <a:cs typeface="Calibri"/>
              </a:rPr>
              <a:t> </a:t>
            </a:r>
            <a:r>
              <a:rPr lang="en-US" sz="1600" dirty="0">
                <a:solidFill>
                  <a:srgbClr val="000000"/>
                </a:solidFill>
                <a:latin typeface="Sofia Pro"/>
                <a:ea typeface="Calibri"/>
                <a:cs typeface="Calibri"/>
              </a:rPr>
              <a:t>Witt et al., 2024</a:t>
            </a:r>
          </a:p>
        </p:txBody>
      </p:sp>
      <p:pic>
        <p:nvPicPr>
          <p:cNvPr id="6" name="Picture 5" descr="A white rectangular frame with black text&#10;&#10;AI-generated content may be incorrect.">
            <a:extLst>
              <a:ext uri="{FF2B5EF4-FFF2-40B4-BE49-F238E27FC236}">
                <a16:creationId xmlns:a16="http://schemas.microsoft.com/office/drawing/2014/main" id="{29F36399-B9CD-5A6D-55A9-805AD37A5F01}"/>
              </a:ext>
            </a:extLst>
          </p:cNvPr>
          <p:cNvPicPr>
            <a:picLocks noChangeAspect="1"/>
          </p:cNvPicPr>
          <p:nvPr/>
        </p:nvPicPr>
        <p:blipFill>
          <a:blip r:embed="rId4"/>
          <a:stretch>
            <a:fillRect/>
          </a:stretch>
        </p:blipFill>
        <p:spPr>
          <a:xfrm>
            <a:off x="6858000" y="973665"/>
            <a:ext cx="5094112" cy="5115279"/>
          </a:xfrm>
          <a:prstGeom prst="rect">
            <a:avLst/>
          </a:prstGeom>
        </p:spPr>
      </p:pic>
    </p:spTree>
    <p:extLst>
      <p:ext uri="{BB962C8B-B14F-4D97-AF65-F5344CB8AC3E}">
        <p14:creationId xmlns:p14="http://schemas.microsoft.com/office/powerpoint/2010/main" val="32190671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background with white text&#10;&#10;AI-generated content may be incorrect.">
            <a:extLst>
              <a:ext uri="{FF2B5EF4-FFF2-40B4-BE49-F238E27FC236}">
                <a16:creationId xmlns:a16="http://schemas.microsoft.com/office/drawing/2014/main" id="{328C2DEF-016E-925B-4FE6-F4E955148CAF}"/>
              </a:ext>
            </a:extLst>
          </p:cNvPr>
          <p:cNvPicPr>
            <a:picLocks noChangeAspect="1"/>
          </p:cNvPicPr>
          <p:nvPr/>
        </p:nvPicPr>
        <p:blipFill>
          <a:blip r:embed="rId3"/>
          <a:stretch>
            <a:fillRect/>
          </a:stretch>
        </p:blipFill>
        <p:spPr>
          <a:xfrm>
            <a:off x="3082636" y="230909"/>
            <a:ext cx="6015640" cy="6015640"/>
          </a:xfrm>
          <a:custGeom>
            <a:avLst/>
            <a:gdLst>
              <a:gd name="csX0" fmla="*/ 0 w 6015640"/>
              <a:gd name="csY0" fmla="*/ 0 h 6015640"/>
              <a:gd name="csX1" fmla="*/ 548092 w 6015640"/>
              <a:gd name="csY1" fmla="*/ 0 h 6015640"/>
              <a:gd name="csX2" fmla="*/ 1336809 w 6015640"/>
              <a:gd name="csY2" fmla="*/ 0 h 6015640"/>
              <a:gd name="csX3" fmla="*/ 1884901 w 6015640"/>
              <a:gd name="csY3" fmla="*/ 0 h 6015640"/>
              <a:gd name="csX4" fmla="*/ 2372836 w 6015640"/>
              <a:gd name="csY4" fmla="*/ 0 h 6015640"/>
              <a:gd name="csX5" fmla="*/ 3161553 w 6015640"/>
              <a:gd name="csY5" fmla="*/ 0 h 6015640"/>
              <a:gd name="csX6" fmla="*/ 3769801 w 6015640"/>
              <a:gd name="csY6" fmla="*/ 0 h 6015640"/>
              <a:gd name="csX7" fmla="*/ 4257736 w 6015640"/>
              <a:gd name="csY7" fmla="*/ 0 h 6015640"/>
              <a:gd name="csX8" fmla="*/ 4865984 w 6015640"/>
              <a:gd name="csY8" fmla="*/ 0 h 6015640"/>
              <a:gd name="csX9" fmla="*/ 6015640 w 6015640"/>
              <a:gd name="csY9" fmla="*/ 0 h 6015640"/>
              <a:gd name="csX10" fmla="*/ 6015640 w 6015640"/>
              <a:gd name="csY10" fmla="*/ 487935 h 6015640"/>
              <a:gd name="csX11" fmla="*/ 6015640 w 6015640"/>
              <a:gd name="csY11" fmla="*/ 1036027 h 6015640"/>
              <a:gd name="csX12" fmla="*/ 6015640 w 6015640"/>
              <a:gd name="csY12" fmla="*/ 1824744 h 6015640"/>
              <a:gd name="csX13" fmla="*/ 6015640 w 6015640"/>
              <a:gd name="csY13" fmla="*/ 2613461 h 6015640"/>
              <a:gd name="csX14" fmla="*/ 6015640 w 6015640"/>
              <a:gd name="csY14" fmla="*/ 3161553 h 6015640"/>
              <a:gd name="csX15" fmla="*/ 6015640 w 6015640"/>
              <a:gd name="csY15" fmla="*/ 3649488 h 6015640"/>
              <a:gd name="csX16" fmla="*/ 6015640 w 6015640"/>
              <a:gd name="csY16" fmla="*/ 4137424 h 6015640"/>
              <a:gd name="csX17" fmla="*/ 6015640 w 6015640"/>
              <a:gd name="csY17" fmla="*/ 4805828 h 6015640"/>
              <a:gd name="csX18" fmla="*/ 6015640 w 6015640"/>
              <a:gd name="csY18" fmla="*/ 6015640 h 6015640"/>
              <a:gd name="csX19" fmla="*/ 5527705 w 6015640"/>
              <a:gd name="csY19" fmla="*/ 6015640 h 6015640"/>
              <a:gd name="csX20" fmla="*/ 4919457 w 6015640"/>
              <a:gd name="csY20" fmla="*/ 6015640 h 6015640"/>
              <a:gd name="csX21" fmla="*/ 4371365 w 6015640"/>
              <a:gd name="csY21" fmla="*/ 6015640 h 6015640"/>
              <a:gd name="csX22" fmla="*/ 3702961 w 6015640"/>
              <a:gd name="csY22" fmla="*/ 6015640 h 6015640"/>
              <a:gd name="csX23" fmla="*/ 3154869 w 6015640"/>
              <a:gd name="csY23" fmla="*/ 6015640 h 6015640"/>
              <a:gd name="csX24" fmla="*/ 2426308 w 6015640"/>
              <a:gd name="csY24" fmla="*/ 6015640 h 6015640"/>
              <a:gd name="csX25" fmla="*/ 1878216 w 6015640"/>
              <a:gd name="csY25" fmla="*/ 6015640 h 6015640"/>
              <a:gd name="csX26" fmla="*/ 1330125 w 6015640"/>
              <a:gd name="csY26" fmla="*/ 6015640 h 6015640"/>
              <a:gd name="csX27" fmla="*/ 782033 w 6015640"/>
              <a:gd name="csY27" fmla="*/ 6015640 h 6015640"/>
              <a:gd name="csX28" fmla="*/ 0 w 6015640"/>
              <a:gd name="csY28" fmla="*/ 6015640 h 6015640"/>
              <a:gd name="csX29" fmla="*/ 0 w 6015640"/>
              <a:gd name="csY29" fmla="*/ 5467548 h 6015640"/>
              <a:gd name="csX30" fmla="*/ 0 w 6015640"/>
              <a:gd name="csY30" fmla="*/ 4859300 h 6015640"/>
              <a:gd name="csX31" fmla="*/ 0 w 6015640"/>
              <a:gd name="csY31" fmla="*/ 4190896 h 6015640"/>
              <a:gd name="csX32" fmla="*/ 0 w 6015640"/>
              <a:gd name="csY32" fmla="*/ 3462335 h 6015640"/>
              <a:gd name="csX33" fmla="*/ 0 w 6015640"/>
              <a:gd name="csY33" fmla="*/ 2914243 h 6015640"/>
              <a:gd name="csX34" fmla="*/ 0 w 6015640"/>
              <a:gd name="csY34" fmla="*/ 2245839 h 6015640"/>
              <a:gd name="csX35" fmla="*/ 0 w 6015640"/>
              <a:gd name="csY35" fmla="*/ 1637591 h 6015640"/>
              <a:gd name="csX36" fmla="*/ 0 w 6015640"/>
              <a:gd name="csY36" fmla="*/ 1029343 h 6015640"/>
              <a:gd name="csX37" fmla="*/ 0 w 6015640"/>
              <a:gd name="csY37" fmla="*/ 0 h 60156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6015640" h="6015640" fill="none" extrusionOk="0">
                <a:moveTo>
                  <a:pt x="0" y="0"/>
                </a:moveTo>
                <a:cubicBezTo>
                  <a:pt x="188544" y="13707"/>
                  <a:pt x="418750" y="-24627"/>
                  <a:pt x="548092" y="0"/>
                </a:cubicBezTo>
                <a:cubicBezTo>
                  <a:pt x="677434" y="24627"/>
                  <a:pt x="1112094" y="3428"/>
                  <a:pt x="1336809" y="0"/>
                </a:cubicBezTo>
                <a:cubicBezTo>
                  <a:pt x="1561524" y="-3428"/>
                  <a:pt x="1627643" y="18511"/>
                  <a:pt x="1884901" y="0"/>
                </a:cubicBezTo>
                <a:cubicBezTo>
                  <a:pt x="2142159" y="-18511"/>
                  <a:pt x="2230731" y="-16312"/>
                  <a:pt x="2372836" y="0"/>
                </a:cubicBezTo>
                <a:cubicBezTo>
                  <a:pt x="2514941" y="16312"/>
                  <a:pt x="2843135" y="-15408"/>
                  <a:pt x="3161553" y="0"/>
                </a:cubicBezTo>
                <a:cubicBezTo>
                  <a:pt x="3479971" y="15408"/>
                  <a:pt x="3645976" y="22341"/>
                  <a:pt x="3769801" y="0"/>
                </a:cubicBezTo>
                <a:cubicBezTo>
                  <a:pt x="3893626" y="-22341"/>
                  <a:pt x="4015654" y="-13016"/>
                  <a:pt x="4257736" y="0"/>
                </a:cubicBezTo>
                <a:cubicBezTo>
                  <a:pt x="4499819" y="13016"/>
                  <a:pt x="4596118" y="-14647"/>
                  <a:pt x="4865984" y="0"/>
                </a:cubicBezTo>
                <a:cubicBezTo>
                  <a:pt x="5135850" y="14647"/>
                  <a:pt x="5477704" y="-14637"/>
                  <a:pt x="6015640" y="0"/>
                </a:cubicBezTo>
                <a:cubicBezTo>
                  <a:pt x="5992808" y="181285"/>
                  <a:pt x="6020916" y="363035"/>
                  <a:pt x="6015640" y="487935"/>
                </a:cubicBezTo>
                <a:cubicBezTo>
                  <a:pt x="6010364" y="612835"/>
                  <a:pt x="6033773" y="771766"/>
                  <a:pt x="6015640" y="1036027"/>
                </a:cubicBezTo>
                <a:cubicBezTo>
                  <a:pt x="5997507" y="1300288"/>
                  <a:pt x="6035348" y="1554720"/>
                  <a:pt x="6015640" y="1824744"/>
                </a:cubicBezTo>
                <a:cubicBezTo>
                  <a:pt x="5995932" y="2094768"/>
                  <a:pt x="6039188" y="2413094"/>
                  <a:pt x="6015640" y="2613461"/>
                </a:cubicBezTo>
                <a:cubicBezTo>
                  <a:pt x="5992092" y="2813828"/>
                  <a:pt x="6000953" y="2941753"/>
                  <a:pt x="6015640" y="3161553"/>
                </a:cubicBezTo>
                <a:cubicBezTo>
                  <a:pt x="6030327" y="3381353"/>
                  <a:pt x="6000951" y="3509522"/>
                  <a:pt x="6015640" y="3649488"/>
                </a:cubicBezTo>
                <a:cubicBezTo>
                  <a:pt x="6030329" y="3789454"/>
                  <a:pt x="6038144" y="3936710"/>
                  <a:pt x="6015640" y="4137424"/>
                </a:cubicBezTo>
                <a:cubicBezTo>
                  <a:pt x="5993136" y="4338138"/>
                  <a:pt x="6012337" y="4648992"/>
                  <a:pt x="6015640" y="4805828"/>
                </a:cubicBezTo>
                <a:cubicBezTo>
                  <a:pt x="6018943" y="4962664"/>
                  <a:pt x="5959992" y="5590145"/>
                  <a:pt x="6015640" y="6015640"/>
                </a:cubicBezTo>
                <a:cubicBezTo>
                  <a:pt x="5841550" y="6023465"/>
                  <a:pt x="5742604" y="6038897"/>
                  <a:pt x="5527705" y="6015640"/>
                </a:cubicBezTo>
                <a:cubicBezTo>
                  <a:pt x="5312806" y="5992383"/>
                  <a:pt x="5079625" y="6004554"/>
                  <a:pt x="4919457" y="6015640"/>
                </a:cubicBezTo>
                <a:cubicBezTo>
                  <a:pt x="4759289" y="6026726"/>
                  <a:pt x="4633199" y="6026182"/>
                  <a:pt x="4371365" y="6015640"/>
                </a:cubicBezTo>
                <a:cubicBezTo>
                  <a:pt x="4109531" y="6005098"/>
                  <a:pt x="4034803" y="6026593"/>
                  <a:pt x="3702961" y="6015640"/>
                </a:cubicBezTo>
                <a:cubicBezTo>
                  <a:pt x="3371119" y="6004687"/>
                  <a:pt x="3299028" y="6006763"/>
                  <a:pt x="3154869" y="6015640"/>
                </a:cubicBezTo>
                <a:cubicBezTo>
                  <a:pt x="3010710" y="6024517"/>
                  <a:pt x="2657607" y="6033919"/>
                  <a:pt x="2426308" y="6015640"/>
                </a:cubicBezTo>
                <a:cubicBezTo>
                  <a:pt x="2195009" y="5997361"/>
                  <a:pt x="2077836" y="6042098"/>
                  <a:pt x="1878216" y="6015640"/>
                </a:cubicBezTo>
                <a:cubicBezTo>
                  <a:pt x="1678596" y="5989182"/>
                  <a:pt x="1593375" y="6030835"/>
                  <a:pt x="1330125" y="6015640"/>
                </a:cubicBezTo>
                <a:cubicBezTo>
                  <a:pt x="1066875" y="6000445"/>
                  <a:pt x="933623" y="6015311"/>
                  <a:pt x="782033" y="6015640"/>
                </a:cubicBezTo>
                <a:cubicBezTo>
                  <a:pt x="630443" y="6015969"/>
                  <a:pt x="190454" y="6024052"/>
                  <a:pt x="0" y="6015640"/>
                </a:cubicBezTo>
                <a:cubicBezTo>
                  <a:pt x="13393" y="5884271"/>
                  <a:pt x="25935" y="5611070"/>
                  <a:pt x="0" y="5467548"/>
                </a:cubicBezTo>
                <a:cubicBezTo>
                  <a:pt x="-25935" y="5324026"/>
                  <a:pt x="5211" y="5049448"/>
                  <a:pt x="0" y="4859300"/>
                </a:cubicBezTo>
                <a:cubicBezTo>
                  <a:pt x="-5211" y="4669152"/>
                  <a:pt x="-27555" y="4446682"/>
                  <a:pt x="0" y="4190896"/>
                </a:cubicBezTo>
                <a:cubicBezTo>
                  <a:pt x="27555" y="3935110"/>
                  <a:pt x="-1864" y="3820262"/>
                  <a:pt x="0" y="3462335"/>
                </a:cubicBezTo>
                <a:cubicBezTo>
                  <a:pt x="1864" y="3104408"/>
                  <a:pt x="-20016" y="3031910"/>
                  <a:pt x="0" y="2914243"/>
                </a:cubicBezTo>
                <a:cubicBezTo>
                  <a:pt x="20016" y="2796576"/>
                  <a:pt x="-28093" y="2561723"/>
                  <a:pt x="0" y="2245839"/>
                </a:cubicBezTo>
                <a:cubicBezTo>
                  <a:pt x="28093" y="1929955"/>
                  <a:pt x="-28940" y="1881326"/>
                  <a:pt x="0" y="1637591"/>
                </a:cubicBezTo>
                <a:cubicBezTo>
                  <a:pt x="28940" y="1393856"/>
                  <a:pt x="14157" y="1248954"/>
                  <a:pt x="0" y="1029343"/>
                </a:cubicBezTo>
                <a:cubicBezTo>
                  <a:pt x="-14157" y="809732"/>
                  <a:pt x="40062" y="426828"/>
                  <a:pt x="0" y="0"/>
                </a:cubicBezTo>
                <a:close/>
              </a:path>
              <a:path w="6015640" h="6015640" stroke="0" extrusionOk="0">
                <a:moveTo>
                  <a:pt x="0" y="0"/>
                </a:moveTo>
                <a:cubicBezTo>
                  <a:pt x="168316" y="25840"/>
                  <a:pt x="374365" y="16423"/>
                  <a:pt x="548092" y="0"/>
                </a:cubicBezTo>
                <a:cubicBezTo>
                  <a:pt x="721819" y="-16423"/>
                  <a:pt x="922004" y="5609"/>
                  <a:pt x="1216496" y="0"/>
                </a:cubicBezTo>
                <a:cubicBezTo>
                  <a:pt x="1510988" y="-5609"/>
                  <a:pt x="1574711" y="23773"/>
                  <a:pt x="1764588" y="0"/>
                </a:cubicBezTo>
                <a:cubicBezTo>
                  <a:pt x="1954465" y="-23773"/>
                  <a:pt x="2372888" y="-25428"/>
                  <a:pt x="2553305" y="0"/>
                </a:cubicBezTo>
                <a:cubicBezTo>
                  <a:pt x="2733722" y="25428"/>
                  <a:pt x="2930500" y="-25426"/>
                  <a:pt x="3281866" y="0"/>
                </a:cubicBezTo>
                <a:cubicBezTo>
                  <a:pt x="3633232" y="25426"/>
                  <a:pt x="3612678" y="19634"/>
                  <a:pt x="3769801" y="0"/>
                </a:cubicBezTo>
                <a:cubicBezTo>
                  <a:pt x="3926925" y="-19634"/>
                  <a:pt x="4225261" y="16358"/>
                  <a:pt x="4558518" y="0"/>
                </a:cubicBezTo>
                <a:cubicBezTo>
                  <a:pt x="4891775" y="-16358"/>
                  <a:pt x="4923453" y="-6026"/>
                  <a:pt x="5046454" y="0"/>
                </a:cubicBezTo>
                <a:cubicBezTo>
                  <a:pt x="5169455" y="6026"/>
                  <a:pt x="5672540" y="-42468"/>
                  <a:pt x="6015640" y="0"/>
                </a:cubicBezTo>
                <a:cubicBezTo>
                  <a:pt x="6019808" y="211819"/>
                  <a:pt x="5993405" y="319624"/>
                  <a:pt x="6015640" y="487935"/>
                </a:cubicBezTo>
                <a:cubicBezTo>
                  <a:pt x="6037875" y="656246"/>
                  <a:pt x="5989544" y="910318"/>
                  <a:pt x="6015640" y="1216496"/>
                </a:cubicBezTo>
                <a:cubicBezTo>
                  <a:pt x="6041736" y="1522674"/>
                  <a:pt x="6034760" y="1647262"/>
                  <a:pt x="6015640" y="1824744"/>
                </a:cubicBezTo>
                <a:cubicBezTo>
                  <a:pt x="5996520" y="2002226"/>
                  <a:pt x="6008825" y="2237635"/>
                  <a:pt x="6015640" y="2372836"/>
                </a:cubicBezTo>
                <a:cubicBezTo>
                  <a:pt x="6022455" y="2508037"/>
                  <a:pt x="5985832" y="2844176"/>
                  <a:pt x="6015640" y="2981084"/>
                </a:cubicBezTo>
                <a:cubicBezTo>
                  <a:pt x="6045448" y="3117992"/>
                  <a:pt x="5982474" y="3386651"/>
                  <a:pt x="6015640" y="3709645"/>
                </a:cubicBezTo>
                <a:cubicBezTo>
                  <a:pt x="6048806" y="4032639"/>
                  <a:pt x="6024027" y="4018004"/>
                  <a:pt x="6015640" y="4317893"/>
                </a:cubicBezTo>
                <a:cubicBezTo>
                  <a:pt x="6007253" y="4617782"/>
                  <a:pt x="6026088" y="4779219"/>
                  <a:pt x="6015640" y="5106610"/>
                </a:cubicBezTo>
                <a:cubicBezTo>
                  <a:pt x="6005192" y="5434001"/>
                  <a:pt x="6002670" y="5607597"/>
                  <a:pt x="6015640" y="6015640"/>
                </a:cubicBezTo>
                <a:cubicBezTo>
                  <a:pt x="5866363" y="6010230"/>
                  <a:pt x="5590093" y="5993859"/>
                  <a:pt x="5467548" y="6015640"/>
                </a:cubicBezTo>
                <a:cubicBezTo>
                  <a:pt x="5345003" y="6037421"/>
                  <a:pt x="5124583" y="6026996"/>
                  <a:pt x="4979613" y="6015640"/>
                </a:cubicBezTo>
                <a:cubicBezTo>
                  <a:pt x="4834644" y="6004284"/>
                  <a:pt x="4545480" y="6033568"/>
                  <a:pt x="4431521" y="6015640"/>
                </a:cubicBezTo>
                <a:cubicBezTo>
                  <a:pt x="4317562" y="5997712"/>
                  <a:pt x="3962340" y="6005744"/>
                  <a:pt x="3763117" y="6015640"/>
                </a:cubicBezTo>
                <a:cubicBezTo>
                  <a:pt x="3563894" y="6025536"/>
                  <a:pt x="3506147" y="6012162"/>
                  <a:pt x="3275182" y="6015640"/>
                </a:cubicBezTo>
                <a:cubicBezTo>
                  <a:pt x="3044218" y="6019118"/>
                  <a:pt x="2895335" y="5984122"/>
                  <a:pt x="2606777" y="6015640"/>
                </a:cubicBezTo>
                <a:cubicBezTo>
                  <a:pt x="2318219" y="6047158"/>
                  <a:pt x="2295188" y="6016592"/>
                  <a:pt x="2118842" y="6015640"/>
                </a:cubicBezTo>
                <a:cubicBezTo>
                  <a:pt x="1942496" y="6014688"/>
                  <a:pt x="1741720" y="6029699"/>
                  <a:pt x="1630907" y="6015640"/>
                </a:cubicBezTo>
                <a:cubicBezTo>
                  <a:pt x="1520094" y="6001581"/>
                  <a:pt x="1376595" y="6007286"/>
                  <a:pt x="1142972" y="6015640"/>
                </a:cubicBezTo>
                <a:cubicBezTo>
                  <a:pt x="909349" y="6023994"/>
                  <a:pt x="771400" y="6003012"/>
                  <a:pt x="655036" y="6015640"/>
                </a:cubicBezTo>
                <a:cubicBezTo>
                  <a:pt x="538672" y="6028268"/>
                  <a:pt x="210192" y="6018391"/>
                  <a:pt x="0" y="6015640"/>
                </a:cubicBezTo>
                <a:cubicBezTo>
                  <a:pt x="-1801" y="5786097"/>
                  <a:pt x="11634" y="5530939"/>
                  <a:pt x="0" y="5226923"/>
                </a:cubicBezTo>
                <a:cubicBezTo>
                  <a:pt x="-11634" y="4922907"/>
                  <a:pt x="2596" y="4963177"/>
                  <a:pt x="0" y="4738988"/>
                </a:cubicBezTo>
                <a:cubicBezTo>
                  <a:pt x="-2596" y="4514800"/>
                  <a:pt x="26585" y="4371631"/>
                  <a:pt x="0" y="4130739"/>
                </a:cubicBezTo>
                <a:cubicBezTo>
                  <a:pt x="-26585" y="3889847"/>
                  <a:pt x="-14008" y="3794190"/>
                  <a:pt x="0" y="3522491"/>
                </a:cubicBezTo>
                <a:cubicBezTo>
                  <a:pt x="14008" y="3250792"/>
                  <a:pt x="17667" y="3236415"/>
                  <a:pt x="0" y="3034556"/>
                </a:cubicBezTo>
                <a:cubicBezTo>
                  <a:pt x="-17667" y="2832697"/>
                  <a:pt x="-2433" y="2672614"/>
                  <a:pt x="0" y="2486465"/>
                </a:cubicBezTo>
                <a:cubicBezTo>
                  <a:pt x="2433" y="2300316"/>
                  <a:pt x="27344" y="1971146"/>
                  <a:pt x="0" y="1757904"/>
                </a:cubicBezTo>
                <a:cubicBezTo>
                  <a:pt x="-27344" y="1544662"/>
                  <a:pt x="-14204" y="1323806"/>
                  <a:pt x="0" y="1089499"/>
                </a:cubicBezTo>
                <a:cubicBezTo>
                  <a:pt x="14204" y="855192"/>
                  <a:pt x="2292" y="767035"/>
                  <a:pt x="0" y="601564"/>
                </a:cubicBezTo>
                <a:cubicBezTo>
                  <a:pt x="-2292" y="436094"/>
                  <a:pt x="22050" y="149244"/>
                  <a:pt x="0" y="0"/>
                </a:cubicBezTo>
                <a:close/>
              </a:path>
            </a:pathLst>
          </a:custGeom>
          <a:ln w="57150">
            <a:solidFill>
              <a:schemeClr val="tx2"/>
            </a:solidFill>
            <a:extLst>
              <a:ext uri="{C807C97D-BFC1-408E-A445-0C87EB9F89A2}">
                <ask:lineSketchStyleProps xmlns:ask="http://schemas.microsoft.com/office/drawing/2018/sketchyshapes" sd="3844312185">
                  <a:prstGeom prst="rect">
                    <a:avLst/>
                  </a:prstGeom>
                  <ask:type>
                    <ask:lineSketchFreehand/>
                  </ask:type>
                </ask:lineSketchStyleProps>
              </a:ext>
            </a:extLst>
          </a:ln>
        </p:spPr>
      </p:pic>
      <p:sp>
        <p:nvSpPr>
          <p:cNvPr id="3" name="TextBox 2">
            <a:extLst>
              <a:ext uri="{FF2B5EF4-FFF2-40B4-BE49-F238E27FC236}">
                <a16:creationId xmlns:a16="http://schemas.microsoft.com/office/drawing/2014/main" id="{EDB42934-AF84-1CE7-6D55-8E9B6B34D4ED}"/>
              </a:ext>
            </a:extLst>
          </p:cNvPr>
          <p:cNvSpPr txBox="1"/>
          <p:nvPr/>
        </p:nvSpPr>
        <p:spPr>
          <a:xfrm>
            <a:off x="7370522" y="1084270"/>
            <a:ext cx="1625411" cy="3847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50">
                <a:solidFill>
                  <a:srgbClr val="000000"/>
                </a:solidFill>
                <a:latin typeface="Sofia Pro"/>
                <a:ea typeface="Calibri"/>
                <a:cs typeface="Calibri"/>
              </a:rPr>
              <a:t>Jacqueline Mace, M.S, LPC, NCC, CRADC</a:t>
            </a:r>
            <a:endParaRPr lang="en-US" sz="950">
              <a:solidFill>
                <a:srgbClr val="245970"/>
              </a:solidFill>
              <a:latin typeface="Sofia Pro"/>
              <a:ea typeface="Calibri" panose="020F0502020204030204"/>
              <a:cs typeface="Calibri" panose="020F0502020204030204"/>
            </a:endParaRPr>
          </a:p>
        </p:txBody>
      </p:sp>
    </p:spTree>
    <p:extLst>
      <p:ext uri="{BB962C8B-B14F-4D97-AF65-F5344CB8AC3E}">
        <p14:creationId xmlns:p14="http://schemas.microsoft.com/office/powerpoint/2010/main" val="15621694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BC3C7AF-9D0F-2072-7DD7-FA51C7636FD3}"/>
              </a:ext>
            </a:extLst>
          </p:cNvPr>
          <p:cNvSpPr>
            <a:spLocks noGrp="1"/>
          </p:cNvSpPr>
          <p:nvPr>
            <p:ph idx="1"/>
          </p:nvPr>
        </p:nvSpPr>
        <p:spPr>
          <a:xfrm>
            <a:off x="551301" y="1825625"/>
            <a:ext cx="4698047" cy="4351338"/>
          </a:xfrm>
        </p:spPr>
        <p:txBody>
          <a:bodyPr vert="horz" lIns="91440" tIns="45720" rIns="91440" bIns="45720" rtlCol="0" anchor="t">
            <a:noAutofit/>
          </a:bodyPr>
          <a:lstStyle/>
          <a:p>
            <a:pPr marL="285750" indent="-285750">
              <a:buFont typeface="Arial"/>
              <a:buChar char="•"/>
            </a:pPr>
            <a:r>
              <a:rPr lang="en-US" sz="2200" b="0">
                <a:solidFill>
                  <a:srgbClr val="000000"/>
                </a:solidFill>
                <a:latin typeface="Sofia Pro"/>
                <a:ea typeface="Calibri"/>
                <a:cs typeface="Calibri"/>
              </a:rPr>
              <a:t>Know local laws (</a:t>
            </a:r>
            <a:r>
              <a:rPr lang="en-US" sz="2200" b="0" dirty="0">
                <a:solidFill>
                  <a:srgbClr val="000000"/>
                </a:solidFill>
                <a:latin typeface="Sofia Pro"/>
                <a:ea typeface="Calibri"/>
                <a:cs typeface="Calibri"/>
                <a:hlinkClick r:id="rId3">
                  <a:extLst>
                    <a:ext uri="{A12FA001-AC4F-418D-AE19-62706E023703}">
                      <ahyp:hlinkClr xmlns:ahyp="http://schemas.microsoft.com/office/drawing/2018/hyperlinkcolor" val="tx"/>
                    </a:ext>
                  </a:extLst>
                </a:hlinkClick>
              </a:rPr>
              <a:t>https://www.teenhealthlaw.org/</a:t>
            </a:r>
            <a:r>
              <a:rPr lang="en-US" sz="2200" b="0">
                <a:solidFill>
                  <a:srgbClr val="000000"/>
                </a:solidFill>
                <a:latin typeface="Sofia Pro"/>
                <a:ea typeface="Calibri"/>
                <a:cs typeface="Calibri"/>
              </a:rPr>
              <a:t>)</a:t>
            </a:r>
          </a:p>
          <a:p>
            <a:pPr marL="285750" indent="-285750">
              <a:buFont typeface="Arial"/>
              <a:buChar char="•"/>
            </a:pPr>
            <a:r>
              <a:rPr lang="en-US" sz="2200" b="0">
                <a:solidFill>
                  <a:srgbClr val="000000"/>
                </a:solidFill>
                <a:latin typeface="Sofia Pro"/>
                <a:ea typeface="Calibri"/>
                <a:cs typeface="Calibri"/>
              </a:rPr>
              <a:t>Consult 42 CFR Part 2 </a:t>
            </a:r>
            <a:r>
              <a:rPr lang="en-US" sz="2200" b="0" baseline="30000">
                <a:solidFill>
                  <a:srgbClr val="000000"/>
                </a:solidFill>
                <a:latin typeface="Sofia Pro"/>
                <a:ea typeface="Calibri"/>
                <a:cs typeface="Calibri"/>
              </a:rPr>
              <a:t>13</a:t>
            </a:r>
          </a:p>
          <a:p>
            <a:pPr marL="285750" indent="-285750">
              <a:buFont typeface="Arial"/>
              <a:buChar char="•"/>
            </a:pPr>
            <a:r>
              <a:rPr lang="en-US" sz="2200" b="0" dirty="0">
                <a:solidFill>
                  <a:srgbClr val="000000"/>
                </a:solidFill>
                <a:latin typeface="Sofia Pro"/>
                <a:ea typeface="Calibri"/>
                <a:cs typeface="Calibri"/>
              </a:rPr>
              <a:t>When ethics and law conflict, consult and document</a:t>
            </a:r>
          </a:p>
          <a:p>
            <a:pPr marL="285750" indent="-285750">
              <a:buFont typeface="Arial"/>
              <a:buChar char="•"/>
            </a:pPr>
            <a:r>
              <a:rPr lang="en-US" sz="2200" b="0">
                <a:solidFill>
                  <a:srgbClr val="000000"/>
                </a:solidFill>
                <a:latin typeface="Sofia Pro"/>
                <a:ea typeface="Calibri"/>
                <a:cs typeface="Calibri"/>
              </a:rPr>
              <a:t>Youth, especially YWUD, input is critical, not optional</a:t>
            </a:r>
          </a:p>
          <a:p>
            <a:pPr marL="285750" indent="-285750">
              <a:buFont typeface="Arial"/>
              <a:buChar char="•"/>
            </a:pPr>
            <a:endParaRPr lang="en-US" sz="2200"/>
          </a:p>
        </p:txBody>
      </p:sp>
      <p:sp>
        <p:nvSpPr>
          <p:cNvPr id="2" name="Title 1">
            <a:extLst>
              <a:ext uri="{FF2B5EF4-FFF2-40B4-BE49-F238E27FC236}">
                <a16:creationId xmlns:a16="http://schemas.microsoft.com/office/drawing/2014/main" id="{55378508-B038-6AFF-DBD6-2F8928C96DF9}"/>
              </a:ext>
            </a:extLst>
          </p:cNvPr>
          <p:cNvSpPr>
            <a:spLocks noGrp="1"/>
          </p:cNvSpPr>
          <p:nvPr>
            <p:ph type="title"/>
          </p:nvPr>
        </p:nvSpPr>
        <p:spPr/>
        <p:txBody>
          <a:bodyPr/>
          <a:lstStyle/>
          <a:p>
            <a:r>
              <a:rPr lang="en-US" sz="4000">
                <a:solidFill>
                  <a:srgbClr val="000000"/>
                </a:solidFill>
                <a:latin typeface="FinalSix Black"/>
                <a:ea typeface="Calibri"/>
                <a:cs typeface="Calibri"/>
              </a:rPr>
              <a:t>Ethical Considerations</a:t>
            </a:r>
            <a:endParaRPr lang="en-US" sz="4000">
              <a:solidFill>
                <a:srgbClr val="000000"/>
              </a:solidFill>
              <a:latin typeface="FinalSix Black"/>
              <a:ea typeface="Calibri"/>
            </a:endParaRPr>
          </a:p>
        </p:txBody>
      </p:sp>
      <p:pic>
        <p:nvPicPr>
          <p:cNvPr id="3" name="Picture 2" descr="A quote box with colorful lines&#10;&#10;AI-generated content may be incorrect.">
            <a:extLst>
              <a:ext uri="{FF2B5EF4-FFF2-40B4-BE49-F238E27FC236}">
                <a16:creationId xmlns:a16="http://schemas.microsoft.com/office/drawing/2014/main" id="{86EAA819-325F-C9EA-BF03-97ACF1B8E54E}"/>
              </a:ext>
            </a:extLst>
          </p:cNvPr>
          <p:cNvPicPr>
            <a:picLocks noChangeAspect="1"/>
          </p:cNvPicPr>
          <p:nvPr/>
        </p:nvPicPr>
        <p:blipFill>
          <a:blip r:embed="rId4"/>
          <a:srcRect l="6864" t="21250" r="7176" b="29125"/>
          <a:stretch/>
        </p:blipFill>
        <p:spPr>
          <a:xfrm>
            <a:off x="5304890" y="1258585"/>
            <a:ext cx="5615078" cy="4053959"/>
          </a:xfrm>
          <a:prstGeom prst="rect">
            <a:avLst/>
          </a:prstGeom>
        </p:spPr>
      </p:pic>
      <p:sp>
        <p:nvSpPr>
          <p:cNvPr id="5" name="TextBox 4">
            <a:extLst>
              <a:ext uri="{FF2B5EF4-FFF2-40B4-BE49-F238E27FC236}">
                <a16:creationId xmlns:a16="http://schemas.microsoft.com/office/drawing/2014/main" id="{1E110DA5-3661-0A79-0FCE-3BB73AEFB015}"/>
              </a:ext>
            </a:extLst>
          </p:cNvPr>
          <p:cNvSpPr txBox="1"/>
          <p:nvPr/>
        </p:nvSpPr>
        <p:spPr>
          <a:xfrm>
            <a:off x="8392246" y="4001258"/>
            <a:ext cx="634306"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2400" baseline="30000">
                <a:ea typeface="Calibri"/>
                <a:cs typeface="Calibri"/>
              </a:rPr>
              <a:t>9</a:t>
            </a:r>
          </a:p>
        </p:txBody>
      </p:sp>
      <p:sp>
        <p:nvSpPr>
          <p:cNvPr id="6" name="TextBox 5">
            <a:extLst>
              <a:ext uri="{FF2B5EF4-FFF2-40B4-BE49-F238E27FC236}">
                <a16:creationId xmlns:a16="http://schemas.microsoft.com/office/drawing/2014/main" id="{A5CEA06D-92CA-91E8-53CC-CF2041DD5C94}"/>
              </a:ext>
            </a:extLst>
          </p:cNvPr>
          <p:cNvSpPr txBox="1"/>
          <p:nvPr/>
        </p:nvSpPr>
        <p:spPr>
          <a:xfrm>
            <a:off x="5500512" y="4950177"/>
            <a:ext cx="542431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000000"/>
                </a:solidFill>
                <a:latin typeface="Sofia Pro"/>
                <a:ea typeface="Calibri"/>
                <a:cs typeface="Calibri"/>
              </a:rPr>
              <a:t>9 Kimmel et al., 2021, p. 7</a:t>
            </a:r>
          </a:p>
          <a:p>
            <a:endParaRPr lang="en-US" sz="1600">
              <a:ea typeface="Calibri"/>
              <a:cs typeface="Calibri"/>
            </a:endParaRPr>
          </a:p>
        </p:txBody>
      </p:sp>
      <p:sp>
        <p:nvSpPr>
          <p:cNvPr id="7" name="TextBox 6">
            <a:extLst>
              <a:ext uri="{FF2B5EF4-FFF2-40B4-BE49-F238E27FC236}">
                <a16:creationId xmlns:a16="http://schemas.microsoft.com/office/drawing/2014/main" id="{B2C17750-FB05-F48E-3EC9-AD23110FD30B}"/>
              </a:ext>
            </a:extLst>
          </p:cNvPr>
          <p:cNvSpPr txBox="1"/>
          <p:nvPr/>
        </p:nvSpPr>
        <p:spPr>
          <a:xfrm>
            <a:off x="5503086" y="5313977"/>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aseline="30000">
                <a:solidFill>
                  <a:srgbClr val="000000"/>
                </a:solidFill>
                <a:latin typeface="Sofia Pro"/>
                <a:ea typeface="Calibri"/>
                <a:cs typeface="Calibri"/>
              </a:rPr>
              <a:t>13</a:t>
            </a:r>
            <a:r>
              <a:rPr lang="en-US" sz="1300" baseline="30000" dirty="0">
                <a:solidFill>
                  <a:srgbClr val="000000"/>
                </a:solidFill>
                <a:latin typeface="Sofia Pro"/>
                <a:ea typeface="Calibri"/>
                <a:cs typeface="Calibri"/>
              </a:rPr>
              <a:t> </a:t>
            </a:r>
            <a:r>
              <a:rPr lang="en-US" sz="1600" dirty="0">
                <a:solidFill>
                  <a:srgbClr val="000000"/>
                </a:solidFill>
                <a:latin typeface="Sofia Pro"/>
                <a:ea typeface="Calibri"/>
                <a:cs typeface="Calibri"/>
              </a:rPr>
              <a:t>Shircliff et al., 2024</a:t>
            </a:r>
            <a:endParaRPr lang="en-US" dirty="0">
              <a:solidFill>
                <a:srgbClr val="000000"/>
              </a:solidFill>
              <a:latin typeface="Sofia Pro"/>
            </a:endParaRPr>
          </a:p>
        </p:txBody>
      </p:sp>
    </p:spTree>
    <p:extLst>
      <p:ext uri="{BB962C8B-B14F-4D97-AF65-F5344CB8AC3E}">
        <p14:creationId xmlns:p14="http://schemas.microsoft.com/office/powerpoint/2010/main" val="1610995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p"/>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423F0E-BACF-B9D5-898F-0E6CFFF27F7D}"/>
              </a:ext>
            </a:extLst>
          </p:cNvPr>
          <p:cNvSpPr>
            <a:spLocks noGrp="1"/>
          </p:cNvSpPr>
          <p:nvPr>
            <p:ph sz="half" idx="21"/>
          </p:nvPr>
        </p:nvSpPr>
        <p:spPr/>
        <p:txBody>
          <a:bodyPr vert="horz" lIns="91440" tIns="45720" rIns="91440" bIns="45720" rtlCol="0" anchor="t">
            <a:noAutofit/>
          </a:bodyPr>
          <a:lstStyle/>
          <a:p>
            <a:pPr marL="342900" indent="-342900">
              <a:buFont typeface="Arial" panose="020B0604020202020204" pitchFamily="34" charset="0"/>
              <a:buChar char="•"/>
            </a:pPr>
            <a:r>
              <a:rPr lang="en-US" sz="2200" b="0">
                <a:solidFill>
                  <a:srgbClr val="000000"/>
                </a:solidFill>
                <a:latin typeface="Sofia Pro"/>
                <a:ea typeface="Calibri"/>
                <a:cs typeface="Calibri"/>
              </a:rPr>
              <a:t>Provide informed consent early (at first contact) and often</a:t>
            </a:r>
          </a:p>
          <a:p>
            <a:pPr marL="342900" indent="-342900">
              <a:buFont typeface="Arial" panose="020B0604020202020204" pitchFamily="34" charset="0"/>
              <a:buChar char="•"/>
            </a:pPr>
            <a:r>
              <a:rPr lang="en-US" sz="2200" b="0">
                <a:solidFill>
                  <a:srgbClr val="000000"/>
                </a:solidFill>
                <a:latin typeface="Sofia Pro"/>
                <a:ea typeface="Calibri"/>
                <a:cs typeface="Calibri"/>
              </a:rPr>
              <a:t>Be direct and specific with youth about your legal and ethical duty</a:t>
            </a:r>
          </a:p>
          <a:p>
            <a:pPr marL="342900" indent="-342900">
              <a:buFont typeface="Arial" panose="020B0604020202020204" pitchFamily="34" charset="0"/>
              <a:buChar char="•"/>
            </a:pPr>
            <a:r>
              <a:rPr lang="en-US" sz="2200" b="0">
                <a:solidFill>
                  <a:srgbClr val="000000"/>
                </a:solidFill>
                <a:latin typeface="Sofia Pro"/>
                <a:ea typeface="Calibri"/>
                <a:cs typeface="Calibri"/>
              </a:rPr>
              <a:t>When ethical dilemma arises, consult with other professionals</a:t>
            </a:r>
          </a:p>
          <a:p>
            <a:pPr marL="342900" indent="-342900">
              <a:buFont typeface="Arial" panose="020B0604020202020204" pitchFamily="34" charset="0"/>
              <a:buChar char="•"/>
            </a:pPr>
            <a:r>
              <a:rPr lang="en-US" sz="2200" b="0">
                <a:solidFill>
                  <a:srgbClr val="000000"/>
                </a:solidFill>
                <a:latin typeface="Sofia Pro"/>
                <a:ea typeface="Calibri"/>
                <a:cs typeface="Calibri"/>
              </a:rPr>
              <a:t>Utilize professional code of ethics and ethical decision-making models</a:t>
            </a:r>
            <a:endParaRPr lang="en-US" b="0">
              <a:solidFill>
                <a:srgbClr val="000000"/>
              </a:solidFill>
              <a:latin typeface="Sofia Pro"/>
              <a:ea typeface="Calibri"/>
              <a:cs typeface="Calibri Light"/>
            </a:endParaRPr>
          </a:p>
          <a:p>
            <a:pPr marL="342900" indent="-342900">
              <a:buFont typeface="Arial" panose="020B0604020202020204" pitchFamily="34" charset="0"/>
              <a:buChar char="•"/>
            </a:pPr>
            <a:r>
              <a:rPr lang="en-US" sz="2200" b="0">
                <a:solidFill>
                  <a:srgbClr val="000000"/>
                </a:solidFill>
                <a:latin typeface="Sofia Pro"/>
                <a:ea typeface="Calibri"/>
                <a:cs typeface="Calibri"/>
              </a:rPr>
              <a:t>Consider whether the harm from not disclosing outweighs the possible harm of disclosure</a:t>
            </a:r>
            <a:endParaRPr lang="en-US" b="0">
              <a:solidFill>
                <a:srgbClr val="000000"/>
              </a:solidFill>
              <a:latin typeface="Sofia Pro"/>
              <a:ea typeface="Calibri"/>
            </a:endParaRPr>
          </a:p>
          <a:p>
            <a:pPr marL="342900" indent="-342900">
              <a:buFont typeface="Arial" panose="020B0604020202020204" pitchFamily="34" charset="0"/>
              <a:buChar char="•"/>
            </a:pPr>
            <a:r>
              <a:rPr lang="en-US" sz="2200" b="0">
                <a:solidFill>
                  <a:srgbClr val="000000"/>
                </a:solidFill>
                <a:latin typeface="Sofia Pro"/>
                <a:ea typeface="Calibri"/>
                <a:cs typeface="Calibri"/>
              </a:rPr>
              <a:t>When ethical and legal guidelines require disclosure-allow to occur on youth's terms</a:t>
            </a:r>
          </a:p>
          <a:p>
            <a:pPr marL="342900" indent="-342900">
              <a:buFont typeface="Arial" panose="020B0604020202020204" pitchFamily="34" charset="0"/>
              <a:buChar char="•"/>
            </a:pPr>
            <a:r>
              <a:rPr lang="en-US" sz="2200" b="0">
                <a:solidFill>
                  <a:srgbClr val="000000"/>
                </a:solidFill>
                <a:latin typeface="Sofia Pro"/>
                <a:ea typeface="Calibri"/>
                <a:cs typeface="Calibri"/>
              </a:rPr>
              <a:t>Offer to disclose together, allow youth to lead if comfortable, role play to practice</a:t>
            </a:r>
          </a:p>
          <a:p>
            <a:pPr marL="742950" lvl="1" indent="-342900">
              <a:buFont typeface="Arial"/>
              <a:buChar char="•"/>
            </a:pPr>
            <a:endParaRPr lang="en-US" sz="2200">
              <a:ea typeface="Calibri"/>
              <a:cs typeface="Calibri"/>
            </a:endParaRPr>
          </a:p>
        </p:txBody>
      </p:sp>
      <p:sp>
        <p:nvSpPr>
          <p:cNvPr id="3" name="Title 2">
            <a:extLst>
              <a:ext uri="{FF2B5EF4-FFF2-40B4-BE49-F238E27FC236}">
                <a16:creationId xmlns:a16="http://schemas.microsoft.com/office/drawing/2014/main" id="{CC3924DD-4BEB-3417-F37E-E41B99000DDE}"/>
              </a:ext>
            </a:extLst>
          </p:cNvPr>
          <p:cNvSpPr>
            <a:spLocks noGrp="1"/>
          </p:cNvSpPr>
          <p:nvPr>
            <p:ph type="title"/>
          </p:nvPr>
        </p:nvSpPr>
        <p:spPr>
          <a:xfrm>
            <a:off x="202789" y="317618"/>
            <a:ext cx="10116699" cy="716195"/>
          </a:xfrm>
        </p:spPr>
        <p:txBody>
          <a:bodyPr/>
          <a:lstStyle/>
          <a:p>
            <a:r>
              <a:rPr lang="en-US" sz="3500">
                <a:solidFill>
                  <a:srgbClr val="000000"/>
                </a:solidFill>
                <a:latin typeface="FinalSix Black"/>
                <a:ea typeface="Calibri"/>
                <a:cs typeface="Calibri"/>
              </a:rPr>
              <a:t>Confidentiality &amp; the Youth Provider</a:t>
            </a:r>
            <a:endParaRPr lang="en-US" sz="3500">
              <a:solidFill>
                <a:srgbClr val="000000"/>
              </a:solidFill>
              <a:latin typeface="FinalSix Black"/>
            </a:endParaRPr>
          </a:p>
        </p:txBody>
      </p:sp>
    </p:spTree>
    <p:extLst>
      <p:ext uri="{BB962C8B-B14F-4D97-AF65-F5344CB8AC3E}">
        <p14:creationId xmlns:p14="http://schemas.microsoft.com/office/powerpoint/2010/main" val="403244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 calcmode="lin" valueType="num">
                                      <p:cBhvr additive="base">
                                        <p:cTn id="4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Person with blue hair and headphones">
            <a:extLst>
              <a:ext uri="{FF2B5EF4-FFF2-40B4-BE49-F238E27FC236}">
                <a16:creationId xmlns:a16="http://schemas.microsoft.com/office/drawing/2014/main" id="{1DE435C1-C306-6AC4-B1BA-3DCCDC6BB39F}"/>
              </a:ext>
            </a:extLst>
          </p:cNvPr>
          <p:cNvPicPr>
            <a:picLocks noGrp="1" noChangeAspect="1"/>
          </p:cNvPicPr>
          <p:nvPr>
            <p:ph type="pic" sz="quarter" idx="16"/>
          </p:nvPr>
        </p:nvPicPr>
        <p:blipFill>
          <a:blip r:embed="rId3"/>
          <a:srcRect l="16127" r="16127"/>
          <a:stretch/>
        </p:blipFill>
        <p:spPr/>
      </p:pic>
      <p:sp>
        <p:nvSpPr>
          <p:cNvPr id="2" name="Title 1">
            <a:extLst>
              <a:ext uri="{FF2B5EF4-FFF2-40B4-BE49-F238E27FC236}">
                <a16:creationId xmlns:a16="http://schemas.microsoft.com/office/drawing/2014/main" id="{0EAAF92C-3E47-042C-9224-BD48DC6DEF7D}"/>
              </a:ext>
            </a:extLst>
          </p:cNvPr>
          <p:cNvSpPr>
            <a:spLocks noGrp="1"/>
          </p:cNvSpPr>
          <p:nvPr>
            <p:ph type="title"/>
          </p:nvPr>
        </p:nvSpPr>
        <p:spPr>
          <a:xfrm>
            <a:off x="4608345" y="3078014"/>
            <a:ext cx="7286792" cy="3411427"/>
          </a:xfrm>
        </p:spPr>
        <p:txBody>
          <a:bodyPr>
            <a:noAutofit/>
          </a:bodyPr>
          <a:lstStyle/>
          <a:p>
            <a:pPr>
              <a:spcBef>
                <a:spcPts val="1000"/>
              </a:spcBef>
            </a:pPr>
            <a:r>
              <a:rPr lang="en-US" sz="2200">
                <a:solidFill>
                  <a:schemeClr val="bg1"/>
                </a:solidFill>
                <a:latin typeface="Sofia Pro"/>
                <a:ea typeface="Calibri"/>
                <a:cs typeface="Calibri"/>
              </a:rPr>
              <a:t>Cash is a 16-year-old, Latinx male who has been using fentanyl daily for about 6 months. He reports being introduced by a friend thinking he was using Xanax. He later learned the pills were pressed with fentanyl. He recently progressed to crushing and snorting the pills. Cash reports little support at home where he lives with his father and 8-year-old sister. He states he does not want his dad to know about his use. He is worried his use will result in failing school and ruin his chance to attend nursing school. He reports he's tried to stop before but is terrified of getting sick. He is interested in trying MOUD.</a:t>
            </a:r>
          </a:p>
          <a:p>
            <a:pPr>
              <a:spcBef>
                <a:spcPts val="1000"/>
              </a:spcBef>
            </a:pPr>
            <a:r>
              <a:rPr lang="en-US" sz="2200">
                <a:solidFill>
                  <a:schemeClr val="bg1"/>
                </a:solidFill>
                <a:latin typeface="Sofia Pro"/>
                <a:ea typeface="Calibri"/>
                <a:cs typeface="Calibri"/>
              </a:rPr>
              <a:t>What considerations might come up in treating this youth based on what we have discussed today?</a:t>
            </a:r>
          </a:p>
          <a:p>
            <a:endParaRPr lang="en-US" sz="2200">
              <a:solidFill>
                <a:schemeClr val="bg1"/>
              </a:solidFill>
              <a:latin typeface="Sofia Pro"/>
              <a:ea typeface="Calibri"/>
              <a:cs typeface="Calibri"/>
            </a:endParaRPr>
          </a:p>
        </p:txBody>
      </p:sp>
      <p:sp>
        <p:nvSpPr>
          <p:cNvPr id="6" name="Text Placeholder 5">
            <a:extLst>
              <a:ext uri="{FF2B5EF4-FFF2-40B4-BE49-F238E27FC236}">
                <a16:creationId xmlns:a16="http://schemas.microsoft.com/office/drawing/2014/main" id="{CB784474-1224-21D3-06E7-83AFD2930AB3}"/>
              </a:ext>
            </a:extLst>
          </p:cNvPr>
          <p:cNvSpPr>
            <a:spLocks noGrp="1"/>
          </p:cNvSpPr>
          <p:nvPr>
            <p:ph type="body" idx="10"/>
          </p:nvPr>
        </p:nvSpPr>
        <p:spPr/>
        <p:txBody>
          <a:bodyPr vert="horz" lIns="91440" tIns="45720" rIns="91440" bIns="45720" rtlCol="0" anchor="t">
            <a:normAutofit/>
          </a:bodyPr>
          <a:lstStyle/>
          <a:p>
            <a:endParaRPr lang="en-US" sz="1400">
              <a:latin typeface="Calibri"/>
              <a:ea typeface="Calibri"/>
              <a:cs typeface="Calibri"/>
            </a:endParaRPr>
          </a:p>
          <a:p>
            <a:pPr lvl="1"/>
            <a:endParaRPr lang="en-US"/>
          </a:p>
          <a:p>
            <a:endParaRPr lang="en-US"/>
          </a:p>
        </p:txBody>
      </p:sp>
      <p:sp>
        <p:nvSpPr>
          <p:cNvPr id="7" name="Text Placeholder 6">
            <a:extLst>
              <a:ext uri="{FF2B5EF4-FFF2-40B4-BE49-F238E27FC236}">
                <a16:creationId xmlns:a16="http://schemas.microsoft.com/office/drawing/2014/main" id="{37A9CA15-B51A-B5B6-1085-959F50D1B103}"/>
              </a:ext>
            </a:extLst>
          </p:cNvPr>
          <p:cNvSpPr>
            <a:spLocks noGrp="1"/>
          </p:cNvSpPr>
          <p:nvPr>
            <p:ph type="body" idx="15"/>
          </p:nvPr>
        </p:nvSpPr>
        <p:spPr>
          <a:xfrm>
            <a:off x="4727406" y="460721"/>
            <a:ext cx="5865541" cy="1164593"/>
          </a:xfrm>
        </p:spPr>
        <p:txBody>
          <a:bodyPr vert="horz" lIns="91440" tIns="45720" rIns="91440" bIns="45720" rtlCol="0" anchor="t">
            <a:noAutofit/>
          </a:bodyPr>
          <a:lstStyle/>
          <a:p>
            <a:r>
              <a:rPr lang="en-US" sz="4000">
                <a:solidFill>
                  <a:srgbClr val="0FDFD8"/>
                </a:solidFill>
                <a:latin typeface="FinalSix Black"/>
                <a:ea typeface="Calibri"/>
                <a:cs typeface="Calibri"/>
              </a:rPr>
              <a:t>Putting it into Practice – Case Study</a:t>
            </a:r>
            <a:endParaRPr lang="en-US" sz="4000">
              <a:latin typeface="FinalSix Black"/>
            </a:endParaRPr>
          </a:p>
        </p:txBody>
      </p:sp>
    </p:spTree>
    <p:extLst>
      <p:ext uri="{BB962C8B-B14F-4D97-AF65-F5344CB8AC3E}">
        <p14:creationId xmlns:p14="http://schemas.microsoft.com/office/powerpoint/2010/main" val="7404443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E63DEB-58B3-D844-72FE-69D1A6D24E78}"/>
              </a:ext>
            </a:extLst>
          </p:cNvPr>
          <p:cNvSpPr>
            <a:spLocks noGrp="1"/>
          </p:cNvSpPr>
          <p:nvPr>
            <p:ph type="title"/>
          </p:nvPr>
        </p:nvSpPr>
        <p:spPr/>
        <p:txBody>
          <a:bodyPr/>
          <a:lstStyle/>
          <a:p>
            <a:r>
              <a:rPr lang="en-US">
                <a:solidFill>
                  <a:schemeClr val="bg1"/>
                </a:solidFill>
                <a:latin typeface="FinalSix Black"/>
                <a:ea typeface="Calibri"/>
                <a:cs typeface="Calibri"/>
              </a:rPr>
              <a:t>Final Thoughts</a:t>
            </a:r>
            <a:endParaRPr lang="en-US">
              <a:solidFill>
                <a:schemeClr val="bg1"/>
              </a:solidFill>
              <a:latin typeface="FinalSix Black"/>
              <a:ea typeface="Calibri"/>
            </a:endParaRPr>
          </a:p>
        </p:txBody>
      </p:sp>
      <p:sp>
        <p:nvSpPr>
          <p:cNvPr id="2" name="Content Placeholder 1">
            <a:extLst>
              <a:ext uri="{FF2B5EF4-FFF2-40B4-BE49-F238E27FC236}">
                <a16:creationId xmlns:a16="http://schemas.microsoft.com/office/drawing/2014/main" id="{52F526F5-E64B-049A-E65A-17B8D12F089B}"/>
              </a:ext>
            </a:extLst>
          </p:cNvPr>
          <p:cNvSpPr>
            <a:spLocks noGrp="1"/>
          </p:cNvSpPr>
          <p:nvPr>
            <p:ph sz="half" idx="21"/>
          </p:nvPr>
        </p:nvSpPr>
        <p:spPr/>
        <p:txBody>
          <a:bodyPr vert="horz" lIns="91440" tIns="45720" rIns="91440" bIns="45720" rtlCol="0" anchor="t">
            <a:noAutofit/>
          </a:bodyPr>
          <a:lstStyle/>
          <a:p>
            <a:pPr marL="342900" indent="-342900">
              <a:buFont typeface="Arial"/>
              <a:buChar char="•"/>
            </a:pPr>
            <a:r>
              <a:rPr lang="en-US" sz="2200" b="0">
                <a:solidFill>
                  <a:srgbClr val="000000"/>
                </a:solidFill>
                <a:latin typeface="Sofia Pro"/>
                <a:ea typeface="Calibri"/>
                <a:cs typeface="Calibri"/>
              </a:rPr>
              <a:t>Youth substance use is a normal part of development, so we need harm reduction strategies that prioritize safety, meet youth where they’re at, respect their autonomy</a:t>
            </a:r>
          </a:p>
          <a:p>
            <a:pPr marL="342900" indent="-342900">
              <a:spcBef>
                <a:spcPts val="0"/>
              </a:spcBef>
              <a:buFont typeface="Arial"/>
              <a:buChar char="•"/>
            </a:pPr>
            <a:r>
              <a:rPr lang="en-US" sz="2200" b="0">
                <a:solidFill>
                  <a:srgbClr val="000000"/>
                </a:solidFill>
                <a:latin typeface="Sofia Pro"/>
                <a:ea typeface="Calibri"/>
                <a:cs typeface="Calibri"/>
              </a:rPr>
              <a:t>While overall youth drug use is decreasing, overdose deaths are rising, especially among marginalized youth</a:t>
            </a:r>
          </a:p>
          <a:p>
            <a:pPr marL="342900" indent="-342900">
              <a:spcBef>
                <a:spcPts val="0"/>
              </a:spcBef>
              <a:buFont typeface="Arial"/>
              <a:buChar char="•"/>
            </a:pPr>
            <a:r>
              <a:rPr lang="en-US" sz="2200" b="0">
                <a:solidFill>
                  <a:srgbClr val="000000"/>
                </a:solidFill>
                <a:latin typeface="Sofia Pro"/>
                <a:ea typeface="Calibri"/>
                <a:cs typeface="Calibri"/>
              </a:rPr>
              <a:t>Barriers to harm reduction include stigma, focus on abstinence, legal and ethical challenges, limited access to resources</a:t>
            </a:r>
          </a:p>
          <a:p>
            <a:pPr marL="342900" indent="-342900">
              <a:spcBef>
                <a:spcPts val="0"/>
              </a:spcBef>
              <a:buFont typeface="Arial"/>
              <a:buChar char="•"/>
            </a:pPr>
            <a:r>
              <a:rPr lang="en-US" sz="2200" b="0">
                <a:solidFill>
                  <a:srgbClr val="000000"/>
                </a:solidFill>
                <a:latin typeface="Sofia Pro"/>
                <a:ea typeface="Calibri"/>
                <a:cs typeface="Calibri"/>
              </a:rPr>
              <a:t>Harm reduction for teens includes many of the same tools used for adults, such as education, naloxone, fentanyl/test strips, medications for substance use disorder, safer use behaviors</a:t>
            </a:r>
          </a:p>
          <a:p>
            <a:pPr marL="342900" indent="-342900">
              <a:spcBef>
                <a:spcPts val="0"/>
              </a:spcBef>
              <a:buFont typeface="Arial"/>
              <a:buChar char="•"/>
            </a:pPr>
            <a:r>
              <a:rPr lang="en-US" sz="2200" b="0">
                <a:solidFill>
                  <a:srgbClr val="000000"/>
                </a:solidFill>
                <a:latin typeface="Sofia Pro"/>
                <a:ea typeface="Calibri"/>
                <a:cs typeface="Calibri"/>
              </a:rPr>
              <a:t>Effective &amp; ethical intervention must consider teen brain development, cultural background, systemic inequity, youth involvement in shaping harm reduction practices </a:t>
            </a:r>
            <a:endParaRPr lang="en-US" sz="2200">
              <a:solidFill>
                <a:srgbClr val="000000"/>
              </a:solidFill>
              <a:ea typeface="Calibri"/>
            </a:endParaRPr>
          </a:p>
          <a:p>
            <a:endParaRPr lang="en-US" sz="2200">
              <a:ea typeface="+mn-lt"/>
              <a:cs typeface="+mn-lt"/>
            </a:endParaRPr>
          </a:p>
          <a:p>
            <a:endParaRPr lang="en-US" sz="2200">
              <a:ea typeface="Calibri"/>
              <a:cs typeface="Calibri"/>
            </a:endParaRPr>
          </a:p>
        </p:txBody>
      </p:sp>
    </p:spTree>
    <p:extLst>
      <p:ext uri="{BB962C8B-B14F-4D97-AF65-F5344CB8AC3E}">
        <p14:creationId xmlns:p14="http://schemas.microsoft.com/office/powerpoint/2010/main" val="3594356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822709-3C47-0447-8EF2-E8F823666248}"/>
              </a:ext>
            </a:extLst>
          </p:cNvPr>
          <p:cNvSpPr>
            <a:spLocks noGrp="1"/>
          </p:cNvSpPr>
          <p:nvPr>
            <p:ph sz="half" idx="1"/>
          </p:nvPr>
        </p:nvSpPr>
        <p:spPr/>
        <p:txBody>
          <a:bodyPr vert="horz" lIns="91440" tIns="45720" rIns="91440" bIns="45720" rtlCol="0" anchor="t">
            <a:noAutofit/>
          </a:bodyPr>
          <a:lstStyle/>
          <a:p>
            <a:r>
              <a:rPr lang="en-US" sz="2200">
                <a:solidFill>
                  <a:srgbClr val="000000"/>
                </a:solidFill>
                <a:latin typeface="Sofia Pro"/>
                <a:ea typeface="Calibri"/>
                <a:cs typeface="Calibri"/>
              </a:rPr>
              <a:t>Talking with Teens</a:t>
            </a:r>
            <a:endParaRPr lang="en-US">
              <a:solidFill>
                <a:srgbClr val="000000"/>
              </a:solidFill>
              <a:latin typeface="Sofia Pro"/>
              <a:ea typeface="Calibri" panose="020F0502020204030204"/>
              <a:cs typeface="Calibri" panose="020F0502020204030204"/>
            </a:endParaRPr>
          </a:p>
          <a:p>
            <a:pPr lvl="1"/>
            <a:r>
              <a:rPr lang="en-US" sz="2200">
                <a:solidFill>
                  <a:srgbClr val="000000"/>
                </a:solidFill>
                <a:latin typeface="Sofia Pro"/>
                <a:ea typeface="Calibri"/>
                <a:cs typeface="Calibri"/>
                <a:hlinkClick r:id="rId2">
                  <a:extLst>
                    <a:ext uri="{A12FA001-AC4F-418D-AE19-62706E023703}">
                      <ahyp:hlinkClr xmlns:ahyp="http://schemas.microsoft.com/office/drawing/2018/hyperlinkcolor" val="tx"/>
                    </a:ext>
                  </a:extLst>
                </a:hlinkClick>
              </a:rPr>
              <a:t>The National Council- Getting Candid Project</a:t>
            </a:r>
          </a:p>
          <a:p>
            <a:pPr lvl="1"/>
            <a:r>
              <a:rPr lang="en-US" sz="2200">
                <a:solidFill>
                  <a:srgbClr val="000000"/>
                </a:solidFill>
                <a:latin typeface="Sofia Pro"/>
                <a:ea typeface="Calibri"/>
                <a:cs typeface="Calibri"/>
                <a:hlinkClick r:id="rId3">
                  <a:extLst>
                    <a:ext uri="{A12FA001-AC4F-418D-AE19-62706E023703}">
                      <ahyp:hlinkClr xmlns:ahyp="http://schemas.microsoft.com/office/drawing/2018/hyperlinkcolor" val="tx"/>
                    </a:ext>
                  </a:extLst>
                </a:hlinkClick>
              </a:rPr>
              <a:t>Safety First: Real Drug Education for Teens </a:t>
            </a:r>
          </a:p>
          <a:p>
            <a:r>
              <a:rPr lang="en-US" sz="2200">
                <a:solidFill>
                  <a:srgbClr val="000000"/>
                </a:solidFill>
                <a:latin typeface="Sofia Pro"/>
                <a:ea typeface="Calibri"/>
                <a:cs typeface="Calibri"/>
              </a:rPr>
              <a:t>Harm Reduction/Safer Strategies</a:t>
            </a:r>
          </a:p>
          <a:p>
            <a:pPr lvl="1"/>
            <a:r>
              <a:rPr lang="en-US" sz="2200">
                <a:solidFill>
                  <a:srgbClr val="000000"/>
                </a:solidFill>
                <a:latin typeface="Sofia Pro"/>
                <a:ea typeface="Calibri"/>
                <a:cs typeface="Calibri"/>
                <a:hlinkClick r:id="rId4">
                  <a:extLst>
                    <a:ext uri="{A12FA001-AC4F-418D-AE19-62706E023703}">
                      <ahyp:hlinkClr xmlns:ahyp="http://schemas.microsoft.com/office/drawing/2018/hyperlinkcolor" val="tx"/>
                    </a:ext>
                  </a:extLst>
                </a:hlinkClick>
              </a:rPr>
              <a:t>dancesafe.org</a:t>
            </a:r>
          </a:p>
          <a:p>
            <a:pPr lvl="1"/>
            <a:r>
              <a:rPr lang="en-US" sz="2200">
                <a:solidFill>
                  <a:srgbClr val="000000"/>
                </a:solidFill>
                <a:latin typeface="Sofia Pro"/>
                <a:ea typeface="Calibri"/>
                <a:cs typeface="Calibri"/>
                <a:hlinkClick r:id="rId5">
                  <a:extLst>
                    <a:ext uri="{A12FA001-AC4F-418D-AE19-62706E023703}">
                      <ahyp:hlinkClr xmlns:ahyp="http://schemas.microsoft.com/office/drawing/2018/hyperlinkcolor" val="tx"/>
                    </a:ext>
                  </a:extLst>
                </a:hlinkClick>
              </a:rPr>
              <a:t>harmreduction.org</a:t>
            </a:r>
          </a:p>
          <a:p>
            <a:pPr lvl="1"/>
            <a:r>
              <a:rPr lang="en-US" sz="2200">
                <a:solidFill>
                  <a:srgbClr val="000000"/>
                </a:solidFill>
                <a:latin typeface="Sofia Pro"/>
                <a:ea typeface="Calibri"/>
                <a:cs typeface="Calibri"/>
                <a:hlinkClick r:id="rId6">
                  <a:extLst>
                    <a:ext uri="{A12FA001-AC4F-418D-AE19-62706E023703}">
                      <ahyp:hlinkClr xmlns:ahyp="http://schemas.microsoft.com/office/drawing/2018/hyperlinkcolor" val="tx"/>
                    </a:ext>
                  </a:extLst>
                </a:hlinkClick>
              </a:rPr>
              <a:t>partysaferwithjess.com</a:t>
            </a:r>
          </a:p>
          <a:p>
            <a:pPr lvl="1"/>
            <a:endParaRPr lang="en-US" sz="1600">
              <a:ea typeface="Calibri"/>
              <a:cs typeface="Calibri"/>
            </a:endParaRPr>
          </a:p>
          <a:p>
            <a:endParaRPr lang="en-US">
              <a:ea typeface="Calibri"/>
              <a:cs typeface="Calibri"/>
            </a:endParaRPr>
          </a:p>
          <a:p>
            <a:pPr algn="ctr"/>
            <a:endParaRPr lang="en-US" sz="1600">
              <a:ea typeface="Calibri"/>
              <a:cs typeface="Calibri"/>
            </a:endParaRPr>
          </a:p>
          <a:p>
            <a:pPr algn="ctr"/>
            <a:endParaRPr lang="en-US" sz="1600">
              <a:ea typeface="Calibri"/>
              <a:cs typeface="Calibri"/>
            </a:endParaRPr>
          </a:p>
          <a:p>
            <a:endParaRPr lang="en-US">
              <a:ea typeface="Calibri"/>
            </a:endParaRPr>
          </a:p>
        </p:txBody>
      </p:sp>
      <p:sp>
        <p:nvSpPr>
          <p:cNvPr id="5" name="Content Placeholder 4">
            <a:extLst>
              <a:ext uri="{FF2B5EF4-FFF2-40B4-BE49-F238E27FC236}">
                <a16:creationId xmlns:a16="http://schemas.microsoft.com/office/drawing/2014/main" id="{D6C54A56-CCC8-A62C-9D57-6C62E2719A45}"/>
              </a:ext>
            </a:extLst>
          </p:cNvPr>
          <p:cNvSpPr>
            <a:spLocks noGrp="1"/>
          </p:cNvSpPr>
          <p:nvPr>
            <p:ph sz="half" idx="2"/>
          </p:nvPr>
        </p:nvSpPr>
        <p:spPr/>
        <p:txBody>
          <a:bodyPr vert="horz" lIns="91440" tIns="45720" rIns="91440" bIns="45720" rtlCol="0" anchor="t">
            <a:noAutofit/>
          </a:bodyPr>
          <a:lstStyle/>
          <a:p>
            <a:r>
              <a:rPr lang="en-US" sz="2200">
                <a:solidFill>
                  <a:srgbClr val="000000"/>
                </a:solidFill>
                <a:latin typeface="Sofia Pro"/>
                <a:ea typeface="Calibri"/>
                <a:cs typeface="Calibri"/>
              </a:rPr>
              <a:t>Ethics</a:t>
            </a:r>
            <a:endParaRPr lang="en-US">
              <a:solidFill>
                <a:srgbClr val="000000"/>
              </a:solidFill>
              <a:latin typeface="Sofia Pro"/>
            </a:endParaRPr>
          </a:p>
          <a:p>
            <a:pPr lvl="1"/>
            <a:r>
              <a:rPr lang="en-US" sz="2200">
                <a:solidFill>
                  <a:srgbClr val="000000"/>
                </a:solidFill>
                <a:latin typeface="Sofia Pro"/>
                <a:ea typeface="Calibri"/>
                <a:cs typeface="Calibri"/>
                <a:hlinkClick r:id="rId7">
                  <a:extLst>
                    <a:ext uri="{A12FA001-AC4F-418D-AE19-62706E023703}">
                      <ahyp:hlinkClr xmlns:ahyp="http://schemas.microsoft.com/office/drawing/2018/hyperlinkcolor" val="tx"/>
                    </a:ext>
                  </a:extLst>
                </a:hlinkClick>
              </a:rPr>
              <a:t>TeenHealthLaw.org</a:t>
            </a:r>
            <a:endParaRPr lang="en-US" sz="2200">
              <a:solidFill>
                <a:srgbClr val="000000"/>
              </a:solidFill>
              <a:latin typeface="Sofia Pro"/>
              <a:ea typeface="Calibri"/>
              <a:cs typeface="Calibri"/>
            </a:endParaRPr>
          </a:p>
          <a:p>
            <a:pPr lvl="1"/>
            <a:r>
              <a:rPr lang="en-US" sz="2200">
                <a:solidFill>
                  <a:srgbClr val="000000"/>
                </a:solidFill>
                <a:latin typeface="Sofia Pro"/>
                <a:ea typeface="Calibri"/>
                <a:cs typeface="Calibri"/>
                <a:hlinkClick r:id="rId8">
                  <a:extLst>
                    <a:ext uri="{A12FA001-AC4F-418D-AE19-62706E023703}">
                      <ahyp:hlinkClr xmlns:ahyp="http://schemas.microsoft.com/office/drawing/2018/hyperlinkcolor" val="tx"/>
                    </a:ext>
                  </a:extLst>
                </a:hlinkClick>
              </a:rPr>
              <a:t>Forester-Miller and Davis’ Ethical Decision Making Model</a:t>
            </a:r>
            <a:endParaRPr lang="en-US" sz="2200">
              <a:solidFill>
                <a:srgbClr val="000000"/>
              </a:solidFill>
              <a:latin typeface="Sofia Pro"/>
              <a:ea typeface="Calibri"/>
              <a:cs typeface="Calibri"/>
            </a:endParaRPr>
          </a:p>
          <a:p>
            <a:pPr marL="457200" lvl="1" indent="0">
              <a:buNone/>
            </a:pPr>
            <a:endParaRPr lang="en-US" sz="2200">
              <a:ea typeface="Calibri" panose="020F0502020204030204"/>
              <a:cs typeface="Calibri" panose="020F0502020204030204"/>
            </a:endParaRPr>
          </a:p>
          <a:p>
            <a:pPr marL="457200" lvl="1" indent="0">
              <a:buNone/>
            </a:pPr>
            <a:endParaRPr lang="en-US" sz="2200">
              <a:ea typeface="Calibri" panose="020F0502020204030204"/>
              <a:cs typeface="Calibri" panose="020F0502020204030204"/>
            </a:endParaRPr>
          </a:p>
        </p:txBody>
      </p:sp>
      <p:sp>
        <p:nvSpPr>
          <p:cNvPr id="3" name="Title 2">
            <a:extLst>
              <a:ext uri="{FF2B5EF4-FFF2-40B4-BE49-F238E27FC236}">
                <a16:creationId xmlns:a16="http://schemas.microsoft.com/office/drawing/2014/main" id="{8CA21799-AB71-94EA-D6B4-03193203B23C}"/>
              </a:ext>
            </a:extLst>
          </p:cNvPr>
          <p:cNvSpPr>
            <a:spLocks noGrp="1"/>
          </p:cNvSpPr>
          <p:nvPr>
            <p:ph type="title"/>
          </p:nvPr>
        </p:nvSpPr>
        <p:spPr/>
        <p:txBody>
          <a:bodyPr/>
          <a:lstStyle/>
          <a:p>
            <a:r>
              <a:rPr lang="en-US">
                <a:solidFill>
                  <a:srgbClr val="000000"/>
                </a:solidFill>
                <a:latin typeface="FinalSix Black"/>
                <a:ea typeface="Calibri"/>
                <a:cs typeface="Calibri"/>
              </a:rPr>
              <a:t>Resources</a:t>
            </a:r>
            <a:endParaRPr lang="en-US">
              <a:solidFill>
                <a:srgbClr val="000000"/>
              </a:solidFill>
              <a:latin typeface="FinalSix Black"/>
            </a:endParaRPr>
          </a:p>
        </p:txBody>
      </p:sp>
      <p:pic>
        <p:nvPicPr>
          <p:cNvPr id="6" name="Picture 5" descr="A white rectangle with blue and green text&#10;&#10;AI-generated content may be incorrect.">
            <a:extLst>
              <a:ext uri="{FF2B5EF4-FFF2-40B4-BE49-F238E27FC236}">
                <a16:creationId xmlns:a16="http://schemas.microsoft.com/office/drawing/2014/main" id="{F1278BC9-D8C7-E922-7FA3-D144676BAAE9}"/>
              </a:ext>
            </a:extLst>
          </p:cNvPr>
          <p:cNvPicPr>
            <a:picLocks noChangeAspect="1"/>
          </p:cNvPicPr>
          <p:nvPr/>
        </p:nvPicPr>
        <p:blipFill>
          <a:blip r:embed="rId9"/>
          <a:srcRect t="29815" b="41296"/>
          <a:stretch/>
        </p:blipFill>
        <p:spPr>
          <a:xfrm>
            <a:off x="6079218" y="3427639"/>
            <a:ext cx="5975350" cy="1727209"/>
          </a:xfrm>
          <a:prstGeom prst="rect">
            <a:avLst/>
          </a:prstGeom>
        </p:spPr>
      </p:pic>
    </p:spTree>
    <p:extLst>
      <p:ext uri="{BB962C8B-B14F-4D97-AF65-F5344CB8AC3E}">
        <p14:creationId xmlns:p14="http://schemas.microsoft.com/office/powerpoint/2010/main" val="19070410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3DC1C6-0D39-77B0-1DCF-517BB1781A1B}"/>
              </a:ext>
            </a:extLst>
          </p:cNvPr>
          <p:cNvSpPr>
            <a:spLocks noGrp="1"/>
          </p:cNvSpPr>
          <p:nvPr>
            <p:ph idx="1"/>
          </p:nvPr>
        </p:nvSpPr>
        <p:spPr/>
        <p:txBody>
          <a:bodyPr vert="horz" lIns="91440" tIns="45720" rIns="91440" bIns="45720" rtlCol="0" anchor="t">
            <a:noAutofit/>
          </a:bodyPr>
          <a:lstStyle/>
          <a:p>
            <a:pPr marL="0" indent="0">
              <a:buNone/>
            </a:pPr>
            <a:r>
              <a:rPr lang="en-US" sz="2200" b="0" baseline="30000">
                <a:solidFill>
                  <a:srgbClr val="000000"/>
                </a:solidFill>
                <a:latin typeface="Sofia Pro"/>
                <a:ea typeface="+mn-lt"/>
                <a:cs typeface="+mn-lt"/>
              </a:rPr>
              <a:t>1</a:t>
            </a:r>
            <a:r>
              <a:rPr lang="en-US" sz="2200" b="0">
                <a:solidFill>
                  <a:srgbClr val="000000"/>
                </a:solidFill>
                <a:latin typeface="Sofia Pro"/>
                <a:ea typeface="+mn-lt"/>
                <a:cs typeface="+mn-lt"/>
              </a:rPr>
              <a:t> </a:t>
            </a:r>
            <a:r>
              <a:rPr lang="en-US" sz="1800" b="0">
                <a:solidFill>
                  <a:srgbClr val="000000"/>
                </a:solidFill>
                <a:latin typeface="Sofia Pro"/>
                <a:ea typeface="+mn-lt"/>
                <a:cs typeface="+mn-lt"/>
              </a:rPr>
              <a:t>CHOC. (2023, August 29). </a:t>
            </a:r>
            <a:r>
              <a:rPr lang="en-US" sz="1800" b="0" i="1">
                <a:solidFill>
                  <a:srgbClr val="000000"/>
                </a:solidFill>
                <a:latin typeface="Sofia Pro"/>
                <a:ea typeface="+mn-lt"/>
                <a:cs typeface="+mn-lt"/>
              </a:rPr>
              <a:t>What parents should know about over-the-counter naloxone (Narcan) nasal spray</a:t>
            </a:r>
            <a:r>
              <a:rPr lang="en-US" sz="1800" b="0">
                <a:solidFill>
                  <a:srgbClr val="000000"/>
                </a:solidFill>
                <a:latin typeface="Sofia Pro"/>
                <a:ea typeface="+mn-lt"/>
                <a:cs typeface="+mn-lt"/>
              </a:rPr>
              <a:t>. CHOC - Children’s Health Hub. </a:t>
            </a:r>
            <a:r>
              <a:rPr lang="en-US" sz="1800" b="0">
                <a:solidFill>
                  <a:srgbClr val="000000"/>
                </a:solidFill>
                <a:latin typeface="Sofia Pro"/>
                <a:ea typeface="+mn-lt"/>
                <a:cs typeface="+mn-lt"/>
                <a:hlinkClick r:id="rId3">
                  <a:extLst>
                    <a:ext uri="{A12FA001-AC4F-418D-AE19-62706E023703}">
                      <ahyp:hlinkClr xmlns:ahyp="http://schemas.microsoft.com/office/drawing/2018/hyperlinkcolor" val="tx"/>
                    </a:ext>
                  </a:extLst>
                </a:hlinkClick>
              </a:rPr>
              <a:t>https://health.choc.org/what-parents-should-know-about-over-the-counter-naloxone-narcan-nasal-spray/</a:t>
            </a:r>
            <a:endParaRPr lang="en-US" b="0">
              <a:solidFill>
                <a:srgbClr val="000000"/>
              </a:solidFill>
              <a:latin typeface="Sofia Pro"/>
              <a:ea typeface="+mn-lt"/>
            </a:endParaRPr>
          </a:p>
          <a:p>
            <a:pPr marL="0" indent="0">
              <a:buNone/>
            </a:pPr>
            <a:r>
              <a:rPr lang="en-US" sz="2200" b="0" baseline="30000">
                <a:solidFill>
                  <a:srgbClr val="000000"/>
                </a:solidFill>
                <a:latin typeface="Sofia Pro"/>
                <a:ea typeface="+mn-lt"/>
                <a:cs typeface="+mn-lt"/>
              </a:rPr>
              <a:t>2</a:t>
            </a:r>
            <a:r>
              <a:rPr lang="en-US" sz="2200" b="0">
                <a:solidFill>
                  <a:srgbClr val="000000"/>
                </a:solidFill>
                <a:latin typeface="Sofia Pro"/>
                <a:ea typeface="+mn-lt"/>
                <a:cs typeface="+mn-lt"/>
              </a:rPr>
              <a:t> </a:t>
            </a:r>
            <a:r>
              <a:rPr lang="en-US" sz="1800" b="0">
                <a:solidFill>
                  <a:srgbClr val="000000"/>
                </a:solidFill>
                <a:latin typeface="Sofia Pro"/>
                <a:ea typeface="+mn-lt"/>
                <a:cs typeface="+mn-lt"/>
              </a:rPr>
              <a:t>Cima, R. (2022, March 20). </a:t>
            </a:r>
            <a:r>
              <a:rPr lang="en-US" sz="1800" b="0" i="1">
                <a:solidFill>
                  <a:srgbClr val="000000"/>
                </a:solidFill>
                <a:latin typeface="Sofia Pro"/>
                <a:ea typeface="+mn-lt"/>
                <a:cs typeface="+mn-lt"/>
              </a:rPr>
              <a:t>Dare: The anti-drug program that never actually worked</a:t>
            </a:r>
            <a:r>
              <a:rPr lang="en-US" sz="1800" b="0">
                <a:solidFill>
                  <a:srgbClr val="000000"/>
                </a:solidFill>
                <a:latin typeface="Sofia Pro"/>
                <a:ea typeface="+mn-lt"/>
                <a:cs typeface="+mn-lt"/>
              </a:rPr>
              <a:t>. </a:t>
            </a:r>
            <a:r>
              <a:rPr lang="en-US" sz="1800" b="0" err="1">
                <a:solidFill>
                  <a:srgbClr val="000000"/>
                </a:solidFill>
                <a:latin typeface="Sofia Pro"/>
                <a:ea typeface="+mn-lt"/>
                <a:cs typeface="+mn-lt"/>
              </a:rPr>
              <a:t>Priceonomics</a:t>
            </a:r>
            <a:r>
              <a:rPr lang="en-US" sz="1800" b="0">
                <a:solidFill>
                  <a:srgbClr val="000000"/>
                </a:solidFill>
                <a:latin typeface="Sofia Pro"/>
                <a:ea typeface="+mn-lt"/>
                <a:cs typeface="+mn-lt"/>
              </a:rPr>
              <a:t>. </a:t>
            </a:r>
            <a:r>
              <a:rPr lang="en-US" sz="1800" b="0">
                <a:solidFill>
                  <a:srgbClr val="000000"/>
                </a:solidFill>
                <a:latin typeface="Sofia Pro"/>
                <a:ea typeface="+mn-lt"/>
                <a:cs typeface="+mn-lt"/>
                <a:hlinkClick r:id="rId4">
                  <a:extLst>
                    <a:ext uri="{A12FA001-AC4F-418D-AE19-62706E023703}">
                      <ahyp:hlinkClr xmlns:ahyp="http://schemas.microsoft.com/office/drawing/2018/hyperlinkcolor" val="tx"/>
                    </a:ext>
                  </a:extLst>
                </a:hlinkClick>
              </a:rPr>
              <a:t>https:/priceonomics.com/dare-the-anti-drug-program-that-never-actually/</a:t>
            </a:r>
            <a:r>
              <a:rPr lang="en-US" sz="1800" b="0">
                <a:solidFill>
                  <a:srgbClr val="000000"/>
                </a:solidFill>
                <a:latin typeface="Sofia Pro"/>
                <a:ea typeface="+mn-lt"/>
                <a:cs typeface="+mn-lt"/>
              </a:rPr>
              <a:t> </a:t>
            </a:r>
            <a:endParaRPr lang="en-US" b="0">
              <a:solidFill>
                <a:srgbClr val="000000"/>
              </a:solidFill>
              <a:latin typeface="Sofia Pro"/>
              <a:ea typeface="Calibri" panose="020F0502020204030204"/>
            </a:endParaRPr>
          </a:p>
          <a:p>
            <a:pPr marL="0" indent="0">
              <a:buNone/>
            </a:pPr>
            <a:r>
              <a:rPr lang="en-US" sz="2200" b="0" baseline="30000">
                <a:solidFill>
                  <a:srgbClr val="000000"/>
                </a:solidFill>
                <a:latin typeface="Sofia Pro"/>
                <a:ea typeface="+mn-lt"/>
                <a:cs typeface="+mn-lt"/>
              </a:rPr>
              <a:t>3</a:t>
            </a:r>
            <a:r>
              <a:rPr lang="en-US" sz="2200" b="0">
                <a:solidFill>
                  <a:srgbClr val="000000"/>
                </a:solidFill>
                <a:latin typeface="Sofia Pro"/>
                <a:ea typeface="+mn-lt"/>
                <a:cs typeface="+mn-lt"/>
              </a:rPr>
              <a:t> </a:t>
            </a:r>
            <a:r>
              <a:rPr lang="en-US" sz="1800" b="0">
                <a:solidFill>
                  <a:srgbClr val="000000"/>
                </a:solidFill>
                <a:latin typeface="Sofia Pro"/>
                <a:ea typeface="+mn-lt"/>
                <a:cs typeface="+mn-lt"/>
              </a:rPr>
              <a:t>Friedman, J., Godvin, M., Shover, C. L., Gone, J. P., Hansen, H., &amp; </a:t>
            </a:r>
            <a:r>
              <a:rPr lang="en-US" sz="1800" b="0" err="1">
                <a:solidFill>
                  <a:srgbClr val="000000"/>
                </a:solidFill>
                <a:latin typeface="Sofia Pro"/>
                <a:ea typeface="+mn-lt"/>
                <a:cs typeface="+mn-lt"/>
              </a:rPr>
              <a:t>Schriger</a:t>
            </a:r>
            <a:r>
              <a:rPr lang="en-US" sz="1800" b="0">
                <a:solidFill>
                  <a:srgbClr val="000000"/>
                </a:solidFill>
                <a:latin typeface="Sofia Pro"/>
                <a:ea typeface="+mn-lt"/>
                <a:cs typeface="+mn-lt"/>
              </a:rPr>
              <a:t>, D. L. (2022). Trends in Drug Overdose Deaths Among US Adolescents, January 2010 to June 2021. </a:t>
            </a:r>
            <a:r>
              <a:rPr lang="en-US" sz="1800" b="0" i="1">
                <a:solidFill>
                  <a:srgbClr val="000000"/>
                </a:solidFill>
                <a:latin typeface="Sofia Pro"/>
                <a:ea typeface="+mn-lt"/>
                <a:cs typeface="+mn-lt"/>
              </a:rPr>
              <a:t>JAMA</a:t>
            </a:r>
            <a:r>
              <a:rPr lang="en-US" sz="1800" b="0">
                <a:solidFill>
                  <a:srgbClr val="000000"/>
                </a:solidFill>
                <a:latin typeface="Sofia Pro"/>
                <a:ea typeface="+mn-lt"/>
                <a:cs typeface="+mn-lt"/>
              </a:rPr>
              <a:t>, </a:t>
            </a:r>
            <a:r>
              <a:rPr lang="en-US" sz="1800" b="0" i="1">
                <a:solidFill>
                  <a:srgbClr val="000000"/>
                </a:solidFill>
                <a:latin typeface="Sofia Pro"/>
                <a:ea typeface="+mn-lt"/>
                <a:cs typeface="+mn-lt"/>
              </a:rPr>
              <a:t>327</a:t>
            </a:r>
            <a:r>
              <a:rPr lang="en-US" sz="1800" b="0">
                <a:solidFill>
                  <a:srgbClr val="000000"/>
                </a:solidFill>
                <a:latin typeface="Sofia Pro"/>
                <a:ea typeface="+mn-lt"/>
                <a:cs typeface="+mn-lt"/>
              </a:rPr>
              <a:t>(14), 1398–1400. </a:t>
            </a:r>
            <a:r>
              <a:rPr lang="en-US" sz="1800" b="0">
                <a:solidFill>
                  <a:srgbClr val="000000"/>
                </a:solidFill>
                <a:latin typeface="Sofia Pro"/>
                <a:ea typeface="+mn-lt"/>
                <a:cs typeface="+mn-lt"/>
                <a:hlinkClick r:id="rId5">
                  <a:extLst>
                    <a:ext uri="{A12FA001-AC4F-418D-AE19-62706E023703}">
                      <ahyp:hlinkClr xmlns:ahyp="http://schemas.microsoft.com/office/drawing/2018/hyperlinkcolor" val="tx"/>
                    </a:ext>
                  </a:extLst>
                </a:hlinkClick>
              </a:rPr>
              <a:t>https://doi.org/10.1001/jama.2022.2847</a:t>
            </a:r>
            <a:endParaRPr lang="en-US" sz="1800" b="0">
              <a:solidFill>
                <a:srgbClr val="000000"/>
              </a:solidFill>
              <a:latin typeface="Sofia Pro"/>
              <a:ea typeface="+mn-lt"/>
              <a:cs typeface="+mn-lt"/>
            </a:endParaRPr>
          </a:p>
          <a:p>
            <a:pPr marL="0" indent="0">
              <a:buNone/>
            </a:pPr>
            <a:r>
              <a:rPr lang="en-US" sz="2200" b="0" baseline="30000">
                <a:solidFill>
                  <a:srgbClr val="000000"/>
                </a:solidFill>
                <a:latin typeface="Sofia Pro"/>
                <a:ea typeface="+mn-lt"/>
                <a:cs typeface="+mn-lt"/>
              </a:rPr>
              <a:t>4 </a:t>
            </a:r>
            <a:r>
              <a:rPr lang="en-US" sz="1800" b="0">
                <a:solidFill>
                  <a:srgbClr val="000000"/>
                </a:solidFill>
                <a:latin typeface="Sofia Pro"/>
                <a:ea typeface="+mn-lt"/>
                <a:cs typeface="+mn-lt"/>
              </a:rPr>
              <a:t>Hansen, W. B., Beamon, E. R., Saldana, S., Kelly, S., &amp; Wyrick, D. L. (2023). D.A.R.E./</a:t>
            </a:r>
            <a:r>
              <a:rPr lang="en-US" sz="1800" b="0" err="1">
                <a:solidFill>
                  <a:srgbClr val="000000"/>
                </a:solidFill>
                <a:latin typeface="Sofia Pro"/>
                <a:ea typeface="+mn-lt"/>
                <a:cs typeface="+mn-lt"/>
              </a:rPr>
              <a:t>keepin</a:t>
            </a:r>
            <a:r>
              <a:rPr lang="en-US" sz="1800" b="0">
                <a:solidFill>
                  <a:srgbClr val="000000"/>
                </a:solidFill>
                <a:latin typeface="Sofia Pro"/>
                <a:ea typeface="+mn-lt"/>
                <a:cs typeface="+mn-lt"/>
              </a:rPr>
              <a:t>' it REAL elementary curriculum: Substance use outcomes. </a:t>
            </a:r>
            <a:r>
              <a:rPr lang="en-US" sz="1800" b="0" i="1" err="1">
                <a:solidFill>
                  <a:srgbClr val="000000"/>
                </a:solidFill>
                <a:latin typeface="Sofia Pro"/>
                <a:ea typeface="+mn-lt"/>
                <a:cs typeface="+mn-lt"/>
              </a:rPr>
              <a:t>PloS</a:t>
            </a:r>
            <a:r>
              <a:rPr lang="en-US" sz="1800" b="0" i="1">
                <a:solidFill>
                  <a:srgbClr val="000000"/>
                </a:solidFill>
                <a:latin typeface="Sofia Pro"/>
                <a:ea typeface="+mn-lt"/>
                <a:cs typeface="+mn-lt"/>
              </a:rPr>
              <a:t> one</a:t>
            </a:r>
            <a:r>
              <a:rPr lang="en-US" sz="1800" b="0">
                <a:solidFill>
                  <a:srgbClr val="000000"/>
                </a:solidFill>
                <a:latin typeface="Sofia Pro"/>
                <a:ea typeface="+mn-lt"/>
                <a:cs typeface="+mn-lt"/>
              </a:rPr>
              <a:t>, </a:t>
            </a:r>
            <a:r>
              <a:rPr lang="en-US" sz="1800" b="0" i="1">
                <a:solidFill>
                  <a:srgbClr val="000000"/>
                </a:solidFill>
                <a:latin typeface="Sofia Pro"/>
                <a:ea typeface="+mn-lt"/>
                <a:cs typeface="+mn-lt"/>
              </a:rPr>
              <a:t>18</a:t>
            </a:r>
            <a:r>
              <a:rPr lang="en-US" sz="1800" b="0">
                <a:solidFill>
                  <a:srgbClr val="000000"/>
                </a:solidFill>
                <a:latin typeface="Sofia Pro"/>
                <a:ea typeface="+mn-lt"/>
                <a:cs typeface="+mn-lt"/>
              </a:rPr>
              <a:t>(4), e0284457. </a:t>
            </a:r>
            <a:r>
              <a:rPr lang="en-US" sz="1800" b="0">
                <a:solidFill>
                  <a:srgbClr val="000000"/>
                </a:solidFill>
                <a:latin typeface="Sofia Pro"/>
                <a:ea typeface="+mn-lt"/>
                <a:cs typeface="+mn-lt"/>
                <a:hlinkClick r:id="rId6">
                  <a:extLst>
                    <a:ext uri="{A12FA001-AC4F-418D-AE19-62706E023703}">
                      <ahyp:hlinkClr xmlns:ahyp="http://schemas.microsoft.com/office/drawing/2018/hyperlinkcolor" val="tx"/>
                    </a:ext>
                  </a:extLst>
                </a:hlinkClick>
              </a:rPr>
              <a:t>https://doi.org/10.1371/journal.pone.0284457</a:t>
            </a:r>
            <a:endParaRPr lang="en-US" sz="1800" b="0">
              <a:solidFill>
                <a:srgbClr val="000000"/>
              </a:solidFill>
              <a:latin typeface="Sofia Pro"/>
              <a:ea typeface="+mn-lt"/>
              <a:cs typeface="+mn-lt"/>
            </a:endParaRPr>
          </a:p>
          <a:p>
            <a:pPr marL="0" indent="0">
              <a:buNone/>
            </a:pPr>
            <a:endParaRPr lang="en-US" sz="1800">
              <a:ea typeface="Calibri" panose="020F0502020204030204"/>
              <a:cs typeface="Calibri" panose="020F0502020204030204"/>
            </a:endParaRPr>
          </a:p>
          <a:p>
            <a:pPr marL="0" indent="0">
              <a:buNone/>
            </a:pPr>
            <a:endParaRPr lang="en-US" sz="1800">
              <a:ea typeface="+mn-lt"/>
              <a:cs typeface="+mn-lt"/>
            </a:endParaRPr>
          </a:p>
          <a:p>
            <a:pPr marL="0" indent="0">
              <a:buNone/>
            </a:pPr>
            <a:endParaRPr lang="en-US" sz="1800">
              <a:ea typeface="+mn-lt"/>
              <a:cs typeface="+mn-lt"/>
            </a:endParaRPr>
          </a:p>
          <a:p>
            <a:pPr marL="0" indent="0">
              <a:buNone/>
            </a:pPr>
            <a:endParaRPr lang="en-US" sz="1800">
              <a:ea typeface="+mn-lt"/>
              <a:cs typeface="+mn-lt"/>
            </a:endParaRPr>
          </a:p>
          <a:p>
            <a:pPr marL="457200" indent="-457200">
              <a:buAutoNum type="arabicPeriod"/>
            </a:pPr>
            <a:endParaRPr lang="en-US">
              <a:ea typeface="+mn-lt"/>
              <a:cs typeface="+mn-lt"/>
            </a:endParaRPr>
          </a:p>
          <a:p>
            <a:pPr marL="457200" indent="-457200">
              <a:buAutoNum type="arabicPeriod"/>
            </a:pPr>
            <a:endParaRPr lang="en-US">
              <a:ea typeface="Calibri" panose="020F0502020204030204"/>
              <a:cs typeface="Calibri" panose="020F0502020204030204"/>
            </a:endParaRPr>
          </a:p>
          <a:p>
            <a:pPr>
              <a:buAutoNum type="arabicPeriod"/>
            </a:pPr>
            <a:endParaRPr lang="en-US">
              <a:ea typeface="Calibri" panose="020F0502020204030204"/>
            </a:endParaRPr>
          </a:p>
          <a:p>
            <a:pPr>
              <a:buAutoNum type="arabicPeriod"/>
            </a:pPr>
            <a:endParaRPr lang="en-US">
              <a:ea typeface="Calibri"/>
              <a:cs typeface="Calibri"/>
            </a:endParaRPr>
          </a:p>
          <a:p>
            <a:pPr>
              <a:buAutoNum type="arabicPeriod"/>
            </a:pPr>
            <a:endParaRPr lang="en-US">
              <a:ea typeface="Calibri"/>
            </a:endParaRPr>
          </a:p>
        </p:txBody>
      </p:sp>
      <p:sp>
        <p:nvSpPr>
          <p:cNvPr id="3" name="Title 2">
            <a:extLst>
              <a:ext uri="{FF2B5EF4-FFF2-40B4-BE49-F238E27FC236}">
                <a16:creationId xmlns:a16="http://schemas.microsoft.com/office/drawing/2014/main" id="{44C7D58F-594C-87B9-8A36-A1FBA99FFEAF}"/>
              </a:ext>
            </a:extLst>
          </p:cNvPr>
          <p:cNvSpPr>
            <a:spLocks noGrp="1"/>
          </p:cNvSpPr>
          <p:nvPr>
            <p:ph type="title"/>
          </p:nvPr>
        </p:nvSpPr>
        <p:spPr/>
        <p:txBody>
          <a:bodyPr/>
          <a:lstStyle/>
          <a:p>
            <a:r>
              <a:rPr lang="en-US">
                <a:solidFill>
                  <a:srgbClr val="000000"/>
                </a:solidFill>
                <a:latin typeface="FinalSix Black"/>
                <a:ea typeface="Calibri"/>
              </a:rPr>
              <a:t>References</a:t>
            </a:r>
            <a:endParaRPr lang="en-US">
              <a:solidFill>
                <a:srgbClr val="000000"/>
              </a:solidFill>
              <a:latin typeface="FinalSix Black"/>
            </a:endParaRPr>
          </a:p>
        </p:txBody>
      </p:sp>
    </p:spTree>
    <p:extLst>
      <p:ext uri="{BB962C8B-B14F-4D97-AF65-F5344CB8AC3E}">
        <p14:creationId xmlns:p14="http://schemas.microsoft.com/office/powerpoint/2010/main" val="14247538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9052D5-5AD6-821E-0558-931440E6EF55}"/>
              </a:ext>
            </a:extLst>
          </p:cNvPr>
          <p:cNvSpPr>
            <a:spLocks noGrp="1"/>
          </p:cNvSpPr>
          <p:nvPr>
            <p:ph idx="1"/>
          </p:nvPr>
        </p:nvSpPr>
        <p:spPr/>
        <p:txBody>
          <a:bodyPr vert="horz" lIns="91440" tIns="45720" rIns="91440" bIns="45720" rtlCol="0" anchor="t">
            <a:noAutofit/>
          </a:bodyPr>
          <a:lstStyle/>
          <a:p>
            <a:pPr marL="0" indent="0">
              <a:buNone/>
            </a:pPr>
            <a:r>
              <a:rPr lang="en-US" sz="2200" b="0" baseline="30000">
                <a:solidFill>
                  <a:srgbClr val="000000"/>
                </a:solidFill>
                <a:latin typeface="Sofia Pro"/>
                <a:ea typeface="+mn-lt"/>
                <a:cs typeface="+mn-lt"/>
              </a:rPr>
              <a:t>5 </a:t>
            </a:r>
            <a:r>
              <a:rPr lang="en-US" sz="2200" b="0">
                <a:solidFill>
                  <a:srgbClr val="000000"/>
                </a:solidFill>
                <a:latin typeface="Sofia Pro"/>
                <a:ea typeface="+mn-lt"/>
                <a:cs typeface="+mn-lt"/>
              </a:rPr>
              <a:t> </a:t>
            </a:r>
            <a:r>
              <a:rPr lang="en-US" sz="1800" b="0">
                <a:solidFill>
                  <a:srgbClr val="000000"/>
                </a:solidFill>
                <a:latin typeface="Sofia Pro"/>
                <a:ea typeface="+mn-lt"/>
                <a:cs typeface="+mn-lt"/>
              </a:rPr>
              <a:t>Hermans, S. P., Samiec, J., Golec, A., Trimble, C., Teater, J., &amp; Hall, O. T. (2023). Years of Life Lost to Unintentional Drug Overdose Rapidly Rising in the Adolescent Population, 2016-2020. </a:t>
            </a:r>
            <a:r>
              <a:rPr lang="en-US" sz="1800" b="0" i="1">
                <a:solidFill>
                  <a:srgbClr val="000000"/>
                </a:solidFill>
                <a:latin typeface="Sofia Pro"/>
                <a:ea typeface="+mn-lt"/>
                <a:cs typeface="+mn-lt"/>
              </a:rPr>
              <a:t>The Journal of adolescent health : official publication of the Society for Adolescent Medicine</a:t>
            </a:r>
            <a:r>
              <a:rPr lang="en-US" sz="1800" b="0">
                <a:solidFill>
                  <a:srgbClr val="000000"/>
                </a:solidFill>
                <a:latin typeface="Sofia Pro"/>
                <a:ea typeface="+mn-lt"/>
                <a:cs typeface="+mn-lt"/>
              </a:rPr>
              <a:t>, </a:t>
            </a:r>
            <a:r>
              <a:rPr lang="en-US" sz="1800" b="0" i="1">
                <a:solidFill>
                  <a:srgbClr val="000000"/>
                </a:solidFill>
                <a:latin typeface="Sofia Pro"/>
                <a:ea typeface="+mn-lt"/>
                <a:cs typeface="+mn-lt"/>
              </a:rPr>
              <a:t>72</a:t>
            </a:r>
            <a:r>
              <a:rPr lang="en-US" sz="1800" b="0">
                <a:solidFill>
                  <a:srgbClr val="000000"/>
                </a:solidFill>
                <a:latin typeface="Sofia Pro"/>
                <a:ea typeface="+mn-lt"/>
                <a:cs typeface="+mn-lt"/>
              </a:rPr>
              <a:t>(3), 397–403. https://doi.org/10.1016/j.jadohealth.2022.07.004</a:t>
            </a:r>
            <a:endParaRPr lang="en-US" b="0">
              <a:solidFill>
                <a:srgbClr val="000000"/>
              </a:solidFill>
              <a:latin typeface="Sofia Pro"/>
              <a:ea typeface="+mn-lt"/>
            </a:endParaRPr>
          </a:p>
          <a:p>
            <a:pPr marL="0" indent="0">
              <a:buNone/>
            </a:pPr>
            <a:r>
              <a:rPr lang="en-US" sz="2200" b="0" baseline="30000">
                <a:solidFill>
                  <a:srgbClr val="000000"/>
                </a:solidFill>
                <a:latin typeface="Sofia Pro"/>
                <a:ea typeface="+mn-lt"/>
                <a:cs typeface="+mn-lt"/>
              </a:rPr>
              <a:t>6</a:t>
            </a:r>
            <a:r>
              <a:rPr lang="en-US" sz="1800" b="0">
                <a:solidFill>
                  <a:srgbClr val="000000"/>
                </a:solidFill>
                <a:latin typeface="Sofia Pro"/>
                <a:ea typeface="+mn-lt"/>
                <a:cs typeface="+mn-lt"/>
              </a:rPr>
              <a:t> Heward, B. J., Yule, A. M., &amp; Jackson, P. R. (2024). How should harm reduction strategies differ for adolescents and adults? </a:t>
            </a:r>
            <a:r>
              <a:rPr lang="en-US" sz="1800" b="0" i="1">
                <a:solidFill>
                  <a:srgbClr val="000000"/>
                </a:solidFill>
                <a:latin typeface="Sofia Pro"/>
                <a:ea typeface="+mn-lt"/>
                <a:cs typeface="+mn-lt"/>
              </a:rPr>
              <a:t>AMA journal of ethics</a:t>
            </a:r>
            <a:r>
              <a:rPr lang="en-US" sz="1800" b="0">
                <a:solidFill>
                  <a:srgbClr val="000000"/>
                </a:solidFill>
                <a:latin typeface="Sofia Pro"/>
                <a:ea typeface="+mn-lt"/>
                <a:cs typeface="+mn-lt"/>
              </a:rPr>
              <a:t>, </a:t>
            </a:r>
            <a:r>
              <a:rPr lang="en-US" sz="1800" b="0" i="1">
                <a:solidFill>
                  <a:srgbClr val="000000"/>
                </a:solidFill>
                <a:latin typeface="Sofia Pro"/>
                <a:ea typeface="+mn-lt"/>
                <a:cs typeface="+mn-lt"/>
              </a:rPr>
              <a:t>26</a:t>
            </a:r>
            <a:r>
              <a:rPr lang="en-US" sz="1800" b="0">
                <a:solidFill>
                  <a:srgbClr val="000000"/>
                </a:solidFill>
                <a:latin typeface="Sofia Pro"/>
                <a:ea typeface="+mn-lt"/>
                <a:cs typeface="+mn-lt"/>
              </a:rPr>
              <a:t>(7). </a:t>
            </a:r>
            <a:r>
              <a:rPr lang="en-US" sz="1800" b="0">
                <a:solidFill>
                  <a:srgbClr val="000000"/>
                </a:solidFill>
                <a:latin typeface="Sofia Pro"/>
                <a:ea typeface="+mn-lt"/>
                <a:cs typeface="+mn-lt"/>
                <a:hlinkClick r:id="rId3">
                  <a:extLst>
                    <a:ext uri="{A12FA001-AC4F-418D-AE19-62706E023703}">
                      <ahyp:hlinkClr xmlns:ahyp="http://schemas.microsoft.com/office/drawing/2018/hyperlinkcolor" val="tx"/>
                    </a:ext>
                  </a:extLst>
                </a:hlinkClick>
              </a:rPr>
              <a:t>https://doi.org/10.1001/amajethics.2024.534</a:t>
            </a:r>
            <a:r>
              <a:rPr lang="en-US" sz="1800" b="0">
                <a:solidFill>
                  <a:srgbClr val="000000"/>
                </a:solidFill>
                <a:latin typeface="Sofia Pro"/>
                <a:ea typeface="+mn-lt"/>
                <a:cs typeface="+mn-lt"/>
              </a:rPr>
              <a:t> </a:t>
            </a:r>
            <a:endParaRPr lang="en-US" b="0">
              <a:solidFill>
                <a:srgbClr val="000000"/>
              </a:solidFill>
              <a:latin typeface="Sofia Pro"/>
              <a:ea typeface="Calibri"/>
            </a:endParaRPr>
          </a:p>
          <a:p>
            <a:pPr marL="0" indent="0">
              <a:buNone/>
            </a:pPr>
            <a:r>
              <a:rPr lang="en-US" sz="2200" b="0" baseline="30000">
                <a:solidFill>
                  <a:srgbClr val="000000"/>
                </a:solidFill>
                <a:latin typeface="Sofia Pro"/>
                <a:ea typeface="+mn-lt"/>
                <a:cs typeface="+mn-lt"/>
              </a:rPr>
              <a:t>7  </a:t>
            </a:r>
            <a:r>
              <a:rPr lang="en-US" sz="1800" b="0">
                <a:solidFill>
                  <a:srgbClr val="000000"/>
                </a:solidFill>
                <a:latin typeface="Sofia Pro"/>
                <a:ea typeface="+mn-lt"/>
                <a:cs typeface="+mn-lt"/>
              </a:rPr>
              <a:t>Hill, L. G., Zagorski , C. M., &amp; Loera, L. J. (2022). Increasingly powerful opioid antagonists are not necessary. </a:t>
            </a:r>
            <a:r>
              <a:rPr lang="en-US" sz="1800" b="0" i="1">
                <a:solidFill>
                  <a:srgbClr val="000000"/>
                </a:solidFill>
                <a:latin typeface="Sofia Pro"/>
                <a:ea typeface="+mn-lt"/>
                <a:cs typeface="+mn-lt"/>
              </a:rPr>
              <a:t>International Journal of Drug Policy</a:t>
            </a:r>
            <a:r>
              <a:rPr lang="en-US" sz="1800" b="0">
                <a:solidFill>
                  <a:srgbClr val="000000"/>
                </a:solidFill>
                <a:latin typeface="Sofia Pro"/>
                <a:ea typeface="+mn-lt"/>
                <a:cs typeface="+mn-lt"/>
              </a:rPr>
              <a:t>, </a:t>
            </a:r>
            <a:r>
              <a:rPr lang="en-US" sz="1800" b="0" i="1">
                <a:solidFill>
                  <a:srgbClr val="000000"/>
                </a:solidFill>
                <a:latin typeface="Sofia Pro"/>
                <a:ea typeface="+mn-lt"/>
                <a:cs typeface="+mn-lt"/>
              </a:rPr>
              <a:t>99</a:t>
            </a:r>
            <a:r>
              <a:rPr lang="en-US" sz="1800" b="0">
                <a:solidFill>
                  <a:srgbClr val="000000"/>
                </a:solidFill>
                <a:latin typeface="Sofia Pro"/>
                <a:ea typeface="+mn-lt"/>
                <a:cs typeface="+mn-lt"/>
              </a:rPr>
              <a:t>. https://doi.org/10.1016/j.drugpo.2021.103457.</a:t>
            </a:r>
            <a:endParaRPr lang="en-US" sz="1800" b="0">
              <a:solidFill>
                <a:srgbClr val="000000"/>
              </a:solidFill>
              <a:latin typeface="Sofia Pro"/>
              <a:ea typeface="+mn-lt"/>
            </a:endParaRPr>
          </a:p>
          <a:p>
            <a:pPr marL="0" indent="0">
              <a:buNone/>
            </a:pPr>
            <a:r>
              <a:rPr lang="en-US" sz="2200" b="0" baseline="30000">
                <a:solidFill>
                  <a:srgbClr val="000000"/>
                </a:solidFill>
                <a:latin typeface="Sofia Pro"/>
                <a:ea typeface="+mn-lt"/>
                <a:cs typeface="+mn-lt"/>
              </a:rPr>
              <a:t>8</a:t>
            </a:r>
            <a:r>
              <a:rPr lang="en-US" sz="2200" b="0">
                <a:solidFill>
                  <a:srgbClr val="000000"/>
                </a:solidFill>
                <a:latin typeface="Sofia Pro"/>
                <a:ea typeface="+mn-lt"/>
                <a:cs typeface="+mn-lt"/>
              </a:rPr>
              <a:t> </a:t>
            </a:r>
            <a:r>
              <a:rPr lang="en-US" sz="1800" b="0">
                <a:solidFill>
                  <a:srgbClr val="000000"/>
                </a:solidFill>
                <a:latin typeface="Sofia Pro"/>
                <a:ea typeface="+mn-lt"/>
                <a:cs typeface="+mn-lt"/>
              </a:rPr>
              <a:t>Jenkins, E. K., Slemon, A., &amp; Haines-Saah, R. J. (2017). Developing harm reduction in the context of youth substance use: insights from a multi-site qualitative analysis of young people's harm minimization strategies. </a:t>
            </a:r>
            <a:r>
              <a:rPr lang="en-US" sz="1800" b="0" i="1">
                <a:solidFill>
                  <a:srgbClr val="000000"/>
                </a:solidFill>
                <a:latin typeface="Sofia Pro"/>
                <a:ea typeface="+mn-lt"/>
                <a:cs typeface="+mn-lt"/>
              </a:rPr>
              <a:t>Harm reduction journal</a:t>
            </a:r>
            <a:r>
              <a:rPr lang="en-US" sz="1800" b="0">
                <a:solidFill>
                  <a:srgbClr val="000000"/>
                </a:solidFill>
                <a:latin typeface="Sofia Pro"/>
                <a:ea typeface="+mn-lt"/>
                <a:cs typeface="+mn-lt"/>
              </a:rPr>
              <a:t>, </a:t>
            </a:r>
            <a:r>
              <a:rPr lang="en-US" sz="1800" b="0" i="1">
                <a:solidFill>
                  <a:srgbClr val="000000"/>
                </a:solidFill>
                <a:latin typeface="Sofia Pro"/>
                <a:ea typeface="+mn-lt"/>
                <a:cs typeface="+mn-lt"/>
              </a:rPr>
              <a:t>14</a:t>
            </a:r>
            <a:r>
              <a:rPr lang="en-US" sz="1800" b="0">
                <a:solidFill>
                  <a:srgbClr val="000000"/>
                </a:solidFill>
                <a:latin typeface="Sofia Pro"/>
                <a:ea typeface="+mn-lt"/>
                <a:cs typeface="+mn-lt"/>
              </a:rPr>
              <a:t>(1), 53. </a:t>
            </a:r>
            <a:r>
              <a:rPr lang="en-US" sz="1800" b="0">
                <a:solidFill>
                  <a:srgbClr val="000000"/>
                </a:solidFill>
                <a:latin typeface="Sofia Pro"/>
                <a:ea typeface="+mn-lt"/>
                <a:cs typeface="+mn-lt"/>
                <a:hlinkClick r:id="rId4">
                  <a:extLst>
                    <a:ext uri="{A12FA001-AC4F-418D-AE19-62706E023703}">
                      <ahyp:hlinkClr xmlns:ahyp="http://schemas.microsoft.com/office/drawing/2018/hyperlinkcolor" val="tx"/>
                    </a:ext>
                  </a:extLst>
                </a:hlinkClick>
              </a:rPr>
              <a:t>https://doi.org/10.1186/s12954-017-0180-z</a:t>
            </a:r>
            <a:endParaRPr lang="en-US" sz="1800" b="0">
              <a:solidFill>
                <a:srgbClr val="000000"/>
              </a:solidFill>
              <a:latin typeface="Sofia Pro"/>
              <a:ea typeface="+mn-lt"/>
              <a:hlinkClick r:id="" action="ppaction://noaction">
                <a:extLst>
                  <a:ext uri="{A12FA001-AC4F-418D-AE19-62706E023703}">
                    <ahyp:hlinkClr xmlns:ahyp="http://schemas.microsoft.com/office/drawing/2018/hyperlinkcolor" val="tx"/>
                  </a:ext>
                </a:extLst>
              </a:hlinkClick>
            </a:endParaRPr>
          </a:p>
          <a:p>
            <a:pPr marL="0" indent="0">
              <a:buNone/>
            </a:pPr>
            <a:r>
              <a:rPr lang="en-US" b="0" baseline="30000">
                <a:solidFill>
                  <a:srgbClr val="000000"/>
                </a:solidFill>
                <a:latin typeface="Sofia Pro"/>
                <a:ea typeface="+mn-lt"/>
                <a:cs typeface="+mn-lt"/>
              </a:rPr>
              <a:t> </a:t>
            </a:r>
            <a:r>
              <a:rPr lang="en-US" sz="2200" b="0" baseline="30000">
                <a:solidFill>
                  <a:srgbClr val="000000"/>
                </a:solidFill>
                <a:latin typeface="Sofia Pro"/>
                <a:ea typeface="+mn-lt"/>
                <a:cs typeface="+mn-lt"/>
              </a:rPr>
              <a:t>9 </a:t>
            </a:r>
            <a:r>
              <a:rPr lang="en-US" sz="1800" b="0">
                <a:solidFill>
                  <a:srgbClr val="000000"/>
                </a:solidFill>
                <a:latin typeface="Sofia Pro"/>
                <a:ea typeface="+mn-lt"/>
                <a:cs typeface="+mn-lt"/>
              </a:rPr>
              <a:t>Kimmel, S. D., Gaeta, J. M., Hadland, S. E., Hallett, E., &amp; Marshall, B. D. L. (2021). Principles of harm reduction for young people who use drugs. </a:t>
            </a:r>
            <a:r>
              <a:rPr lang="en-US" sz="1800" b="0" i="1">
                <a:solidFill>
                  <a:srgbClr val="000000"/>
                </a:solidFill>
                <a:latin typeface="Sofia Pro"/>
                <a:ea typeface="+mn-lt"/>
                <a:cs typeface="+mn-lt"/>
              </a:rPr>
              <a:t>Pediatrics</a:t>
            </a:r>
            <a:r>
              <a:rPr lang="en-US" sz="1800" b="0">
                <a:solidFill>
                  <a:srgbClr val="000000"/>
                </a:solidFill>
                <a:latin typeface="Sofia Pro"/>
                <a:ea typeface="+mn-lt"/>
                <a:cs typeface="+mn-lt"/>
              </a:rPr>
              <a:t>, </a:t>
            </a:r>
            <a:r>
              <a:rPr lang="en-US" sz="1800" b="0" i="1">
                <a:solidFill>
                  <a:srgbClr val="000000"/>
                </a:solidFill>
                <a:latin typeface="Sofia Pro"/>
                <a:ea typeface="+mn-lt"/>
                <a:cs typeface="+mn-lt"/>
              </a:rPr>
              <a:t>147</a:t>
            </a:r>
            <a:r>
              <a:rPr lang="en-US" sz="1800" b="0">
                <a:solidFill>
                  <a:srgbClr val="000000"/>
                </a:solidFill>
                <a:latin typeface="Sofia Pro"/>
                <a:ea typeface="+mn-lt"/>
                <a:cs typeface="+mn-lt"/>
              </a:rPr>
              <a:t>(Suppl 2), S240–S248. </a:t>
            </a:r>
            <a:r>
              <a:rPr lang="en-US" sz="1800" b="0">
                <a:solidFill>
                  <a:srgbClr val="000000"/>
                </a:solidFill>
                <a:latin typeface="Sofia Pro"/>
                <a:ea typeface="+mn-lt"/>
                <a:cs typeface="+mn-lt"/>
                <a:hlinkClick r:id="rId5">
                  <a:extLst>
                    <a:ext uri="{A12FA001-AC4F-418D-AE19-62706E023703}">
                      <ahyp:hlinkClr xmlns:ahyp="http://schemas.microsoft.com/office/drawing/2018/hyperlinkcolor" val="tx"/>
                    </a:ext>
                  </a:extLst>
                </a:hlinkClick>
              </a:rPr>
              <a:t>https://doi.org/10.1542/peds.2020-023523G</a:t>
            </a:r>
            <a:endParaRPr lang="en-US" sz="1800" b="0">
              <a:solidFill>
                <a:srgbClr val="000000"/>
              </a:solidFill>
              <a:latin typeface="Sofia Pro"/>
              <a:ea typeface="Calibri"/>
              <a:hlinkClick r:id="rId5">
                <a:extLst>
                  <a:ext uri="{A12FA001-AC4F-418D-AE19-62706E023703}">
                    <ahyp:hlinkClr xmlns:ahyp="http://schemas.microsoft.com/office/drawing/2018/hyperlinkcolor" val="tx"/>
                  </a:ext>
                </a:extLst>
              </a:hlinkClick>
            </a:endParaRPr>
          </a:p>
          <a:p>
            <a:pPr marL="0" indent="0">
              <a:buNone/>
            </a:pPr>
            <a:endParaRPr lang="en-US" sz="1800">
              <a:ea typeface="Calibri" panose="020F0502020204030204"/>
              <a:cs typeface="Calibri"/>
            </a:endParaRPr>
          </a:p>
          <a:p>
            <a:pPr marL="0" indent="0">
              <a:buNone/>
            </a:pPr>
            <a:endParaRPr lang="en-US" sz="1800">
              <a:ea typeface="Calibri" panose="020F0502020204030204"/>
              <a:cs typeface="Calibri"/>
            </a:endParaRPr>
          </a:p>
          <a:p>
            <a:pPr marL="0" indent="0">
              <a:buNone/>
            </a:pPr>
            <a:endParaRPr lang="en-US" sz="1800">
              <a:ea typeface="Calibri" panose="020F0502020204030204"/>
              <a:cs typeface="Calibri"/>
            </a:endParaRPr>
          </a:p>
          <a:p>
            <a:pPr marL="0" indent="0">
              <a:buNone/>
            </a:pPr>
            <a:endParaRPr lang="en-US" sz="1800">
              <a:ea typeface="+mn-lt"/>
              <a:cs typeface="+mn-lt"/>
            </a:endParaRPr>
          </a:p>
          <a:p>
            <a:pPr marL="0" indent="0">
              <a:buNone/>
            </a:pPr>
            <a:endParaRPr lang="en-US" sz="1800">
              <a:ea typeface="Calibri"/>
              <a:cs typeface="Calibri"/>
            </a:endParaRPr>
          </a:p>
          <a:p>
            <a:pPr marL="0" indent="0">
              <a:buNone/>
            </a:pPr>
            <a:endParaRPr lang="en-US" sz="1800">
              <a:ea typeface="Calibri"/>
              <a:cs typeface="Calibri"/>
            </a:endParaRPr>
          </a:p>
          <a:p>
            <a:endParaRPr lang="en-US" sz="1800">
              <a:ea typeface="Calibri"/>
              <a:cs typeface="Calibri"/>
            </a:endParaRPr>
          </a:p>
          <a:p>
            <a:endParaRPr lang="en-US" sz="1800">
              <a:ea typeface="Calibri"/>
              <a:cs typeface="Calibri"/>
            </a:endParaRPr>
          </a:p>
          <a:p>
            <a:endParaRPr lang="en-US">
              <a:ea typeface="Calibri"/>
              <a:cs typeface="Calibri"/>
            </a:endParaRPr>
          </a:p>
        </p:txBody>
      </p:sp>
      <p:sp>
        <p:nvSpPr>
          <p:cNvPr id="3" name="Title 2">
            <a:extLst>
              <a:ext uri="{FF2B5EF4-FFF2-40B4-BE49-F238E27FC236}">
                <a16:creationId xmlns:a16="http://schemas.microsoft.com/office/drawing/2014/main" id="{17DCCC85-A659-B114-6187-9E924C1CB143}"/>
              </a:ext>
            </a:extLst>
          </p:cNvPr>
          <p:cNvSpPr>
            <a:spLocks noGrp="1"/>
          </p:cNvSpPr>
          <p:nvPr>
            <p:ph type="title"/>
          </p:nvPr>
        </p:nvSpPr>
        <p:spPr/>
        <p:txBody>
          <a:bodyPr/>
          <a:lstStyle/>
          <a:p>
            <a:r>
              <a:rPr lang="en-US">
                <a:solidFill>
                  <a:srgbClr val="000000"/>
                </a:solidFill>
                <a:latin typeface="FinalSix Black"/>
                <a:ea typeface="Calibri"/>
                <a:cs typeface="Calibri"/>
              </a:rPr>
              <a:t>References </a:t>
            </a:r>
            <a:endParaRPr lang="en-US">
              <a:solidFill>
                <a:srgbClr val="245970"/>
              </a:solidFill>
              <a:latin typeface="FinalSix Black"/>
            </a:endParaRPr>
          </a:p>
        </p:txBody>
      </p:sp>
    </p:spTree>
    <p:extLst>
      <p:ext uri="{BB962C8B-B14F-4D97-AF65-F5344CB8AC3E}">
        <p14:creationId xmlns:p14="http://schemas.microsoft.com/office/powerpoint/2010/main" val="35219080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33EB23C-8B00-EBAE-6318-1D6F6BA63F3E}"/>
              </a:ext>
            </a:extLst>
          </p:cNvPr>
          <p:cNvSpPr>
            <a:spLocks noGrp="1"/>
          </p:cNvSpPr>
          <p:nvPr>
            <p:ph idx="1"/>
          </p:nvPr>
        </p:nvSpPr>
        <p:spPr>
          <a:xfrm>
            <a:off x="551301" y="1502352"/>
            <a:ext cx="11089395" cy="4574550"/>
          </a:xfrm>
        </p:spPr>
        <p:txBody>
          <a:bodyPr vert="horz" lIns="91440" tIns="45720" rIns="91440" bIns="45720" rtlCol="0" anchor="t">
            <a:noAutofit/>
          </a:bodyPr>
          <a:lstStyle/>
          <a:p>
            <a:r>
              <a:rPr lang="en-US" sz="2200" b="0" baseline="30000" dirty="0">
                <a:solidFill>
                  <a:srgbClr val="000000"/>
                </a:solidFill>
                <a:latin typeface="Sofia Pro"/>
                <a:ea typeface="Calibri"/>
                <a:cs typeface="Calibri"/>
              </a:rPr>
              <a:t>10</a:t>
            </a:r>
            <a:r>
              <a:rPr lang="en-US" sz="1800" b="0" dirty="0">
                <a:solidFill>
                  <a:srgbClr val="000000"/>
                </a:solidFill>
                <a:latin typeface="Sofia Pro"/>
                <a:ea typeface="Calibri"/>
                <a:cs typeface="Calibri"/>
              </a:rPr>
              <a:t> Lum, A., Damianidou, D., Bailey, K. </a:t>
            </a:r>
            <a:r>
              <a:rPr lang="en-US" sz="1800" b="0" i="1" dirty="0">
                <a:solidFill>
                  <a:srgbClr val="000000"/>
                </a:solidFill>
                <a:latin typeface="Sofia Pro"/>
                <a:ea typeface="Calibri"/>
                <a:cs typeface="Calibri"/>
              </a:rPr>
              <a:t>et al.</a:t>
            </a:r>
            <a:r>
              <a:rPr lang="en-US" sz="1800" b="0" dirty="0">
                <a:solidFill>
                  <a:srgbClr val="000000"/>
                </a:solidFill>
                <a:latin typeface="Sofia Pro"/>
                <a:ea typeface="Calibri"/>
                <a:cs typeface="Calibri"/>
              </a:rPr>
              <a:t> (2023). SMART recovery for youth: a small, exploratory qualitative study examining the potential of a mutual-aid, peer support addictive </a:t>
            </a:r>
            <a:r>
              <a:rPr lang="en-US" sz="1800" b="0" err="1">
                <a:solidFill>
                  <a:srgbClr val="000000"/>
                </a:solidFill>
                <a:latin typeface="Sofia Pro"/>
                <a:ea typeface="Calibri"/>
                <a:cs typeface="Calibri"/>
              </a:rPr>
              <a:t>behaviour</a:t>
            </a:r>
            <a:r>
              <a:rPr lang="en-US" sz="1800" b="0" dirty="0">
                <a:solidFill>
                  <a:srgbClr val="000000"/>
                </a:solidFill>
                <a:latin typeface="Sofia Pro"/>
                <a:ea typeface="Calibri"/>
                <a:cs typeface="Calibri"/>
              </a:rPr>
              <a:t> change program for young people. </a:t>
            </a:r>
            <a:r>
              <a:rPr lang="en-US" sz="1800" b="0" i="1" dirty="0">
                <a:solidFill>
                  <a:srgbClr val="000000"/>
                </a:solidFill>
                <a:latin typeface="Sofia Pro"/>
                <a:ea typeface="Calibri"/>
                <a:cs typeface="Calibri"/>
              </a:rPr>
              <a:t>Addict </a:t>
            </a:r>
            <a:r>
              <a:rPr lang="en-US" sz="1800" b="0" i="1">
                <a:solidFill>
                  <a:srgbClr val="000000"/>
                </a:solidFill>
                <a:latin typeface="Sofia Pro"/>
                <a:ea typeface="Calibri"/>
                <a:cs typeface="Calibri"/>
              </a:rPr>
              <a:t>Science Clinical Practice</a:t>
            </a:r>
            <a:r>
              <a:rPr lang="en-US" sz="1800" b="0" dirty="0">
                <a:solidFill>
                  <a:srgbClr val="000000"/>
                </a:solidFill>
                <a:latin typeface="Sofia Pro"/>
                <a:ea typeface="Calibri"/>
                <a:cs typeface="Calibri"/>
              </a:rPr>
              <a:t> </a:t>
            </a:r>
            <a:r>
              <a:rPr lang="en-US" sz="1800" b="0" i="1" dirty="0">
                <a:solidFill>
                  <a:srgbClr val="000000"/>
                </a:solidFill>
                <a:latin typeface="Sofia Pro"/>
                <a:ea typeface="Calibri"/>
                <a:cs typeface="Calibri"/>
              </a:rPr>
              <a:t>18</a:t>
            </a:r>
            <a:r>
              <a:rPr lang="en-US" sz="1800" b="0" dirty="0">
                <a:solidFill>
                  <a:srgbClr val="000000"/>
                </a:solidFill>
                <a:latin typeface="Sofia Pro"/>
                <a:ea typeface="Calibri"/>
                <a:cs typeface="Calibri"/>
              </a:rPr>
              <a:t>, 30 (2023). </a:t>
            </a:r>
            <a:r>
              <a:rPr lang="en-US" sz="1800" b="0" dirty="0">
                <a:solidFill>
                  <a:srgbClr val="000000"/>
                </a:solidFill>
                <a:latin typeface="Sofia Pro"/>
                <a:ea typeface="Calibri"/>
                <a:cs typeface="Calibri"/>
                <a:hlinkClick r:id="rId3"/>
              </a:rPr>
              <a:t>https://doi.org/10.1186/s13722-023-00379-w</a:t>
            </a:r>
            <a:r>
              <a:rPr lang="en-US" sz="1800" b="0" dirty="0">
                <a:solidFill>
                  <a:srgbClr val="000000"/>
                </a:solidFill>
                <a:latin typeface="Sofia Pro"/>
                <a:ea typeface="Calibri"/>
                <a:cs typeface="Calibri"/>
              </a:rPr>
              <a:t> </a:t>
            </a:r>
            <a:endParaRPr lang="en-US" dirty="0"/>
          </a:p>
          <a:p>
            <a:r>
              <a:rPr lang="en-US" sz="2200" b="0" baseline="30000">
                <a:solidFill>
                  <a:srgbClr val="000000"/>
                </a:solidFill>
                <a:latin typeface="Sofia Pro"/>
                <a:ea typeface="Calibri"/>
                <a:cs typeface="Calibri"/>
              </a:rPr>
              <a:t>11 </a:t>
            </a:r>
            <a:r>
              <a:rPr lang="en-US" sz="1800" b="0">
                <a:solidFill>
                  <a:srgbClr val="000000"/>
                </a:solidFill>
                <a:latin typeface="Sofia Pro"/>
                <a:ea typeface="Calibri"/>
                <a:cs typeface="Calibri"/>
              </a:rPr>
              <a:t>Miech, R. A., Johnston, L. D., Patrick, M. E., O’Malley, P. M. (2024). </a:t>
            </a:r>
            <a:r>
              <a:rPr lang="en-US" sz="1800" b="0" i="1">
                <a:solidFill>
                  <a:srgbClr val="000000"/>
                </a:solidFill>
                <a:latin typeface="Sofia Pro"/>
                <a:ea typeface="Calibri"/>
                <a:cs typeface="Calibri"/>
              </a:rPr>
              <a:t>Monitoring the future national survey results  on drug use, 1975–2024: Overview and detailed results for secondary school students</a:t>
            </a:r>
            <a:r>
              <a:rPr lang="en-US" sz="1800" b="0">
                <a:solidFill>
                  <a:srgbClr val="000000"/>
                </a:solidFill>
                <a:latin typeface="Sofia Pro"/>
                <a:ea typeface="Calibri"/>
                <a:cs typeface="Calibri"/>
              </a:rPr>
              <a:t> (PDF). Monitoring the   Future Monograph Series. </a:t>
            </a:r>
            <a:endParaRPr lang="en-US" b="0">
              <a:solidFill>
                <a:srgbClr val="000000"/>
              </a:solidFill>
              <a:latin typeface="Sofia Pro"/>
            </a:endParaRPr>
          </a:p>
          <a:p>
            <a:pPr marL="0" indent="0">
              <a:buNone/>
            </a:pPr>
            <a:r>
              <a:rPr lang="en-US" sz="2200" b="0" baseline="30000">
                <a:solidFill>
                  <a:srgbClr val="000000"/>
                </a:solidFill>
                <a:latin typeface="Sofia Pro"/>
                <a:ea typeface="Calibri"/>
                <a:cs typeface="Calibri"/>
              </a:rPr>
              <a:t>12 </a:t>
            </a:r>
            <a:r>
              <a:rPr lang="en-US" sz="1800" b="0" dirty="0">
                <a:solidFill>
                  <a:srgbClr val="000000"/>
                </a:solidFill>
                <a:latin typeface="Sofia Pro"/>
                <a:ea typeface="Calibri"/>
                <a:cs typeface="Calibri"/>
              </a:rPr>
              <a:t>National Harm Reduction Coalition. (2025, March 17). </a:t>
            </a:r>
            <a:r>
              <a:rPr lang="en-US" sz="1800" b="0" dirty="0">
                <a:solidFill>
                  <a:srgbClr val="000000"/>
                </a:solidFill>
                <a:latin typeface="Sofia Pro"/>
                <a:ea typeface="Calibri"/>
                <a:cs typeface="Calibri"/>
                <a:hlinkClick r:id="rId4">
                  <a:extLst>
                    <a:ext uri="{A12FA001-AC4F-418D-AE19-62706E023703}">
                      <ahyp:hlinkClr xmlns:ahyp="http://schemas.microsoft.com/office/drawing/2018/hyperlinkcolor" val="tx"/>
                    </a:ext>
                  </a:extLst>
                </a:hlinkClick>
              </a:rPr>
              <a:t>https://harmreduction.org/</a:t>
            </a:r>
            <a:endParaRPr lang="en-US" b="0" dirty="0">
              <a:solidFill>
                <a:srgbClr val="000000"/>
              </a:solidFill>
              <a:latin typeface="Sofia Pro"/>
              <a:ea typeface="+mn-lt"/>
              <a:hlinkClick r:id="rId4">
                <a:extLst>
                  <a:ext uri="{A12FA001-AC4F-418D-AE19-62706E023703}">
                    <ahyp:hlinkClr xmlns:ahyp="http://schemas.microsoft.com/office/drawing/2018/hyperlinkcolor" val="tx"/>
                  </a:ext>
                </a:extLst>
              </a:hlinkClick>
            </a:endParaRPr>
          </a:p>
          <a:p>
            <a:pPr marL="0" indent="0">
              <a:buNone/>
            </a:pPr>
            <a:r>
              <a:rPr lang="en-US" sz="2200" b="0" baseline="30000">
                <a:solidFill>
                  <a:srgbClr val="000000"/>
                </a:solidFill>
                <a:latin typeface="Sofia Pro"/>
                <a:ea typeface="+mn-lt"/>
                <a:cs typeface="+mn-lt"/>
              </a:rPr>
              <a:t>13</a:t>
            </a:r>
            <a:r>
              <a:rPr lang="en-US" b="0" baseline="30000" dirty="0">
                <a:solidFill>
                  <a:srgbClr val="000000"/>
                </a:solidFill>
                <a:latin typeface="Sofia Pro"/>
                <a:ea typeface="+mn-lt"/>
                <a:cs typeface="+mn-lt"/>
              </a:rPr>
              <a:t> </a:t>
            </a:r>
            <a:r>
              <a:rPr lang="en-US" sz="1800" b="0" dirty="0">
                <a:solidFill>
                  <a:srgbClr val="000000"/>
                </a:solidFill>
                <a:latin typeface="Sofia Pro"/>
                <a:ea typeface="+mn-lt"/>
                <a:cs typeface="+mn-lt"/>
              </a:rPr>
              <a:t>Shircliff, K. R., Cummings, C., &amp; </a:t>
            </a:r>
            <a:r>
              <a:rPr lang="en-US" sz="1800" b="0" err="1">
                <a:solidFill>
                  <a:srgbClr val="000000"/>
                </a:solidFill>
                <a:latin typeface="Sofia Pro"/>
                <a:ea typeface="+mn-lt"/>
                <a:cs typeface="+mn-lt"/>
              </a:rPr>
              <a:t>Borgogna</a:t>
            </a:r>
            <a:r>
              <a:rPr lang="en-US" sz="1800" b="0" dirty="0">
                <a:solidFill>
                  <a:srgbClr val="000000"/>
                </a:solidFill>
                <a:latin typeface="Sofia Pro"/>
                <a:ea typeface="+mn-lt"/>
                <a:cs typeface="+mn-lt"/>
              </a:rPr>
              <a:t>, N. C. (2024). Ethical Considerations in Substance Use Treatment for Youth: Assessing Clinical Practices and Policy Frameworks for Potential Harm. </a:t>
            </a:r>
            <a:r>
              <a:rPr lang="en-US" sz="1800" b="0" i="1" dirty="0">
                <a:solidFill>
                  <a:srgbClr val="000000"/>
                </a:solidFill>
                <a:latin typeface="Sofia Pro"/>
                <a:ea typeface="+mn-lt"/>
                <a:cs typeface="+mn-lt"/>
              </a:rPr>
              <a:t>Research on child and adolescent psychopathology</a:t>
            </a:r>
            <a:r>
              <a:rPr lang="en-US" sz="1800" b="0" dirty="0">
                <a:solidFill>
                  <a:srgbClr val="000000"/>
                </a:solidFill>
                <a:latin typeface="Sofia Pro"/>
                <a:ea typeface="+mn-lt"/>
                <a:cs typeface="+mn-lt"/>
              </a:rPr>
              <a:t>, 10.1007/s10802-024-01274-x. Advance online publication. </a:t>
            </a:r>
            <a:r>
              <a:rPr lang="en-US" sz="1800" b="0" dirty="0">
                <a:solidFill>
                  <a:srgbClr val="000000"/>
                </a:solidFill>
                <a:latin typeface="Sofia Pro"/>
                <a:ea typeface="+mn-lt"/>
                <a:cs typeface="+mn-lt"/>
                <a:hlinkClick r:id="rId5">
                  <a:extLst>
                    <a:ext uri="{A12FA001-AC4F-418D-AE19-62706E023703}">
                      <ahyp:hlinkClr xmlns:ahyp="http://schemas.microsoft.com/office/drawing/2018/hyperlinkcolor" val="tx"/>
                    </a:ext>
                  </a:extLst>
                </a:hlinkClick>
              </a:rPr>
              <a:t>https://doi.org/10.1007/s10802-024-01274-x</a:t>
            </a:r>
            <a:endParaRPr lang="en-US" b="0" dirty="0">
              <a:solidFill>
                <a:srgbClr val="000000"/>
              </a:solidFill>
              <a:latin typeface="Sofia Pro"/>
              <a:ea typeface="Calibri" panose="020F0502020204030204"/>
              <a:hlinkClick r:id="rId5">
                <a:extLst>
                  <a:ext uri="{A12FA001-AC4F-418D-AE19-62706E023703}">
                    <ahyp:hlinkClr xmlns:ahyp="http://schemas.microsoft.com/office/drawing/2018/hyperlinkcolor" val="tx"/>
                  </a:ext>
                </a:extLst>
              </a:hlinkClick>
            </a:endParaRPr>
          </a:p>
          <a:p>
            <a:pPr marL="0" indent="0">
              <a:buNone/>
            </a:pPr>
            <a:r>
              <a:rPr lang="en-US" sz="2200" b="0" baseline="30000">
                <a:solidFill>
                  <a:srgbClr val="000000"/>
                </a:solidFill>
                <a:latin typeface="Sofia Pro"/>
                <a:ea typeface="Calibri"/>
                <a:cs typeface="Calibri"/>
              </a:rPr>
              <a:t>14</a:t>
            </a:r>
            <a:r>
              <a:rPr lang="en-US" sz="2200" b="0" dirty="0">
                <a:solidFill>
                  <a:srgbClr val="000000"/>
                </a:solidFill>
                <a:latin typeface="Sofia Pro"/>
                <a:ea typeface="Calibri"/>
                <a:cs typeface="Calibri"/>
              </a:rPr>
              <a:t> </a:t>
            </a:r>
            <a:r>
              <a:rPr lang="en-US" sz="1800" b="0" dirty="0">
                <a:solidFill>
                  <a:srgbClr val="000000"/>
                </a:solidFill>
                <a:latin typeface="Sofia Pro"/>
                <a:ea typeface="Calibri"/>
                <a:cs typeface="Calibri"/>
              </a:rPr>
              <a:t>Sloyer, W., Stark, A., Woods-</a:t>
            </a:r>
            <a:r>
              <a:rPr lang="en-US" sz="1800" b="0" err="1">
                <a:solidFill>
                  <a:srgbClr val="000000"/>
                </a:solidFill>
                <a:latin typeface="Sofia Pro"/>
                <a:ea typeface="Calibri"/>
                <a:cs typeface="Calibri"/>
              </a:rPr>
              <a:t>Razaa</a:t>
            </a:r>
            <a:r>
              <a:rPr lang="en-US" sz="1800" b="0" dirty="0">
                <a:solidFill>
                  <a:srgbClr val="000000"/>
                </a:solidFill>
                <a:latin typeface="Sofia Pro"/>
                <a:ea typeface="Calibri"/>
                <a:cs typeface="Calibri"/>
              </a:rPr>
              <a:t>, J., Halliday, T., Peterson, F., &amp; Pietruszewski, P. (2023). Results from national assessment data: Insights into effective substance use prevention messaging for youth. National Council for Mental Wellbeing. Retrieved from: </a:t>
            </a:r>
            <a:r>
              <a:rPr lang="en-US" sz="1800" b="0" dirty="0">
                <a:solidFill>
                  <a:srgbClr val="000000"/>
                </a:solidFill>
                <a:latin typeface="Sofia Pro"/>
                <a:ea typeface="Calibri"/>
                <a:cs typeface="Calibri"/>
                <a:hlinkClick r:id="rId6">
                  <a:extLst>
                    <a:ext uri="{A12FA001-AC4F-418D-AE19-62706E023703}">
                      <ahyp:hlinkClr xmlns:ahyp="http://schemas.microsoft.com/office/drawing/2018/hyperlinkcolor" val="tx"/>
                    </a:ext>
                  </a:extLst>
                </a:hlinkClick>
              </a:rPr>
              <a:t>https://www.hhs.nd.gov/sites/www/files/documents/BH/Prevention/Getting%20Candid%20Findings%20Report.pdf</a:t>
            </a:r>
            <a:r>
              <a:rPr lang="en-US" sz="1800" b="0" dirty="0">
                <a:solidFill>
                  <a:srgbClr val="000000"/>
                </a:solidFill>
                <a:latin typeface="Sofia Pro"/>
                <a:ea typeface="Calibri"/>
                <a:cs typeface="Calibri"/>
              </a:rPr>
              <a:t> </a:t>
            </a:r>
            <a:endParaRPr lang="en-US" b="0" dirty="0">
              <a:solidFill>
                <a:srgbClr val="000000"/>
              </a:solidFill>
              <a:latin typeface="Sofia Pro"/>
              <a:ea typeface="Calibri"/>
            </a:endParaRPr>
          </a:p>
          <a:p>
            <a:pPr>
              <a:buNone/>
            </a:pPr>
            <a:endParaRPr lang="en-US" sz="1800">
              <a:ea typeface="Calibri"/>
              <a:cs typeface="Calibri"/>
            </a:endParaRPr>
          </a:p>
          <a:p>
            <a:pPr marL="0" indent="0">
              <a:buNone/>
            </a:pPr>
            <a:endParaRPr lang="en-US" sz="1800">
              <a:ea typeface="Calibri"/>
              <a:cs typeface="Calibri"/>
            </a:endParaRPr>
          </a:p>
          <a:p>
            <a:pPr marL="0" indent="0">
              <a:buNone/>
            </a:pPr>
            <a:endParaRPr lang="en-US" sz="2200" baseline="30000">
              <a:ea typeface="Calibri"/>
              <a:cs typeface="Calibri"/>
            </a:endParaRPr>
          </a:p>
          <a:p>
            <a:pPr marL="0" indent="0">
              <a:buNone/>
            </a:pPr>
            <a:endParaRPr lang="en-US" sz="1800">
              <a:ea typeface="Calibri"/>
              <a:cs typeface="Calibri"/>
            </a:endParaRPr>
          </a:p>
          <a:p>
            <a:pPr marL="0" indent="0">
              <a:buNone/>
            </a:pPr>
            <a:endParaRPr lang="en-US" sz="1800">
              <a:ea typeface="Calibri"/>
              <a:cs typeface="Calibri"/>
            </a:endParaRPr>
          </a:p>
        </p:txBody>
      </p:sp>
      <p:sp>
        <p:nvSpPr>
          <p:cNvPr id="3" name="Title 2">
            <a:extLst>
              <a:ext uri="{FF2B5EF4-FFF2-40B4-BE49-F238E27FC236}">
                <a16:creationId xmlns:a16="http://schemas.microsoft.com/office/drawing/2014/main" id="{B2BA66C0-40F9-9E17-5404-77D0DA333982}"/>
              </a:ext>
            </a:extLst>
          </p:cNvPr>
          <p:cNvSpPr>
            <a:spLocks noGrp="1"/>
          </p:cNvSpPr>
          <p:nvPr>
            <p:ph type="title"/>
          </p:nvPr>
        </p:nvSpPr>
        <p:spPr/>
        <p:txBody>
          <a:bodyPr/>
          <a:lstStyle/>
          <a:p>
            <a:r>
              <a:rPr lang="en-US">
                <a:solidFill>
                  <a:srgbClr val="000000"/>
                </a:solidFill>
                <a:latin typeface="FinalSix Black"/>
                <a:ea typeface="Calibri"/>
              </a:rPr>
              <a:t>References</a:t>
            </a:r>
            <a:endParaRPr lang="en-US">
              <a:solidFill>
                <a:srgbClr val="000000"/>
              </a:solidFill>
              <a:latin typeface="FinalSix Black"/>
            </a:endParaRPr>
          </a:p>
        </p:txBody>
      </p:sp>
    </p:spTree>
    <p:extLst>
      <p:ext uri="{BB962C8B-B14F-4D97-AF65-F5344CB8AC3E}">
        <p14:creationId xmlns:p14="http://schemas.microsoft.com/office/powerpoint/2010/main" val="3508164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5225FF-15C7-5946-830C-2F8652DE708A}"/>
              </a:ext>
            </a:extLst>
          </p:cNvPr>
          <p:cNvSpPr>
            <a:spLocks noGrp="1"/>
          </p:cNvSpPr>
          <p:nvPr>
            <p:ph type="title"/>
          </p:nvPr>
        </p:nvSpPr>
        <p:spPr/>
        <p:txBody>
          <a:bodyPr/>
          <a:lstStyle/>
          <a:p>
            <a:r>
              <a:rPr lang="en-US">
                <a:solidFill>
                  <a:schemeClr val="tx1">
                    <a:lumMod val="49000"/>
                  </a:schemeClr>
                </a:solidFill>
                <a:latin typeface="FinalSix Black"/>
                <a:ea typeface="Calibri"/>
                <a:cs typeface="Calibri"/>
              </a:rPr>
              <a:t>Terminology &amp; Definitions</a:t>
            </a:r>
            <a:endParaRPr lang="en-US">
              <a:solidFill>
                <a:schemeClr val="tx1">
                  <a:lumMod val="49000"/>
                </a:schemeClr>
              </a:solidFill>
              <a:latin typeface="FinalSix Black"/>
              <a:cs typeface="Calibri"/>
            </a:endParaRPr>
          </a:p>
        </p:txBody>
      </p:sp>
      <p:sp>
        <p:nvSpPr>
          <p:cNvPr id="15" name="TextBox 14">
            <a:extLst>
              <a:ext uri="{FF2B5EF4-FFF2-40B4-BE49-F238E27FC236}">
                <a16:creationId xmlns:a16="http://schemas.microsoft.com/office/drawing/2014/main" id="{42EA7770-0F1D-F65C-E2AC-31E941AB5870}"/>
              </a:ext>
            </a:extLst>
          </p:cNvPr>
          <p:cNvSpPr txBox="1"/>
          <p:nvPr/>
        </p:nvSpPr>
        <p:spPr>
          <a:xfrm>
            <a:off x="2021673" y="1885950"/>
            <a:ext cx="86185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tx1">
                    <a:lumMod val="49000"/>
                  </a:schemeClr>
                </a:solidFill>
                <a:latin typeface="Sofia Pro"/>
              </a:rPr>
              <a:t>YWUD/YPWUD/PWUD:</a:t>
            </a:r>
            <a:r>
              <a:rPr lang="en-US">
                <a:solidFill>
                  <a:schemeClr val="tx1">
                    <a:lumMod val="49000"/>
                  </a:schemeClr>
                </a:solidFill>
                <a:latin typeface="Sofia Pro"/>
              </a:rPr>
              <a:t> Youth/Young Person/Person Who Use(s) Drugs</a:t>
            </a:r>
            <a:endParaRPr lang="en-US">
              <a:solidFill>
                <a:schemeClr val="tx1">
                  <a:lumMod val="49000"/>
                </a:schemeClr>
              </a:solidFill>
            </a:endParaRPr>
          </a:p>
        </p:txBody>
      </p:sp>
      <p:sp>
        <p:nvSpPr>
          <p:cNvPr id="16" name="TextBox 15">
            <a:extLst>
              <a:ext uri="{FF2B5EF4-FFF2-40B4-BE49-F238E27FC236}">
                <a16:creationId xmlns:a16="http://schemas.microsoft.com/office/drawing/2014/main" id="{B9D02A55-DA9E-64E1-A57E-E819F5860209}"/>
              </a:ext>
            </a:extLst>
          </p:cNvPr>
          <p:cNvSpPr txBox="1"/>
          <p:nvPr/>
        </p:nvSpPr>
        <p:spPr>
          <a:xfrm>
            <a:off x="2019300" y="2470150"/>
            <a:ext cx="6057900"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tx1">
                    <a:lumMod val="49000"/>
                  </a:schemeClr>
                </a:solidFill>
                <a:latin typeface="Sofia Pro"/>
              </a:rPr>
              <a:t>SUD</a:t>
            </a:r>
            <a:r>
              <a:rPr lang="en-US" sz="2000">
                <a:solidFill>
                  <a:schemeClr val="tx1">
                    <a:lumMod val="49000"/>
                  </a:schemeClr>
                </a:solidFill>
                <a:latin typeface="Sofia Pro"/>
              </a:rPr>
              <a:t>: Substance Use Disorder</a:t>
            </a:r>
            <a:endParaRPr lang="en-US" sz="2000">
              <a:solidFill>
                <a:schemeClr val="tx1">
                  <a:lumMod val="49000"/>
                </a:schemeClr>
              </a:solidFill>
              <a:latin typeface="Sofia Pro"/>
              <a:ea typeface="Calibri"/>
              <a:cs typeface="Calibri"/>
            </a:endParaRPr>
          </a:p>
          <a:p>
            <a:r>
              <a:rPr lang="en-US" sz="2000" b="1">
                <a:solidFill>
                  <a:schemeClr val="tx1">
                    <a:lumMod val="49000"/>
                  </a:schemeClr>
                </a:solidFill>
                <a:latin typeface="Sofia Pro"/>
              </a:rPr>
              <a:t>MOUD</a:t>
            </a:r>
            <a:r>
              <a:rPr lang="en-US" sz="2000">
                <a:solidFill>
                  <a:schemeClr val="tx1">
                    <a:lumMod val="49000"/>
                  </a:schemeClr>
                </a:solidFill>
                <a:latin typeface="Sofia Pro"/>
              </a:rPr>
              <a:t>: Medication for Opioid Use Disorder </a:t>
            </a:r>
            <a:endParaRPr lang="en-US" sz="2000">
              <a:solidFill>
                <a:schemeClr val="tx1">
                  <a:lumMod val="49000"/>
                </a:schemeClr>
              </a:solidFill>
              <a:latin typeface="Sofia Pro"/>
              <a:ea typeface="Calibri"/>
              <a:cs typeface="Calibri"/>
            </a:endParaRPr>
          </a:p>
          <a:p>
            <a:endParaRPr lang="en-US">
              <a:latin typeface="Sofia Pro"/>
            </a:endParaRPr>
          </a:p>
          <a:p>
            <a:endParaRPr lang="en-US">
              <a:latin typeface="Sofia Pro"/>
            </a:endParaRPr>
          </a:p>
        </p:txBody>
      </p:sp>
      <p:sp>
        <p:nvSpPr>
          <p:cNvPr id="17" name="TextBox 16">
            <a:extLst>
              <a:ext uri="{FF2B5EF4-FFF2-40B4-BE49-F238E27FC236}">
                <a16:creationId xmlns:a16="http://schemas.microsoft.com/office/drawing/2014/main" id="{24FA6618-D538-179E-B55A-B59AA5DDB063}"/>
              </a:ext>
            </a:extLst>
          </p:cNvPr>
          <p:cNvSpPr txBox="1"/>
          <p:nvPr/>
        </p:nvSpPr>
        <p:spPr>
          <a:xfrm>
            <a:off x="2019300" y="3244850"/>
            <a:ext cx="10025036" cy="4793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tx1">
                    <a:lumMod val="49000"/>
                  </a:schemeClr>
                </a:solidFill>
                <a:latin typeface="Sofia Pro"/>
              </a:rPr>
              <a:t>Adolescence</a:t>
            </a:r>
            <a:r>
              <a:rPr lang="en-US" sz="2000" dirty="0">
                <a:solidFill>
                  <a:schemeClr val="tx1">
                    <a:lumMod val="49000"/>
                  </a:schemeClr>
                </a:solidFill>
                <a:latin typeface="Sofia Pro"/>
              </a:rPr>
              <a:t>: “Phase of life between childhood and adulthood, from ages 10 to 19”</a:t>
            </a:r>
            <a:r>
              <a:rPr lang="en-US" sz="2200" dirty="0">
                <a:solidFill>
                  <a:schemeClr val="tx1">
                    <a:lumMod val="49000"/>
                  </a:schemeClr>
                </a:solidFill>
                <a:latin typeface="Sofia Pro"/>
              </a:rPr>
              <a:t> </a:t>
            </a:r>
            <a:r>
              <a:rPr lang="en-US" sz="2000" baseline="30000">
                <a:solidFill>
                  <a:schemeClr val="tx1">
                    <a:lumMod val="49000"/>
                  </a:schemeClr>
                </a:solidFill>
                <a:latin typeface="Sofia Pro"/>
              </a:rPr>
              <a:t>19</a:t>
            </a:r>
            <a:r>
              <a:rPr lang="en-US" sz="2400" dirty="0">
                <a:solidFill>
                  <a:schemeClr val="tx1">
                    <a:lumMod val="49000"/>
                  </a:schemeClr>
                </a:solidFill>
                <a:latin typeface="Sofia Pro"/>
              </a:rPr>
              <a:t> </a:t>
            </a:r>
            <a:endParaRPr lang="en-US" dirty="0">
              <a:solidFill>
                <a:schemeClr val="tx1">
                  <a:lumMod val="49000"/>
                </a:schemeClr>
              </a:solidFill>
              <a:latin typeface="Sofia Pro"/>
            </a:endParaRPr>
          </a:p>
        </p:txBody>
      </p:sp>
      <p:sp>
        <p:nvSpPr>
          <p:cNvPr id="18" name="TextBox 17">
            <a:extLst>
              <a:ext uri="{FF2B5EF4-FFF2-40B4-BE49-F238E27FC236}">
                <a16:creationId xmlns:a16="http://schemas.microsoft.com/office/drawing/2014/main" id="{2FA0EEC2-19E8-C03F-5C13-BFC49B10A7F7}"/>
              </a:ext>
            </a:extLst>
          </p:cNvPr>
          <p:cNvSpPr txBox="1"/>
          <p:nvPr/>
        </p:nvSpPr>
        <p:spPr>
          <a:xfrm>
            <a:off x="2019300" y="3898900"/>
            <a:ext cx="971434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tx1">
                    <a:lumMod val="49000"/>
                  </a:schemeClr>
                </a:solidFill>
                <a:latin typeface="Sofia Pro"/>
              </a:rPr>
              <a:t>Overdose</a:t>
            </a:r>
            <a:r>
              <a:rPr lang="en-US" sz="2000" dirty="0">
                <a:solidFill>
                  <a:schemeClr val="tx1">
                    <a:lumMod val="49000"/>
                  </a:schemeClr>
                </a:solidFill>
                <a:latin typeface="Sofia Pro"/>
              </a:rPr>
              <a:t>: Toxic amount of a drug/drug combo, overwhelms the body’s systems </a:t>
            </a:r>
            <a:r>
              <a:rPr lang="en-US" sz="2000" baseline="30000">
                <a:solidFill>
                  <a:schemeClr val="tx1">
                    <a:lumMod val="49000"/>
                  </a:schemeClr>
                </a:solidFill>
                <a:latin typeface="Sofia Pro"/>
              </a:rPr>
              <a:t>12</a:t>
            </a:r>
            <a:endParaRPr lang="en-US" sz="2000" baseline="30000">
              <a:solidFill>
                <a:schemeClr val="tx1">
                  <a:lumMod val="49000"/>
                </a:schemeClr>
              </a:solidFill>
              <a:latin typeface="Sofia Pro"/>
              <a:ea typeface="Calibri"/>
              <a:cs typeface="Calibri"/>
            </a:endParaRPr>
          </a:p>
        </p:txBody>
      </p:sp>
      <p:sp>
        <p:nvSpPr>
          <p:cNvPr id="19" name="TextBox 18">
            <a:extLst>
              <a:ext uri="{FF2B5EF4-FFF2-40B4-BE49-F238E27FC236}">
                <a16:creationId xmlns:a16="http://schemas.microsoft.com/office/drawing/2014/main" id="{B778657A-C98A-A9CF-085A-227AF139EB4C}"/>
              </a:ext>
            </a:extLst>
          </p:cNvPr>
          <p:cNvSpPr txBox="1"/>
          <p:nvPr/>
        </p:nvSpPr>
        <p:spPr>
          <a:xfrm>
            <a:off x="2019300" y="4508500"/>
            <a:ext cx="588645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tx1">
                    <a:lumMod val="49000"/>
                  </a:schemeClr>
                </a:solidFill>
                <a:latin typeface="Sofia Pro"/>
                <a:ea typeface="Calibri"/>
                <a:cs typeface="Calibri"/>
              </a:rPr>
              <a:t>Harm Reduction/Safer Use: </a:t>
            </a:r>
            <a:r>
              <a:rPr lang="en-US" sz="2000">
                <a:solidFill>
                  <a:schemeClr val="tx1">
                    <a:lumMod val="49000"/>
                  </a:schemeClr>
                </a:solidFill>
                <a:latin typeface="Sofia Pro"/>
                <a:ea typeface="Calibri"/>
                <a:cs typeface="Calibri"/>
              </a:rPr>
              <a:t>multiple definitions</a:t>
            </a:r>
            <a:endParaRPr lang="en-US">
              <a:solidFill>
                <a:schemeClr val="tx1">
                  <a:lumMod val="49000"/>
                </a:schemeClr>
              </a:solidFill>
              <a:latin typeface="Sofia Pro"/>
            </a:endParaRPr>
          </a:p>
        </p:txBody>
      </p:sp>
      <p:pic>
        <p:nvPicPr>
          <p:cNvPr id="20" name="Picture 19">
            <a:extLst>
              <a:ext uri="{FF2B5EF4-FFF2-40B4-BE49-F238E27FC236}">
                <a16:creationId xmlns:a16="http://schemas.microsoft.com/office/drawing/2014/main" id="{0CB3DEFD-C727-2B6C-7B2E-6F21698B1524}"/>
              </a:ext>
            </a:extLst>
          </p:cNvPr>
          <p:cNvPicPr>
            <a:picLocks noChangeAspect="1"/>
          </p:cNvPicPr>
          <p:nvPr/>
        </p:nvPicPr>
        <p:blipFill>
          <a:blip r:embed="rId3"/>
          <a:srcRect l="11230" t="16481" r="78898" b="19772"/>
          <a:stretch/>
        </p:blipFill>
        <p:spPr>
          <a:xfrm>
            <a:off x="969916" y="1720850"/>
            <a:ext cx="743000" cy="3514515"/>
          </a:xfrm>
          <a:prstGeom prst="rect">
            <a:avLst/>
          </a:prstGeom>
        </p:spPr>
      </p:pic>
      <p:sp>
        <p:nvSpPr>
          <p:cNvPr id="5" name="TextBox 4">
            <a:extLst>
              <a:ext uri="{FF2B5EF4-FFF2-40B4-BE49-F238E27FC236}">
                <a16:creationId xmlns:a16="http://schemas.microsoft.com/office/drawing/2014/main" id="{0CA977FB-EF0E-499F-1824-22682C94E98F}"/>
              </a:ext>
            </a:extLst>
          </p:cNvPr>
          <p:cNvSpPr txBox="1"/>
          <p:nvPr/>
        </p:nvSpPr>
        <p:spPr>
          <a:xfrm>
            <a:off x="562708" y="5363307"/>
            <a:ext cx="422616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aseline="30000">
                <a:solidFill>
                  <a:srgbClr val="112C38"/>
                </a:solidFill>
                <a:latin typeface="Sofia Pro"/>
                <a:ea typeface="Calibri"/>
                <a:cs typeface="Calibri"/>
              </a:rPr>
              <a:t>12 </a:t>
            </a:r>
            <a:r>
              <a:rPr lang="en-US" sz="1600">
                <a:solidFill>
                  <a:srgbClr val="112C38"/>
                </a:solidFill>
                <a:latin typeface="Sofia Pro"/>
                <a:ea typeface="Calibri"/>
                <a:cs typeface="Calibri"/>
              </a:rPr>
              <a:t>National Harm Reduction Coalition, 2025</a:t>
            </a:r>
            <a:endParaRPr lang="en-US">
              <a:latin typeface="Sofia Pro"/>
            </a:endParaRPr>
          </a:p>
        </p:txBody>
      </p:sp>
      <p:sp>
        <p:nvSpPr>
          <p:cNvPr id="3" name="TextBox 2">
            <a:extLst>
              <a:ext uri="{FF2B5EF4-FFF2-40B4-BE49-F238E27FC236}">
                <a16:creationId xmlns:a16="http://schemas.microsoft.com/office/drawing/2014/main" id="{E06170CD-2297-B3DA-E462-D01328DFC905}"/>
              </a:ext>
            </a:extLst>
          </p:cNvPr>
          <p:cNvSpPr txBox="1"/>
          <p:nvPr/>
        </p:nvSpPr>
        <p:spPr>
          <a:xfrm>
            <a:off x="561878" y="5534121"/>
            <a:ext cx="418715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49000"/>
                  </a:schemeClr>
                </a:solidFill>
                <a:latin typeface="Sofia Pro"/>
                <a:ea typeface="Calibri"/>
                <a:cs typeface="Calibri"/>
              </a:rPr>
              <a:t>19 World Health Organization. (n.d.). </a:t>
            </a:r>
            <a:endParaRPr lang="en-US" sz="1600">
              <a:solidFill>
                <a:schemeClr val="tx1">
                  <a:lumMod val="49000"/>
                </a:schemeClr>
              </a:solidFill>
              <a:latin typeface="Sofia Pro"/>
            </a:endParaRPr>
          </a:p>
        </p:txBody>
      </p:sp>
    </p:spTree>
    <p:extLst>
      <p:ext uri="{BB962C8B-B14F-4D97-AF65-F5344CB8AC3E}">
        <p14:creationId xmlns:p14="http://schemas.microsoft.com/office/powerpoint/2010/main" val="169671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10"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cTn>
                              </p:par>
                              <p:par>
                                <p:cTn id="30" presetID="10"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5" grpId="0"/>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ED8CFD-D815-7EFB-81CF-2222F491A5E7}"/>
              </a:ext>
            </a:extLst>
          </p:cNvPr>
          <p:cNvSpPr>
            <a:spLocks noGrp="1"/>
          </p:cNvSpPr>
          <p:nvPr>
            <p:ph idx="1"/>
          </p:nvPr>
        </p:nvSpPr>
        <p:spPr/>
        <p:txBody>
          <a:bodyPr vert="horz" lIns="91440" tIns="45720" rIns="91440" bIns="45720" rtlCol="0" anchor="t">
            <a:noAutofit/>
          </a:bodyPr>
          <a:lstStyle/>
          <a:p>
            <a:pPr marL="0" indent="0">
              <a:buNone/>
            </a:pPr>
            <a:r>
              <a:rPr lang="en-US" sz="2200" b="0" baseline="30000">
                <a:solidFill>
                  <a:srgbClr val="000000"/>
                </a:solidFill>
                <a:latin typeface="Sofia Pro"/>
                <a:ea typeface="Calibri"/>
                <a:cs typeface="Calibri"/>
              </a:rPr>
              <a:t>15 </a:t>
            </a:r>
            <a:r>
              <a:rPr lang="en-US" sz="1800" b="0" dirty="0">
                <a:solidFill>
                  <a:srgbClr val="000000"/>
                </a:solidFill>
                <a:latin typeface="Sofia Pro"/>
                <a:ea typeface="Calibri"/>
                <a:cs typeface="Calibri"/>
              </a:rPr>
              <a:t>Society for Adolescent Health and Medicine. (2021). Medication for adolescents and young adults with opioid use disorder. </a:t>
            </a:r>
            <a:r>
              <a:rPr lang="en-US" sz="1800" b="0" i="1" dirty="0">
                <a:solidFill>
                  <a:srgbClr val="000000"/>
                </a:solidFill>
                <a:latin typeface="Sofia Pro"/>
                <a:ea typeface="Calibri"/>
                <a:cs typeface="Calibri"/>
              </a:rPr>
              <a:t>Journal of Adolescent Health</a:t>
            </a:r>
            <a:r>
              <a:rPr lang="en-US" sz="1800" b="0" dirty="0">
                <a:solidFill>
                  <a:srgbClr val="000000"/>
                </a:solidFill>
                <a:latin typeface="Sofia Pro"/>
                <a:ea typeface="Calibri"/>
                <a:cs typeface="Calibri"/>
              </a:rPr>
              <a:t>, </a:t>
            </a:r>
            <a:r>
              <a:rPr lang="en-US" sz="1800" b="0" i="1" dirty="0">
                <a:solidFill>
                  <a:srgbClr val="000000"/>
                </a:solidFill>
                <a:latin typeface="Sofia Pro"/>
                <a:ea typeface="Calibri"/>
                <a:cs typeface="Calibri"/>
              </a:rPr>
              <a:t>68</a:t>
            </a:r>
            <a:r>
              <a:rPr lang="en-US" sz="1800" b="0" dirty="0">
                <a:solidFill>
                  <a:srgbClr val="000000"/>
                </a:solidFill>
                <a:latin typeface="Sofia Pro"/>
                <a:ea typeface="Calibri"/>
                <a:cs typeface="Calibri"/>
              </a:rPr>
              <a:t>(3), 632–636. </a:t>
            </a:r>
            <a:r>
              <a:rPr lang="en-US" sz="1800" b="0" dirty="0">
                <a:solidFill>
                  <a:srgbClr val="000000"/>
                </a:solidFill>
                <a:latin typeface="Sofia Pro"/>
                <a:ea typeface="Calibri"/>
                <a:cs typeface="Calibri"/>
                <a:hlinkClick r:id="rId3">
                  <a:extLst>
                    <a:ext uri="{A12FA001-AC4F-418D-AE19-62706E023703}">
                      <ahyp:hlinkClr xmlns:ahyp="http://schemas.microsoft.com/office/drawing/2018/hyperlinkcolor" val="tx"/>
                    </a:ext>
                  </a:extLst>
                </a:hlinkClick>
              </a:rPr>
              <a:t>https://doi.org/10.1016/j.jadohealth.2020.12.129</a:t>
            </a:r>
            <a:r>
              <a:rPr lang="en-US" sz="1800" b="0" dirty="0">
                <a:solidFill>
                  <a:srgbClr val="000000"/>
                </a:solidFill>
                <a:latin typeface="Sofia Pro"/>
                <a:ea typeface="Calibri"/>
                <a:cs typeface="Calibri"/>
              </a:rPr>
              <a:t> </a:t>
            </a:r>
          </a:p>
          <a:p>
            <a:pPr marL="0" indent="0">
              <a:buNone/>
            </a:pPr>
            <a:r>
              <a:rPr lang="en-US" sz="2200" b="0" baseline="30000">
                <a:solidFill>
                  <a:srgbClr val="000000"/>
                </a:solidFill>
                <a:latin typeface="Sofia Pro"/>
                <a:ea typeface="Calibri"/>
                <a:cs typeface="Calibri"/>
              </a:rPr>
              <a:t>16</a:t>
            </a:r>
            <a:r>
              <a:rPr lang="en-US" b="0" baseline="30000" dirty="0">
                <a:solidFill>
                  <a:srgbClr val="000000"/>
                </a:solidFill>
                <a:latin typeface="Sofia Pro"/>
                <a:ea typeface="Calibri"/>
                <a:cs typeface="Calibri"/>
              </a:rPr>
              <a:t> </a:t>
            </a:r>
            <a:r>
              <a:rPr lang="en-US" sz="1800" b="0" dirty="0">
                <a:solidFill>
                  <a:srgbClr val="000000"/>
                </a:solidFill>
                <a:latin typeface="Sofia Pro"/>
                <a:ea typeface="Calibri"/>
                <a:cs typeface="Calibri"/>
              </a:rPr>
              <a:t>Tanz, L. J., Dinwiddie, A. T., Mattson , C. L., O’Donnell, J., Davis, N. L. (2022). Drug overdose deaths among persons aged 10–19 years — United States, July 2019–December 2021. </a:t>
            </a:r>
            <a:r>
              <a:rPr lang="en-US" sz="1800" b="0" i="1" dirty="0">
                <a:solidFill>
                  <a:srgbClr val="000000"/>
                </a:solidFill>
                <a:latin typeface="Sofia Pro"/>
                <a:ea typeface="Calibri"/>
                <a:cs typeface="Calibri"/>
              </a:rPr>
              <a:t>Morbidity and Mortality Weekly Report 71</a:t>
            </a:r>
            <a:r>
              <a:rPr lang="en-US" sz="1800" b="0" dirty="0">
                <a:solidFill>
                  <a:srgbClr val="000000"/>
                </a:solidFill>
                <a:latin typeface="Sofia Pro"/>
                <a:ea typeface="Calibri"/>
                <a:cs typeface="Calibri"/>
              </a:rPr>
              <a:t>(50), 1576–1582. DOI: </a:t>
            </a:r>
            <a:r>
              <a:rPr lang="en-US" sz="1800" b="0" dirty="0">
                <a:solidFill>
                  <a:srgbClr val="000000"/>
                </a:solidFill>
                <a:latin typeface="Sofia Pro"/>
                <a:ea typeface="Calibri"/>
                <a:cs typeface="Calibri"/>
                <a:hlinkClick r:id="rId4">
                  <a:extLst>
                    <a:ext uri="{A12FA001-AC4F-418D-AE19-62706E023703}">
                      <ahyp:hlinkClr xmlns:ahyp="http://schemas.microsoft.com/office/drawing/2018/hyperlinkcolor" val="tx"/>
                    </a:ext>
                  </a:extLst>
                </a:hlinkClick>
              </a:rPr>
              <a:t>http://dx.doi.org/10.15585/mmwr.mm7150a2</a:t>
            </a:r>
          </a:p>
          <a:p>
            <a:pPr marL="0" indent="0">
              <a:buNone/>
            </a:pPr>
            <a:r>
              <a:rPr lang="en-US" sz="2200" b="0" baseline="30000">
                <a:solidFill>
                  <a:srgbClr val="000000"/>
                </a:solidFill>
                <a:latin typeface="Sofia Pro"/>
                <a:ea typeface="Calibri"/>
                <a:cs typeface="Calibri"/>
              </a:rPr>
              <a:t>17 </a:t>
            </a:r>
            <a:r>
              <a:rPr lang="en-US" sz="1800" b="0" dirty="0">
                <a:solidFill>
                  <a:srgbClr val="000000"/>
                </a:solidFill>
                <a:latin typeface="Sofia Pro"/>
                <a:ea typeface="Calibri"/>
                <a:cs typeface="Calibri"/>
              </a:rPr>
              <a:t>West, S. L., &amp; O'Neal, K. K. (2004). Project D.A.R.E. outcome effectiveness revisited. </a:t>
            </a:r>
            <a:r>
              <a:rPr lang="en-US" sz="1800" b="0" i="1" dirty="0">
                <a:solidFill>
                  <a:srgbClr val="000000"/>
                </a:solidFill>
                <a:latin typeface="Sofia Pro"/>
                <a:ea typeface="Calibri"/>
                <a:cs typeface="Calibri"/>
              </a:rPr>
              <a:t>American journal of public  health</a:t>
            </a:r>
            <a:r>
              <a:rPr lang="en-US" sz="1800" b="0" dirty="0">
                <a:solidFill>
                  <a:srgbClr val="000000"/>
                </a:solidFill>
                <a:latin typeface="Sofia Pro"/>
                <a:ea typeface="Calibri"/>
                <a:cs typeface="Calibri"/>
              </a:rPr>
              <a:t>, </a:t>
            </a:r>
            <a:r>
              <a:rPr lang="en-US" sz="1800" b="0" i="1" dirty="0">
                <a:solidFill>
                  <a:srgbClr val="000000"/>
                </a:solidFill>
                <a:latin typeface="Sofia Pro"/>
                <a:ea typeface="Calibri"/>
                <a:cs typeface="Calibri"/>
              </a:rPr>
              <a:t>94</a:t>
            </a:r>
            <a:r>
              <a:rPr lang="en-US" sz="1800" b="0" dirty="0">
                <a:solidFill>
                  <a:srgbClr val="000000"/>
                </a:solidFill>
                <a:latin typeface="Sofia Pro"/>
                <a:ea typeface="Calibri"/>
                <a:cs typeface="Calibri"/>
              </a:rPr>
              <a:t>(6), 1027–1029. </a:t>
            </a:r>
            <a:r>
              <a:rPr lang="en-US" sz="1800" b="0" dirty="0">
                <a:solidFill>
                  <a:srgbClr val="000000"/>
                </a:solidFill>
                <a:latin typeface="Sofia Pro"/>
                <a:ea typeface="Calibri"/>
                <a:cs typeface="Calibri"/>
                <a:hlinkClick r:id="rId5">
                  <a:extLst>
                    <a:ext uri="{A12FA001-AC4F-418D-AE19-62706E023703}">
                      <ahyp:hlinkClr xmlns:ahyp="http://schemas.microsoft.com/office/drawing/2018/hyperlinkcolor" val="tx"/>
                    </a:ext>
                  </a:extLst>
                </a:hlinkClick>
              </a:rPr>
              <a:t>https://doi.org/10.2105/ajph.94.6.1027</a:t>
            </a:r>
            <a:endParaRPr lang="en-US" b="0" dirty="0">
              <a:solidFill>
                <a:srgbClr val="000000"/>
              </a:solidFill>
              <a:latin typeface="Sofia Pro"/>
              <a:ea typeface="Calibri"/>
              <a:cs typeface="Calibri"/>
              <a:hlinkClick r:id="rId5">
                <a:extLst>
                  <a:ext uri="{A12FA001-AC4F-418D-AE19-62706E023703}">
                    <ahyp:hlinkClr xmlns:ahyp="http://schemas.microsoft.com/office/drawing/2018/hyperlinkcolor" val="tx"/>
                  </a:ext>
                </a:extLst>
              </a:hlinkClick>
            </a:endParaRPr>
          </a:p>
          <a:p>
            <a:pPr marL="0" indent="0">
              <a:buNone/>
            </a:pPr>
            <a:r>
              <a:rPr lang="en-US" sz="2200" b="0" baseline="30000">
                <a:solidFill>
                  <a:srgbClr val="000000"/>
                </a:solidFill>
                <a:latin typeface="Sofia Pro"/>
                <a:ea typeface="Calibri"/>
                <a:cs typeface="Calibri"/>
              </a:rPr>
              <a:t>18 </a:t>
            </a:r>
            <a:r>
              <a:rPr lang="en-US" sz="1800" b="0" dirty="0">
                <a:solidFill>
                  <a:srgbClr val="000000"/>
                </a:solidFill>
                <a:latin typeface="Sofia Pro"/>
                <a:ea typeface="Calibri"/>
                <a:cs typeface="Calibri"/>
              </a:rPr>
              <a:t>Witt, L. B., Greenberg, J., &amp; Cantone, R. E. (2024). Harm reduction and substance use in adolescents. </a:t>
            </a:r>
            <a:r>
              <a:rPr lang="en-US" sz="1800" b="0" i="1" dirty="0">
                <a:solidFill>
                  <a:srgbClr val="000000"/>
                </a:solidFill>
                <a:latin typeface="Sofia Pro"/>
                <a:ea typeface="Calibri"/>
                <a:cs typeface="Calibri"/>
              </a:rPr>
              <a:t>Primary  care</a:t>
            </a:r>
            <a:r>
              <a:rPr lang="en-US" sz="1800" b="0" dirty="0">
                <a:solidFill>
                  <a:srgbClr val="000000"/>
                </a:solidFill>
                <a:latin typeface="Sofia Pro"/>
                <a:ea typeface="Calibri"/>
                <a:cs typeface="Calibri"/>
              </a:rPr>
              <a:t>, </a:t>
            </a:r>
            <a:r>
              <a:rPr lang="en-US" sz="1800" b="0" i="1" dirty="0">
                <a:solidFill>
                  <a:srgbClr val="000000"/>
                </a:solidFill>
                <a:latin typeface="Sofia Pro"/>
                <a:ea typeface="Calibri"/>
                <a:cs typeface="Calibri"/>
              </a:rPr>
              <a:t>51</a:t>
            </a:r>
            <a:r>
              <a:rPr lang="en-US" sz="1800" b="0" dirty="0">
                <a:solidFill>
                  <a:srgbClr val="000000"/>
                </a:solidFill>
                <a:latin typeface="Sofia Pro"/>
                <a:ea typeface="Calibri"/>
                <a:cs typeface="Calibri"/>
              </a:rPr>
              <a:t>(4), 629–643. </a:t>
            </a:r>
            <a:r>
              <a:rPr lang="en-US" sz="1800" b="0" dirty="0">
                <a:solidFill>
                  <a:srgbClr val="000000"/>
                </a:solidFill>
                <a:latin typeface="Sofia Pro"/>
                <a:ea typeface="Calibri"/>
                <a:cs typeface="Calibri"/>
                <a:hlinkClick r:id="rId6">
                  <a:extLst>
                    <a:ext uri="{A12FA001-AC4F-418D-AE19-62706E023703}">
                      <ahyp:hlinkClr xmlns:ahyp="http://schemas.microsoft.com/office/drawing/2018/hyperlinkcolor" val="tx"/>
                    </a:ext>
                  </a:extLst>
                </a:hlinkClick>
              </a:rPr>
              <a:t>https://doi.org/10.1016/j.pop.2024.05.005</a:t>
            </a:r>
          </a:p>
          <a:p>
            <a:pPr marL="0" indent="0">
              <a:buNone/>
            </a:pPr>
            <a:r>
              <a:rPr lang="en-US" sz="2200" b="0" baseline="30000">
                <a:solidFill>
                  <a:srgbClr val="000000"/>
                </a:solidFill>
                <a:latin typeface="Sofia Pro"/>
                <a:ea typeface="Calibri"/>
                <a:cs typeface="Calibri"/>
              </a:rPr>
              <a:t>19 </a:t>
            </a:r>
            <a:r>
              <a:rPr lang="en-US" sz="1800" b="0" dirty="0">
                <a:solidFill>
                  <a:srgbClr val="000000"/>
                </a:solidFill>
                <a:latin typeface="Sofia Pro"/>
                <a:ea typeface="Calibri"/>
                <a:cs typeface="Calibri"/>
              </a:rPr>
              <a:t>World Health Organization. (n.d.). </a:t>
            </a:r>
            <a:r>
              <a:rPr lang="en-US" sz="1800" b="0" i="1" dirty="0">
                <a:solidFill>
                  <a:srgbClr val="000000"/>
                </a:solidFill>
                <a:latin typeface="Sofia Pro"/>
                <a:ea typeface="Calibri"/>
                <a:cs typeface="Calibri"/>
              </a:rPr>
              <a:t>Adolescent health</a:t>
            </a:r>
            <a:r>
              <a:rPr lang="en-US" sz="1800" b="0" dirty="0">
                <a:solidFill>
                  <a:srgbClr val="000000"/>
                </a:solidFill>
                <a:latin typeface="Sofia Pro"/>
                <a:ea typeface="Calibri"/>
                <a:cs typeface="Calibri"/>
              </a:rPr>
              <a:t>. World Health Organization. </a:t>
            </a:r>
            <a:r>
              <a:rPr lang="en-US" sz="1800" b="0" dirty="0">
                <a:solidFill>
                  <a:srgbClr val="000000"/>
                </a:solidFill>
                <a:latin typeface="Sofia Pro"/>
                <a:ea typeface="Calibri"/>
                <a:cs typeface="Calibri"/>
                <a:hlinkClick r:id="rId7">
                  <a:extLst>
                    <a:ext uri="{A12FA001-AC4F-418D-AE19-62706E023703}">
                      <ahyp:hlinkClr xmlns:ahyp="http://schemas.microsoft.com/office/drawing/2018/hyperlinkcolor" val="tx"/>
                    </a:ext>
                  </a:extLst>
                </a:hlinkClick>
              </a:rPr>
              <a:t>https://www.who.int/health- topics/adolescent-health/#tab=tab_1</a:t>
            </a:r>
            <a:r>
              <a:rPr lang="en-US" sz="1800" b="0" dirty="0">
                <a:solidFill>
                  <a:srgbClr val="000000"/>
                </a:solidFill>
                <a:latin typeface="Sofia Pro"/>
                <a:ea typeface="Calibri"/>
                <a:cs typeface="Calibri"/>
              </a:rPr>
              <a:t> </a:t>
            </a:r>
            <a:endParaRPr lang="en-US" b="0" dirty="0">
              <a:solidFill>
                <a:srgbClr val="000000"/>
              </a:solidFill>
              <a:latin typeface="Sofia Pro"/>
              <a:ea typeface="Calibri"/>
            </a:endParaRPr>
          </a:p>
        </p:txBody>
      </p:sp>
      <p:sp>
        <p:nvSpPr>
          <p:cNvPr id="3" name="Title 2">
            <a:extLst>
              <a:ext uri="{FF2B5EF4-FFF2-40B4-BE49-F238E27FC236}">
                <a16:creationId xmlns:a16="http://schemas.microsoft.com/office/drawing/2014/main" id="{F8600D76-D9AB-083E-DE15-583C6CA11ED9}"/>
              </a:ext>
            </a:extLst>
          </p:cNvPr>
          <p:cNvSpPr>
            <a:spLocks noGrp="1"/>
          </p:cNvSpPr>
          <p:nvPr>
            <p:ph type="title"/>
          </p:nvPr>
        </p:nvSpPr>
        <p:spPr/>
        <p:txBody>
          <a:bodyPr/>
          <a:lstStyle/>
          <a:p>
            <a:r>
              <a:rPr lang="en-US">
                <a:solidFill>
                  <a:srgbClr val="000000"/>
                </a:solidFill>
                <a:latin typeface="FinalSix Black"/>
                <a:ea typeface="Calibri"/>
                <a:cs typeface="Calibri"/>
              </a:rPr>
              <a:t>References</a:t>
            </a:r>
            <a:endParaRPr lang="en-US">
              <a:solidFill>
                <a:srgbClr val="000000"/>
              </a:solidFill>
              <a:latin typeface="FinalSix Black"/>
            </a:endParaRPr>
          </a:p>
        </p:txBody>
      </p:sp>
    </p:spTree>
    <p:extLst>
      <p:ext uri="{BB962C8B-B14F-4D97-AF65-F5344CB8AC3E}">
        <p14:creationId xmlns:p14="http://schemas.microsoft.com/office/powerpoint/2010/main" val="21169536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9610B1-AE08-05EF-1877-443E44953930}"/>
              </a:ext>
            </a:extLst>
          </p:cNvPr>
          <p:cNvSpPr>
            <a:spLocks noGrp="1"/>
          </p:cNvSpPr>
          <p:nvPr>
            <p:ph type="title"/>
          </p:nvPr>
        </p:nvSpPr>
        <p:spPr>
          <a:xfrm>
            <a:off x="279158" y="-1196395"/>
            <a:ext cx="8914016" cy="3062177"/>
          </a:xfrm>
        </p:spPr>
        <p:txBody>
          <a:bodyPr/>
          <a:lstStyle/>
          <a:p>
            <a:r>
              <a:rPr lang="en-US" sz="5000">
                <a:latin typeface="FinalSix Black"/>
                <a:ea typeface="Calibri"/>
                <a:cs typeface="Calibri"/>
              </a:rPr>
              <a:t>Let's Keep the Conversation Going</a:t>
            </a:r>
            <a:endParaRPr lang="en-US" sz="5000">
              <a:latin typeface="FinalSix Black"/>
              <a:ea typeface="Calibri"/>
            </a:endParaRPr>
          </a:p>
        </p:txBody>
      </p:sp>
      <p:sp>
        <p:nvSpPr>
          <p:cNvPr id="2" name="Content Placeholder 1">
            <a:extLst>
              <a:ext uri="{FF2B5EF4-FFF2-40B4-BE49-F238E27FC236}">
                <a16:creationId xmlns:a16="http://schemas.microsoft.com/office/drawing/2014/main" id="{BBBEABB0-BD37-279E-272E-42409AF9F6EE}"/>
              </a:ext>
            </a:extLst>
          </p:cNvPr>
          <p:cNvSpPr>
            <a:spLocks noGrp="1"/>
          </p:cNvSpPr>
          <p:nvPr>
            <p:ph idx="4294967295"/>
          </p:nvPr>
        </p:nvSpPr>
        <p:spPr>
          <a:xfrm>
            <a:off x="278946" y="2138589"/>
            <a:ext cx="11090275" cy="4351338"/>
          </a:xfrm>
        </p:spPr>
        <p:txBody>
          <a:bodyPr vert="horz" lIns="91440" tIns="45720" rIns="91440" bIns="45720" rtlCol="0" anchor="t">
            <a:noAutofit/>
          </a:bodyPr>
          <a:lstStyle/>
          <a:p>
            <a:pPr marL="0" indent="0">
              <a:buNone/>
            </a:pPr>
            <a:r>
              <a:rPr lang="en-US" sz="2400">
                <a:solidFill>
                  <a:schemeClr val="bg1"/>
                </a:solidFill>
                <a:latin typeface="Sofia Pro"/>
                <a:ea typeface="Calibri"/>
                <a:cs typeface="Calibri Light"/>
              </a:rPr>
              <a:t>Thank you for attending! For questions, comments or a copy of the slides, please reach out. I'd love to connect with you!</a:t>
            </a:r>
            <a:endParaRPr lang="en-US" sz="2400">
              <a:solidFill>
                <a:schemeClr val="bg1"/>
              </a:solidFill>
              <a:latin typeface="Sofia Pro"/>
              <a:ea typeface="Calibri"/>
            </a:endParaRPr>
          </a:p>
          <a:p>
            <a:endParaRPr lang="en-US" sz="2400">
              <a:solidFill>
                <a:schemeClr val="bg1"/>
              </a:solidFill>
              <a:ea typeface="Calibri"/>
            </a:endParaRPr>
          </a:p>
          <a:p>
            <a:pPr marL="0" indent="0">
              <a:buNone/>
            </a:pPr>
            <a:r>
              <a:rPr lang="en-US" sz="2400">
                <a:solidFill>
                  <a:schemeClr val="bg1"/>
                </a:solidFill>
                <a:latin typeface="Sofia Pro"/>
                <a:ea typeface="Calibri"/>
                <a:cs typeface="Calibri Light"/>
              </a:rPr>
              <a:t> Jacqueline Mace</a:t>
            </a:r>
          </a:p>
          <a:p>
            <a:pPr marL="0" indent="0">
              <a:buNone/>
            </a:pPr>
            <a:r>
              <a:rPr lang="en-US" sz="2400">
                <a:solidFill>
                  <a:schemeClr val="bg1"/>
                </a:solidFill>
                <a:latin typeface="Sofia Pro"/>
                <a:ea typeface="Calibri"/>
                <a:cs typeface="Calibri Light"/>
              </a:rPr>
              <a:t> jmace@elliementalhealth.com</a:t>
            </a:r>
          </a:p>
          <a:p>
            <a:pPr marL="0" indent="0">
              <a:buNone/>
            </a:pPr>
            <a:endParaRPr lang="en-US">
              <a:solidFill>
                <a:schemeClr val="bg1"/>
              </a:solidFill>
              <a:ea typeface="Calibri"/>
              <a:cs typeface="Calibri Light"/>
            </a:endParaRPr>
          </a:p>
          <a:p>
            <a:pPr marL="0" indent="0">
              <a:buNone/>
            </a:pPr>
            <a:r>
              <a:rPr lang="en-US">
                <a:solidFill>
                  <a:schemeClr val="bg1"/>
                </a:solidFill>
                <a:latin typeface="Sofia Pro"/>
                <a:ea typeface="Calibri"/>
                <a:cs typeface="Calibri Light"/>
              </a:rPr>
              <a:t> </a:t>
            </a:r>
          </a:p>
        </p:txBody>
      </p:sp>
    </p:spTree>
    <p:extLst>
      <p:ext uri="{BB962C8B-B14F-4D97-AF65-F5344CB8AC3E}">
        <p14:creationId xmlns:p14="http://schemas.microsoft.com/office/powerpoint/2010/main" val="735393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rectangle with black text&#10;&#10;AI-generated content may be incorrect.">
            <a:extLst>
              <a:ext uri="{FF2B5EF4-FFF2-40B4-BE49-F238E27FC236}">
                <a16:creationId xmlns:a16="http://schemas.microsoft.com/office/drawing/2014/main" id="{987F3C50-AB3C-C089-B59F-83616E28AB8A}"/>
              </a:ext>
            </a:extLst>
          </p:cNvPr>
          <p:cNvPicPr>
            <a:picLocks noChangeAspect="1"/>
          </p:cNvPicPr>
          <p:nvPr/>
        </p:nvPicPr>
        <p:blipFill>
          <a:blip r:embed="rId3"/>
          <a:srcRect l="5041" t="11111" r="3498" b="37839"/>
          <a:stretch/>
        </p:blipFill>
        <p:spPr>
          <a:xfrm>
            <a:off x="7464778" y="3739445"/>
            <a:ext cx="4360342" cy="2442656"/>
          </a:xfrm>
          <a:prstGeom prst="rect">
            <a:avLst/>
          </a:prstGeom>
        </p:spPr>
      </p:pic>
      <p:sp>
        <p:nvSpPr>
          <p:cNvPr id="4" name="Content Placeholder 3">
            <a:extLst>
              <a:ext uri="{FF2B5EF4-FFF2-40B4-BE49-F238E27FC236}">
                <a16:creationId xmlns:a16="http://schemas.microsoft.com/office/drawing/2014/main" id="{C8182B80-CF39-1C1E-35BD-F0CD25282867}"/>
              </a:ext>
            </a:extLst>
          </p:cNvPr>
          <p:cNvSpPr>
            <a:spLocks noGrp="1"/>
          </p:cNvSpPr>
          <p:nvPr>
            <p:ph idx="1"/>
          </p:nvPr>
        </p:nvSpPr>
        <p:spPr/>
        <p:txBody>
          <a:bodyPr vert="horz" lIns="91440" tIns="45720" rIns="91440" bIns="45720" rtlCol="0" anchor="t">
            <a:noAutofit/>
          </a:bodyPr>
          <a:lstStyle/>
          <a:p>
            <a:pPr marL="0" indent="0">
              <a:buNone/>
            </a:pPr>
            <a:endParaRPr lang="en-US" i="1">
              <a:ea typeface="+mn-lt"/>
              <a:cs typeface="+mn-lt"/>
            </a:endParaRPr>
          </a:p>
          <a:p>
            <a:pPr marL="0" indent="0">
              <a:buNone/>
            </a:pPr>
            <a:endParaRPr lang="en-US" i="1">
              <a:ea typeface="+mn-lt"/>
              <a:cs typeface="+mn-lt"/>
            </a:endParaRPr>
          </a:p>
          <a:p>
            <a:pPr marL="0" indent="0">
              <a:spcBef>
                <a:spcPts val="0"/>
              </a:spcBef>
              <a:buNone/>
            </a:pPr>
            <a:endParaRPr lang="en-US" sz="1700" b="1" i="1">
              <a:ea typeface="+mn-lt"/>
              <a:cs typeface="+mn-lt"/>
            </a:endParaRPr>
          </a:p>
          <a:p>
            <a:pPr marL="0" indent="0">
              <a:buNone/>
            </a:pPr>
            <a:endParaRPr lang="en-US" sz="1700" i="1">
              <a:ea typeface="Calibri" panose="020F0502020204030204"/>
              <a:cs typeface="Calibri" panose="020F0502020204030204"/>
            </a:endParaRPr>
          </a:p>
        </p:txBody>
      </p:sp>
      <p:sp>
        <p:nvSpPr>
          <p:cNvPr id="2" name="Title 1">
            <a:extLst>
              <a:ext uri="{FF2B5EF4-FFF2-40B4-BE49-F238E27FC236}">
                <a16:creationId xmlns:a16="http://schemas.microsoft.com/office/drawing/2014/main" id="{58FEE4D0-5A6C-459D-CC78-1844D283D6BC}"/>
              </a:ext>
            </a:extLst>
          </p:cNvPr>
          <p:cNvSpPr>
            <a:spLocks noGrp="1"/>
          </p:cNvSpPr>
          <p:nvPr>
            <p:ph type="title"/>
          </p:nvPr>
        </p:nvSpPr>
        <p:spPr/>
        <p:txBody>
          <a:bodyPr/>
          <a:lstStyle/>
          <a:p>
            <a:r>
              <a:rPr lang="en-US">
                <a:solidFill>
                  <a:schemeClr val="tx1">
                    <a:lumMod val="49000"/>
                  </a:schemeClr>
                </a:solidFill>
                <a:latin typeface="FinalSix Black"/>
                <a:ea typeface="Calibri"/>
                <a:cs typeface="Calibri"/>
              </a:rPr>
              <a:t>Hope's Story </a:t>
            </a:r>
            <a:endParaRPr lang="en-US">
              <a:solidFill>
                <a:schemeClr val="tx1">
                  <a:lumMod val="49000"/>
                </a:schemeClr>
              </a:solidFill>
              <a:latin typeface="FinalSix Black"/>
              <a:ea typeface="Calibri"/>
            </a:endParaRPr>
          </a:p>
        </p:txBody>
      </p:sp>
      <p:pic>
        <p:nvPicPr>
          <p:cNvPr id="8" name="Picture 7" descr="A white speech bubble with black text&#10;&#10;AI-generated content may be incorrect.">
            <a:extLst>
              <a:ext uri="{FF2B5EF4-FFF2-40B4-BE49-F238E27FC236}">
                <a16:creationId xmlns:a16="http://schemas.microsoft.com/office/drawing/2014/main" id="{F3F6A123-73F8-C6F5-FE8C-1E988C8C66A3}"/>
              </a:ext>
            </a:extLst>
          </p:cNvPr>
          <p:cNvPicPr>
            <a:picLocks noChangeAspect="1"/>
          </p:cNvPicPr>
          <p:nvPr/>
        </p:nvPicPr>
        <p:blipFill>
          <a:blip r:embed="rId4"/>
          <a:stretch>
            <a:fillRect/>
          </a:stretch>
        </p:blipFill>
        <p:spPr>
          <a:xfrm>
            <a:off x="7380111" y="585609"/>
            <a:ext cx="4247446" cy="4275668"/>
          </a:xfrm>
          <a:prstGeom prst="rect">
            <a:avLst/>
          </a:prstGeom>
        </p:spPr>
      </p:pic>
      <p:pic>
        <p:nvPicPr>
          <p:cNvPr id="12" name="Picture 11" descr="A blue and white speech bubble with black text&#10;&#10;AI-generated content may be incorrect.">
            <a:extLst>
              <a:ext uri="{FF2B5EF4-FFF2-40B4-BE49-F238E27FC236}">
                <a16:creationId xmlns:a16="http://schemas.microsoft.com/office/drawing/2014/main" id="{A851C2A7-5436-D580-E725-0952E4B39FFB}"/>
              </a:ext>
            </a:extLst>
          </p:cNvPr>
          <p:cNvPicPr>
            <a:picLocks noChangeAspect="1"/>
          </p:cNvPicPr>
          <p:nvPr/>
        </p:nvPicPr>
        <p:blipFill>
          <a:blip r:embed="rId5"/>
          <a:srcRect t="8025" r="12551" b="22313"/>
          <a:stretch/>
        </p:blipFill>
        <p:spPr>
          <a:xfrm>
            <a:off x="430389" y="3019776"/>
            <a:ext cx="3654783" cy="3006478"/>
          </a:xfrm>
          <a:prstGeom prst="rect">
            <a:avLst/>
          </a:prstGeom>
        </p:spPr>
      </p:pic>
      <p:pic>
        <p:nvPicPr>
          <p:cNvPr id="13" name="Picture 12" descr="A white rectangular frame with black text&#10;&#10;AI-generated content may be incorrect.">
            <a:extLst>
              <a:ext uri="{FF2B5EF4-FFF2-40B4-BE49-F238E27FC236}">
                <a16:creationId xmlns:a16="http://schemas.microsoft.com/office/drawing/2014/main" id="{F8AC3DF8-5B66-3662-C514-53A810FEF9C3}"/>
              </a:ext>
            </a:extLst>
          </p:cNvPr>
          <p:cNvPicPr>
            <a:picLocks noChangeAspect="1"/>
          </p:cNvPicPr>
          <p:nvPr/>
        </p:nvPicPr>
        <p:blipFill>
          <a:blip r:embed="rId6"/>
          <a:srcRect l="21080" t="144" r="7112" b="2734"/>
          <a:stretch/>
        </p:blipFill>
        <p:spPr>
          <a:xfrm>
            <a:off x="4185633" y="1030113"/>
            <a:ext cx="3493397" cy="4763074"/>
          </a:xfrm>
          <a:prstGeom prst="rect">
            <a:avLst/>
          </a:prstGeom>
        </p:spPr>
      </p:pic>
      <p:pic>
        <p:nvPicPr>
          <p:cNvPr id="17" name="Picture 16" descr="A white rectangular speech bubble with black text&#10;&#10;AI-generated content may be incorrect.">
            <a:extLst>
              <a:ext uri="{FF2B5EF4-FFF2-40B4-BE49-F238E27FC236}">
                <a16:creationId xmlns:a16="http://schemas.microsoft.com/office/drawing/2014/main" id="{445D3FE3-5FF8-2E2B-A7B6-DBAA2FDAD2C3}"/>
              </a:ext>
            </a:extLst>
          </p:cNvPr>
          <p:cNvPicPr>
            <a:picLocks noChangeAspect="1"/>
          </p:cNvPicPr>
          <p:nvPr/>
        </p:nvPicPr>
        <p:blipFill>
          <a:blip r:embed="rId7"/>
          <a:stretch>
            <a:fillRect/>
          </a:stretch>
        </p:blipFill>
        <p:spPr>
          <a:xfrm>
            <a:off x="-169333" y="63499"/>
            <a:ext cx="4459112" cy="4459112"/>
          </a:xfrm>
          <a:prstGeom prst="rect">
            <a:avLst/>
          </a:prstGeom>
        </p:spPr>
      </p:pic>
      <p:sp>
        <p:nvSpPr>
          <p:cNvPr id="5" name="TextBox 4">
            <a:extLst>
              <a:ext uri="{FF2B5EF4-FFF2-40B4-BE49-F238E27FC236}">
                <a16:creationId xmlns:a16="http://schemas.microsoft.com/office/drawing/2014/main" id="{1F2DC06C-C2EE-03EC-6274-33B4373EDCA2}"/>
              </a:ext>
            </a:extLst>
          </p:cNvPr>
          <p:cNvSpPr txBox="1"/>
          <p:nvPr/>
        </p:nvSpPr>
        <p:spPr>
          <a:xfrm>
            <a:off x="561878" y="5995938"/>
            <a:ext cx="463357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0000"/>
                </a:solidFill>
                <a:ea typeface="Calibri"/>
                <a:cs typeface="Calibri"/>
              </a:rPr>
              <a:t>*Name changed to protect confidentiality</a:t>
            </a:r>
            <a:endParaRPr lang="en-US">
              <a:solidFill>
                <a:srgbClr val="000000"/>
              </a:solidFill>
            </a:endParaRPr>
          </a:p>
        </p:txBody>
      </p:sp>
    </p:spTree>
    <p:extLst>
      <p:ext uri="{BB962C8B-B14F-4D97-AF65-F5344CB8AC3E}">
        <p14:creationId xmlns:p14="http://schemas.microsoft.com/office/powerpoint/2010/main" val="1682207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C82424-865C-E129-9415-1F5FA5A9198A}"/>
              </a:ext>
            </a:extLst>
          </p:cNvPr>
          <p:cNvSpPr>
            <a:spLocks noGrp="1"/>
          </p:cNvSpPr>
          <p:nvPr>
            <p:ph idx="1"/>
          </p:nvPr>
        </p:nvSpPr>
        <p:spPr>
          <a:xfrm>
            <a:off x="557207" y="1825625"/>
            <a:ext cx="5473865" cy="4351338"/>
          </a:xfrm>
        </p:spPr>
        <p:txBody>
          <a:bodyPr vert="horz" lIns="91440" tIns="45720" rIns="91440" bIns="45720" rtlCol="0" anchor="t">
            <a:noAutofit/>
          </a:bodyPr>
          <a:lstStyle/>
          <a:p>
            <a:pPr marL="342900" indent="-342900">
              <a:buFont typeface="Arial"/>
              <a:buChar char="•"/>
            </a:pPr>
            <a:r>
              <a:rPr lang="en-US" sz="2200">
                <a:solidFill>
                  <a:srgbClr val="000000"/>
                </a:solidFill>
                <a:latin typeface="Sofia Pro"/>
                <a:ea typeface="Calibri"/>
                <a:cs typeface="Calibri"/>
              </a:rPr>
              <a:t>Decline in overall drug use since 1990s </a:t>
            </a:r>
            <a:endParaRPr lang="en-US" sz="2200">
              <a:solidFill>
                <a:srgbClr val="000000"/>
              </a:solidFill>
              <a:latin typeface="Sofia Pro"/>
              <a:ea typeface="Calibri"/>
              <a:cs typeface="Calibri Light"/>
            </a:endParaRPr>
          </a:p>
          <a:p>
            <a:pPr marL="342900" indent="-342900">
              <a:buFont typeface="Arial"/>
              <a:buChar char="•"/>
            </a:pPr>
            <a:r>
              <a:rPr lang="en-US" sz="2200">
                <a:solidFill>
                  <a:srgbClr val="000000"/>
                </a:solidFill>
                <a:latin typeface="Sofia Pro"/>
                <a:ea typeface="Calibri"/>
                <a:cs typeface="Calibri Light"/>
              </a:rPr>
              <a:t>Decrease corresponding with the pandemic </a:t>
            </a:r>
            <a:r>
              <a:rPr lang="en-US" sz="2200" baseline="30000">
                <a:solidFill>
                  <a:srgbClr val="000000"/>
                </a:solidFill>
                <a:latin typeface="Sofia Pro"/>
                <a:ea typeface="Calibri"/>
                <a:cs typeface="Calibri"/>
              </a:rPr>
              <a:t>16</a:t>
            </a:r>
            <a:endParaRPr lang="en-US" sz="2200">
              <a:solidFill>
                <a:srgbClr val="000000"/>
              </a:solidFill>
              <a:latin typeface="Sofia Pro"/>
              <a:ea typeface="Calibri"/>
              <a:cs typeface="Calibri"/>
            </a:endParaRPr>
          </a:p>
          <a:p>
            <a:pPr marL="342900" indent="-342900">
              <a:buFont typeface="Arial"/>
              <a:buChar char="•"/>
            </a:pPr>
            <a:r>
              <a:rPr lang="en-US" sz="2200">
                <a:solidFill>
                  <a:srgbClr val="000000"/>
                </a:solidFill>
                <a:latin typeface="Sofia Pro"/>
                <a:ea typeface="Calibri"/>
                <a:cs typeface="Calibri Light"/>
              </a:rPr>
              <a:t>Significant increase in opioid related OD deaths ages 10-19 </a:t>
            </a:r>
            <a:r>
              <a:rPr lang="en-US" sz="2200" baseline="30000">
                <a:solidFill>
                  <a:srgbClr val="000000"/>
                </a:solidFill>
                <a:latin typeface="Sofia Pro"/>
                <a:ea typeface="Calibri"/>
                <a:cs typeface="Calibri Light"/>
              </a:rPr>
              <a:t>16</a:t>
            </a:r>
            <a:endParaRPr lang="en-US" sz="2200">
              <a:solidFill>
                <a:srgbClr val="000000"/>
              </a:solidFill>
              <a:latin typeface="Sofia Pro"/>
              <a:ea typeface="Calibri"/>
              <a:cs typeface="Calibri"/>
            </a:endParaRPr>
          </a:p>
          <a:p>
            <a:pPr marL="342900" indent="-342900">
              <a:buFont typeface="Arial"/>
              <a:buChar char="•"/>
            </a:pPr>
            <a:r>
              <a:rPr lang="en-US" sz="2200">
                <a:solidFill>
                  <a:srgbClr val="000000"/>
                </a:solidFill>
                <a:latin typeface="Sofia Pro"/>
                <a:ea typeface="Calibri"/>
                <a:cs typeface="Calibri"/>
              </a:rPr>
              <a:t>Fatalities disproportionately higher than other age groups </a:t>
            </a:r>
            <a:r>
              <a:rPr lang="en-US" sz="2200" baseline="30000">
                <a:solidFill>
                  <a:srgbClr val="000000"/>
                </a:solidFill>
                <a:latin typeface="Sofia Pro"/>
                <a:ea typeface="Calibri"/>
                <a:cs typeface="Calibri"/>
              </a:rPr>
              <a:t>3</a:t>
            </a:r>
            <a:endParaRPr lang="en-US" sz="2200" baseline="30000">
              <a:solidFill>
                <a:srgbClr val="000000"/>
              </a:solidFill>
              <a:latin typeface="Sofia Pro"/>
              <a:ea typeface="Calibri"/>
              <a:cs typeface="Calibri Light"/>
            </a:endParaRPr>
          </a:p>
          <a:p>
            <a:endParaRPr lang="en-US" sz="2400" baseline="30000">
              <a:latin typeface="Calibri"/>
              <a:ea typeface="Calibri"/>
              <a:cs typeface="Calibri"/>
            </a:endParaRPr>
          </a:p>
          <a:p>
            <a:pPr marL="0" indent="0">
              <a:buNone/>
            </a:pPr>
            <a:endParaRPr lang="en-US" sz="1800">
              <a:ea typeface="Calibri"/>
            </a:endParaRPr>
          </a:p>
          <a:p>
            <a:pPr marL="0" indent="0">
              <a:buNone/>
            </a:pPr>
            <a:endParaRPr lang="en-US" sz="1800">
              <a:latin typeface="Calibri"/>
              <a:ea typeface="Calibri"/>
              <a:cs typeface="Calibri"/>
            </a:endParaRPr>
          </a:p>
          <a:p>
            <a:pPr marL="0" indent="0">
              <a:buNone/>
            </a:pPr>
            <a:endParaRPr lang="en-US" sz="1600">
              <a:latin typeface="Calibri"/>
              <a:ea typeface="Calibri"/>
              <a:cs typeface="Calibri"/>
            </a:endParaRPr>
          </a:p>
          <a:p>
            <a:endParaRPr lang="en-US">
              <a:ea typeface="+mn-lt"/>
              <a:cs typeface="+mn-lt"/>
            </a:endParaRPr>
          </a:p>
          <a:p>
            <a:endParaRPr lang="en-US">
              <a:ea typeface="Calibri" panose="020F0502020204030204"/>
              <a:cs typeface="Calibri"/>
            </a:endParaRPr>
          </a:p>
          <a:p>
            <a:endParaRPr lang="en-US">
              <a:ea typeface="Calibri" panose="020F0502020204030204"/>
              <a:cs typeface="Calibri"/>
            </a:endParaRPr>
          </a:p>
          <a:p>
            <a:pPr marL="457200" lvl="1" indent="0">
              <a:buNone/>
            </a:pPr>
            <a:endParaRPr lang="en-US" sz="1800">
              <a:latin typeface="Nunito"/>
              <a:ea typeface="Calibri"/>
            </a:endParaRPr>
          </a:p>
          <a:p>
            <a:endParaRPr lang="en-US">
              <a:ea typeface="Calibri"/>
            </a:endParaRPr>
          </a:p>
          <a:p>
            <a:endParaRPr lang="en-US">
              <a:ea typeface="Calibri"/>
            </a:endParaRPr>
          </a:p>
        </p:txBody>
      </p:sp>
      <p:sp>
        <p:nvSpPr>
          <p:cNvPr id="3" name="Title 2">
            <a:extLst>
              <a:ext uri="{FF2B5EF4-FFF2-40B4-BE49-F238E27FC236}">
                <a16:creationId xmlns:a16="http://schemas.microsoft.com/office/drawing/2014/main" id="{4A679185-1E36-A7BC-5193-C7E38C9E8B89}"/>
              </a:ext>
            </a:extLst>
          </p:cNvPr>
          <p:cNvSpPr>
            <a:spLocks noGrp="1"/>
          </p:cNvSpPr>
          <p:nvPr>
            <p:ph type="title"/>
          </p:nvPr>
        </p:nvSpPr>
        <p:spPr/>
        <p:txBody>
          <a:bodyPr/>
          <a:lstStyle/>
          <a:p>
            <a:r>
              <a:rPr lang="en-US">
                <a:solidFill>
                  <a:srgbClr val="000000"/>
                </a:solidFill>
                <a:latin typeface="FinalSix Black"/>
                <a:ea typeface="Calibri"/>
                <a:cs typeface="Calibri"/>
              </a:rPr>
              <a:t>What do we know about youth drug use?</a:t>
            </a:r>
            <a:endParaRPr lang="en-US">
              <a:solidFill>
                <a:srgbClr val="245970"/>
              </a:solidFill>
              <a:latin typeface="FinalSix Black"/>
              <a:ea typeface="Calibri"/>
            </a:endParaRPr>
          </a:p>
        </p:txBody>
      </p:sp>
      <p:sp>
        <p:nvSpPr>
          <p:cNvPr id="4" name="TextBox 3">
            <a:extLst>
              <a:ext uri="{FF2B5EF4-FFF2-40B4-BE49-F238E27FC236}">
                <a16:creationId xmlns:a16="http://schemas.microsoft.com/office/drawing/2014/main" id="{ECB05701-D3F6-8914-8718-4072E58E9683}"/>
              </a:ext>
            </a:extLst>
          </p:cNvPr>
          <p:cNvSpPr txBox="1"/>
          <p:nvPr/>
        </p:nvSpPr>
        <p:spPr>
          <a:xfrm>
            <a:off x="563678" y="4953842"/>
            <a:ext cx="580024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aseline="30000">
                <a:solidFill>
                  <a:srgbClr val="000000"/>
                </a:solidFill>
                <a:latin typeface="Sofia Pro"/>
                <a:ea typeface="Calibri"/>
                <a:cs typeface="Calibri"/>
              </a:rPr>
              <a:t>3 </a:t>
            </a:r>
            <a:r>
              <a:rPr lang="en-US" sz="1600">
                <a:solidFill>
                  <a:srgbClr val="000000"/>
                </a:solidFill>
                <a:latin typeface="Sofia Pro"/>
                <a:ea typeface="Calibri"/>
                <a:cs typeface="Calibri"/>
              </a:rPr>
              <a:t>Friedman, Godvin, Shover, Gone, Hansen, &amp; </a:t>
            </a:r>
            <a:r>
              <a:rPr lang="en-US" sz="1600" err="1">
                <a:solidFill>
                  <a:srgbClr val="000000"/>
                </a:solidFill>
                <a:latin typeface="Sofia Pro"/>
                <a:ea typeface="Calibri"/>
                <a:cs typeface="Calibri"/>
              </a:rPr>
              <a:t>Schriger</a:t>
            </a:r>
            <a:r>
              <a:rPr lang="en-US" sz="1600">
                <a:solidFill>
                  <a:srgbClr val="000000"/>
                </a:solidFill>
                <a:latin typeface="Sofia Pro"/>
                <a:ea typeface="Calibri"/>
                <a:cs typeface="Calibri"/>
              </a:rPr>
              <a:t>, 2022</a:t>
            </a:r>
            <a:endParaRPr lang="en-US" sz="1600">
              <a:solidFill>
                <a:srgbClr val="245970"/>
              </a:solidFill>
              <a:latin typeface="Calibri" panose="020F0502020204030204"/>
              <a:ea typeface="Calibri" panose="020F0502020204030204"/>
              <a:cs typeface="Calibri" panose="020F0502020204030204"/>
            </a:endParaRPr>
          </a:p>
        </p:txBody>
      </p:sp>
      <p:pic>
        <p:nvPicPr>
          <p:cNvPr id="6" name="Picture 5" descr="A group of houses with text&#10;&#10;AI-generated content may be incorrect.">
            <a:extLst>
              <a:ext uri="{FF2B5EF4-FFF2-40B4-BE49-F238E27FC236}">
                <a16:creationId xmlns:a16="http://schemas.microsoft.com/office/drawing/2014/main" id="{4EBD343D-FB44-E716-E9CB-69FB684AA4E9}"/>
              </a:ext>
            </a:extLst>
          </p:cNvPr>
          <p:cNvPicPr>
            <a:picLocks noChangeAspect="1"/>
          </p:cNvPicPr>
          <p:nvPr/>
        </p:nvPicPr>
        <p:blipFill>
          <a:blip r:embed="rId3"/>
          <a:srcRect l="2273" t="15039" r="3146" b="8530"/>
          <a:stretch/>
        </p:blipFill>
        <p:spPr>
          <a:xfrm>
            <a:off x="5847773" y="1693332"/>
            <a:ext cx="5054772" cy="4071708"/>
          </a:xfrm>
          <a:prstGeom prst="rect">
            <a:avLst/>
          </a:prstGeom>
        </p:spPr>
      </p:pic>
      <p:sp>
        <p:nvSpPr>
          <p:cNvPr id="5" name="TextBox 4">
            <a:extLst>
              <a:ext uri="{FF2B5EF4-FFF2-40B4-BE49-F238E27FC236}">
                <a16:creationId xmlns:a16="http://schemas.microsoft.com/office/drawing/2014/main" id="{C55BC256-1E37-9861-1589-4EB2340E4959}"/>
              </a:ext>
            </a:extLst>
          </p:cNvPr>
          <p:cNvSpPr txBox="1"/>
          <p:nvPr/>
        </p:nvSpPr>
        <p:spPr>
          <a:xfrm>
            <a:off x="9483969" y="5322276"/>
            <a:ext cx="48064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aseline="30000">
                <a:solidFill>
                  <a:srgbClr val="074E80"/>
                </a:solidFill>
                <a:ea typeface="Calibri"/>
                <a:cs typeface="Calibri"/>
              </a:rPr>
              <a:t>16</a:t>
            </a:r>
            <a:endParaRPr lang="en-US" baseline="30000">
              <a:solidFill>
                <a:srgbClr val="074E80"/>
              </a:solidFill>
            </a:endParaRPr>
          </a:p>
        </p:txBody>
      </p:sp>
      <p:sp>
        <p:nvSpPr>
          <p:cNvPr id="7" name="TextBox 6">
            <a:extLst>
              <a:ext uri="{FF2B5EF4-FFF2-40B4-BE49-F238E27FC236}">
                <a16:creationId xmlns:a16="http://schemas.microsoft.com/office/drawing/2014/main" id="{4010BD48-2E0D-B132-0192-D7981B655348}"/>
              </a:ext>
            </a:extLst>
          </p:cNvPr>
          <p:cNvSpPr txBox="1"/>
          <p:nvPr/>
        </p:nvSpPr>
        <p:spPr>
          <a:xfrm>
            <a:off x="561878" y="5257030"/>
            <a:ext cx="548024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aseline="30000">
                <a:solidFill>
                  <a:srgbClr val="000000"/>
                </a:solidFill>
                <a:latin typeface="Sofia Pro"/>
                <a:ea typeface="Calibri"/>
                <a:cs typeface="Calibri"/>
              </a:rPr>
              <a:t>16</a:t>
            </a:r>
            <a:r>
              <a:rPr lang="en-US" sz="2000" dirty="0">
                <a:solidFill>
                  <a:srgbClr val="000000"/>
                </a:solidFill>
                <a:latin typeface="Sofia Pro"/>
                <a:ea typeface="Calibri"/>
                <a:cs typeface="Calibri"/>
              </a:rPr>
              <a:t> </a:t>
            </a:r>
            <a:r>
              <a:rPr lang="en-US" sz="1600" dirty="0">
                <a:solidFill>
                  <a:srgbClr val="000000"/>
                </a:solidFill>
                <a:latin typeface="Sofia Pro"/>
                <a:ea typeface="Calibri"/>
                <a:cs typeface="Calibri"/>
              </a:rPr>
              <a:t>Tanz, Dinwiddie, Mattson, O'Donnell &amp; Davis, 2022</a:t>
            </a:r>
            <a:endParaRPr lang="en-US" dirty="0">
              <a:solidFill>
                <a:srgbClr val="245970"/>
              </a:solidFill>
              <a:latin typeface="Sofia Pro"/>
            </a:endParaRPr>
          </a:p>
        </p:txBody>
      </p:sp>
    </p:spTree>
    <p:extLst>
      <p:ext uri="{BB962C8B-B14F-4D97-AF65-F5344CB8AC3E}">
        <p14:creationId xmlns:p14="http://schemas.microsoft.com/office/powerpoint/2010/main" val="118242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P spid="5"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0B368E-2630-E1C7-E941-E35F2C9709FF}"/>
              </a:ext>
            </a:extLst>
          </p:cNvPr>
          <p:cNvSpPr>
            <a:spLocks noGrp="1"/>
          </p:cNvSpPr>
          <p:nvPr>
            <p:ph idx="1"/>
          </p:nvPr>
        </p:nvSpPr>
        <p:spPr/>
        <p:txBody>
          <a:bodyPr vert="horz" lIns="91440" tIns="45720" rIns="91440" bIns="45720" rtlCol="0" anchor="t">
            <a:noAutofit/>
          </a:bodyPr>
          <a:lstStyle/>
          <a:p>
            <a:endParaRPr lang="en-US">
              <a:ea typeface="Calibri"/>
              <a:cs typeface="Calibri"/>
            </a:endParaRPr>
          </a:p>
          <a:p>
            <a:endParaRPr lang="en-US">
              <a:ea typeface="Calibri"/>
              <a:cs typeface="Calibri"/>
            </a:endParaRPr>
          </a:p>
        </p:txBody>
      </p:sp>
      <p:sp>
        <p:nvSpPr>
          <p:cNvPr id="3" name="Title 2">
            <a:extLst>
              <a:ext uri="{FF2B5EF4-FFF2-40B4-BE49-F238E27FC236}">
                <a16:creationId xmlns:a16="http://schemas.microsoft.com/office/drawing/2014/main" id="{F3B0D990-88E8-8264-F033-BE8B5C1C0D8B}"/>
              </a:ext>
            </a:extLst>
          </p:cNvPr>
          <p:cNvSpPr>
            <a:spLocks noGrp="1"/>
          </p:cNvSpPr>
          <p:nvPr>
            <p:ph type="title"/>
          </p:nvPr>
        </p:nvSpPr>
        <p:spPr/>
        <p:txBody>
          <a:bodyPr/>
          <a:lstStyle/>
          <a:p>
            <a:r>
              <a:rPr lang="en-US" sz="4000">
                <a:solidFill>
                  <a:schemeClr val="tx1">
                    <a:lumMod val="49000"/>
                  </a:schemeClr>
                </a:solidFill>
                <a:latin typeface="FinalSix Black"/>
                <a:ea typeface="Calibri"/>
                <a:cs typeface="Calibri"/>
              </a:rPr>
              <a:t>Overdose Impact</a:t>
            </a:r>
            <a:endParaRPr lang="en-US" sz="4000">
              <a:solidFill>
                <a:schemeClr val="tx1">
                  <a:lumMod val="49000"/>
                </a:schemeClr>
              </a:solidFill>
              <a:latin typeface="FinalSix Black"/>
            </a:endParaRPr>
          </a:p>
        </p:txBody>
      </p:sp>
      <p:sp>
        <p:nvSpPr>
          <p:cNvPr id="4" name="Text Placeholder 3">
            <a:extLst>
              <a:ext uri="{FF2B5EF4-FFF2-40B4-BE49-F238E27FC236}">
                <a16:creationId xmlns:a16="http://schemas.microsoft.com/office/drawing/2014/main" id="{D85500CB-608F-6793-1FD2-EDD29955576B}"/>
              </a:ext>
            </a:extLst>
          </p:cNvPr>
          <p:cNvSpPr>
            <a:spLocks noGrp="1"/>
          </p:cNvSpPr>
          <p:nvPr>
            <p:ph type="body" sz="half" idx="4294967295"/>
          </p:nvPr>
        </p:nvSpPr>
        <p:spPr>
          <a:xfrm>
            <a:off x="549349" y="808739"/>
            <a:ext cx="4089400" cy="3811588"/>
          </a:xfrm>
        </p:spPr>
        <p:txBody>
          <a:bodyPr vert="horz" lIns="91440" tIns="45720" rIns="91440" bIns="45720" rtlCol="0" anchor="b">
            <a:noAutofit/>
          </a:bodyPr>
          <a:lstStyle/>
          <a:p>
            <a:pPr marL="342900" indent="-342900">
              <a:buChar char="•"/>
            </a:pPr>
            <a:r>
              <a:rPr lang="en-US" sz="2200">
                <a:solidFill>
                  <a:schemeClr val="tx1">
                    <a:lumMod val="49000"/>
                  </a:schemeClr>
                </a:solidFill>
                <a:latin typeface="Sofia Pro"/>
                <a:ea typeface="Calibri"/>
                <a:cs typeface="Calibri"/>
              </a:rPr>
              <a:t>Marginalized YWUD most impacted </a:t>
            </a:r>
            <a:r>
              <a:rPr lang="en-US" sz="2200" baseline="30000">
                <a:solidFill>
                  <a:schemeClr val="tx1">
                    <a:lumMod val="49000"/>
                  </a:schemeClr>
                </a:solidFill>
                <a:latin typeface="Sofia Pro"/>
                <a:ea typeface="Calibri"/>
                <a:cs typeface="Calibri"/>
              </a:rPr>
              <a:t>3</a:t>
            </a:r>
          </a:p>
          <a:p>
            <a:pPr marL="342900" indent="-342900">
              <a:buChar char="•"/>
            </a:pPr>
            <a:r>
              <a:rPr lang="en-US" sz="2200" dirty="0">
                <a:solidFill>
                  <a:schemeClr val="tx1">
                    <a:lumMod val="49000"/>
                  </a:schemeClr>
                </a:solidFill>
                <a:latin typeface="Sofia Pro"/>
                <a:ea typeface="Calibri"/>
                <a:cs typeface="Calibri"/>
              </a:rPr>
              <a:t>Illicitly manufactured </a:t>
            </a:r>
            <a:r>
              <a:rPr lang="en-US" sz="2200" dirty="0" err="1">
                <a:solidFill>
                  <a:schemeClr val="tx1">
                    <a:lumMod val="49000"/>
                  </a:schemeClr>
                </a:solidFill>
                <a:latin typeface="Sofia Pro"/>
                <a:ea typeface="Calibri"/>
                <a:cs typeface="Calibri"/>
              </a:rPr>
              <a:t>fentanyls</a:t>
            </a:r>
            <a:r>
              <a:rPr lang="en-US" sz="2200" dirty="0">
                <a:solidFill>
                  <a:schemeClr val="tx1">
                    <a:lumMod val="49000"/>
                  </a:schemeClr>
                </a:solidFill>
                <a:latin typeface="Sofia Pro"/>
                <a:ea typeface="Calibri"/>
                <a:cs typeface="Calibri"/>
              </a:rPr>
              <a:t> (IMFs) commonly involved </a:t>
            </a:r>
            <a:r>
              <a:rPr lang="en-US" sz="2200" baseline="30000">
                <a:solidFill>
                  <a:schemeClr val="tx1">
                    <a:lumMod val="49000"/>
                  </a:schemeClr>
                </a:solidFill>
                <a:latin typeface="Sofia Pro"/>
                <a:ea typeface="Calibri"/>
                <a:cs typeface="Calibri"/>
              </a:rPr>
              <a:t>18</a:t>
            </a:r>
          </a:p>
          <a:p>
            <a:pPr marL="342900" indent="-342900">
              <a:buChar char="•"/>
            </a:pPr>
            <a:r>
              <a:rPr lang="en-US" sz="2200">
                <a:solidFill>
                  <a:schemeClr val="tx1">
                    <a:lumMod val="49000"/>
                  </a:schemeClr>
                </a:solidFill>
                <a:latin typeface="Sofia Pro"/>
                <a:ea typeface="Calibri"/>
                <a:cs typeface="Calibri"/>
              </a:rPr>
              <a:t>Significant loss of life </a:t>
            </a:r>
            <a:r>
              <a:rPr lang="en-US" sz="2200" baseline="30000">
                <a:solidFill>
                  <a:schemeClr val="tx1">
                    <a:lumMod val="49000"/>
                  </a:schemeClr>
                </a:solidFill>
                <a:latin typeface="Sofia Pro"/>
                <a:ea typeface="Calibri"/>
                <a:cs typeface="Calibri"/>
              </a:rPr>
              <a:t>5</a:t>
            </a:r>
            <a:r>
              <a:rPr lang="en-US" sz="2200" dirty="0">
                <a:solidFill>
                  <a:schemeClr val="tx1">
                    <a:lumMod val="49000"/>
                  </a:schemeClr>
                </a:solidFill>
                <a:latin typeface="Sofia Pro"/>
                <a:ea typeface="Calibri"/>
                <a:cs typeface="Calibri"/>
              </a:rPr>
              <a:t> </a:t>
            </a:r>
            <a:r>
              <a:rPr lang="en-US" sz="2200" baseline="30000">
                <a:solidFill>
                  <a:schemeClr val="tx1">
                    <a:lumMod val="49000"/>
                  </a:schemeClr>
                </a:solidFill>
                <a:latin typeface="Sofia Pro"/>
                <a:ea typeface="Calibri"/>
                <a:cs typeface="Calibri"/>
              </a:rPr>
              <a:t>18</a:t>
            </a:r>
          </a:p>
          <a:p>
            <a:pPr marL="342900" indent="-342900">
              <a:buChar char="•"/>
            </a:pPr>
            <a:endParaRPr lang="en-US">
              <a:ea typeface="Calibri"/>
              <a:cs typeface="Calibri"/>
            </a:endParaRPr>
          </a:p>
          <a:p>
            <a:endParaRPr lang="en-US" sz="1600" baseline="30000">
              <a:ea typeface="Calibri"/>
              <a:cs typeface="Calibri"/>
            </a:endParaRPr>
          </a:p>
        </p:txBody>
      </p:sp>
      <p:sp>
        <p:nvSpPr>
          <p:cNvPr id="5" name="TextBox 4">
            <a:extLst>
              <a:ext uri="{FF2B5EF4-FFF2-40B4-BE49-F238E27FC236}">
                <a16:creationId xmlns:a16="http://schemas.microsoft.com/office/drawing/2014/main" id="{5DBA05EC-F0B8-6C1F-EC09-1DEC8C3D7856}"/>
              </a:ext>
            </a:extLst>
          </p:cNvPr>
          <p:cNvSpPr txBox="1"/>
          <p:nvPr/>
        </p:nvSpPr>
        <p:spPr>
          <a:xfrm>
            <a:off x="553670" y="4865733"/>
            <a:ext cx="458951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aseline="30000">
                <a:solidFill>
                  <a:srgbClr val="000000"/>
                </a:solidFill>
                <a:latin typeface="Sofia Pro"/>
                <a:ea typeface="Calibri"/>
                <a:cs typeface="Calibri"/>
              </a:rPr>
              <a:t>3 </a:t>
            </a:r>
            <a:r>
              <a:rPr lang="en-US" sz="1600">
                <a:solidFill>
                  <a:srgbClr val="000000"/>
                </a:solidFill>
                <a:latin typeface="Sofia Pro"/>
                <a:ea typeface="Calibri"/>
                <a:cs typeface="Calibri"/>
              </a:rPr>
              <a:t>Friedman et al., 2022</a:t>
            </a:r>
          </a:p>
        </p:txBody>
      </p:sp>
      <p:sp>
        <p:nvSpPr>
          <p:cNvPr id="7" name="TextBox 6">
            <a:extLst>
              <a:ext uri="{FF2B5EF4-FFF2-40B4-BE49-F238E27FC236}">
                <a16:creationId xmlns:a16="http://schemas.microsoft.com/office/drawing/2014/main" id="{8A80556F-D908-A10C-A8AD-99505AFB233A}"/>
              </a:ext>
            </a:extLst>
          </p:cNvPr>
          <p:cNvSpPr txBox="1"/>
          <p:nvPr/>
        </p:nvSpPr>
        <p:spPr>
          <a:xfrm>
            <a:off x="7514896" y="4274207"/>
            <a:ext cx="508000" cy="2975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aseline="30000">
                <a:solidFill>
                  <a:schemeClr val="bg1"/>
                </a:solidFill>
                <a:ea typeface="Calibri"/>
                <a:cs typeface="Calibri"/>
              </a:rPr>
              <a:t>17</a:t>
            </a:r>
          </a:p>
        </p:txBody>
      </p:sp>
      <p:sp>
        <p:nvSpPr>
          <p:cNvPr id="6" name="TextBox 5">
            <a:extLst>
              <a:ext uri="{FF2B5EF4-FFF2-40B4-BE49-F238E27FC236}">
                <a16:creationId xmlns:a16="http://schemas.microsoft.com/office/drawing/2014/main" id="{59082AD0-B937-68D8-D5D5-C6019D14574F}"/>
              </a:ext>
            </a:extLst>
          </p:cNvPr>
          <p:cNvSpPr txBox="1"/>
          <p:nvPr/>
        </p:nvSpPr>
        <p:spPr>
          <a:xfrm>
            <a:off x="546134" y="5522231"/>
            <a:ext cx="43434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aseline="30000">
                <a:solidFill>
                  <a:srgbClr val="000000"/>
                </a:solidFill>
                <a:latin typeface="Sofia Pro"/>
                <a:ea typeface="Calibri"/>
                <a:cs typeface="Calibri"/>
              </a:rPr>
              <a:t>18 </a:t>
            </a:r>
            <a:r>
              <a:rPr lang="en-US" sz="1600" dirty="0">
                <a:solidFill>
                  <a:srgbClr val="000000"/>
                </a:solidFill>
                <a:latin typeface="Sofia Pro"/>
                <a:ea typeface="Calibri"/>
                <a:cs typeface="Calibri"/>
              </a:rPr>
              <a:t>Witt, Greenberg, &amp; Cantone, 2024</a:t>
            </a:r>
            <a:endParaRPr lang="en-US" sz="1600" dirty="0">
              <a:solidFill>
                <a:srgbClr val="000000"/>
              </a:solidFill>
              <a:latin typeface="Sofia Pro"/>
            </a:endParaRPr>
          </a:p>
        </p:txBody>
      </p:sp>
      <p:sp>
        <p:nvSpPr>
          <p:cNvPr id="9" name="TextBox 8">
            <a:extLst>
              <a:ext uri="{FF2B5EF4-FFF2-40B4-BE49-F238E27FC236}">
                <a16:creationId xmlns:a16="http://schemas.microsoft.com/office/drawing/2014/main" id="{18930C7A-1FBB-848C-E50E-637291C4F9E6}"/>
              </a:ext>
            </a:extLst>
          </p:cNvPr>
          <p:cNvSpPr txBox="1"/>
          <p:nvPr/>
        </p:nvSpPr>
        <p:spPr>
          <a:xfrm>
            <a:off x="7620000" y="4273550"/>
            <a:ext cx="495300" cy="276999"/>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l"/>
            <a:r>
              <a:rPr lang="en-US" baseline="30000">
                <a:solidFill>
                  <a:srgbClr val="FFFFFF"/>
                </a:solidFill>
                <a:ea typeface="Calibri"/>
                <a:cs typeface="Calibri"/>
              </a:rPr>
              <a:t>17</a:t>
            </a:r>
            <a:endParaRPr lang="en-US" baseline="30000">
              <a:solidFill>
                <a:srgbClr val="FFFFFF"/>
              </a:solidFill>
            </a:endParaRPr>
          </a:p>
        </p:txBody>
      </p:sp>
      <p:pic>
        <p:nvPicPr>
          <p:cNvPr id="11" name="Picture 10">
            <a:extLst>
              <a:ext uri="{FF2B5EF4-FFF2-40B4-BE49-F238E27FC236}">
                <a16:creationId xmlns:a16="http://schemas.microsoft.com/office/drawing/2014/main" id="{E88341E4-6CD4-A5C4-C664-53B493DF582C}"/>
              </a:ext>
            </a:extLst>
          </p:cNvPr>
          <p:cNvPicPr>
            <a:picLocks noChangeAspect="1"/>
          </p:cNvPicPr>
          <p:nvPr/>
        </p:nvPicPr>
        <p:blipFill>
          <a:blip r:embed="rId3"/>
          <a:srcRect l="1573" t="2484" r="1349" b="4989"/>
          <a:stretch/>
        </p:blipFill>
        <p:spPr>
          <a:xfrm>
            <a:off x="5145784" y="1549291"/>
            <a:ext cx="6175906" cy="3655925"/>
          </a:xfrm>
          <a:prstGeom prst="rect">
            <a:avLst/>
          </a:prstGeom>
        </p:spPr>
      </p:pic>
      <p:sp>
        <p:nvSpPr>
          <p:cNvPr id="12" name="TextBox 11">
            <a:extLst>
              <a:ext uri="{FF2B5EF4-FFF2-40B4-BE49-F238E27FC236}">
                <a16:creationId xmlns:a16="http://schemas.microsoft.com/office/drawing/2014/main" id="{12071F4C-CAFA-2056-C367-EAF6DFCB3074}"/>
              </a:ext>
            </a:extLst>
          </p:cNvPr>
          <p:cNvSpPr txBox="1"/>
          <p:nvPr/>
        </p:nvSpPr>
        <p:spPr>
          <a:xfrm>
            <a:off x="5752893" y="5318399"/>
            <a:ext cx="503594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000000"/>
                </a:solidFill>
                <a:latin typeface="Sofia Pro"/>
              </a:rPr>
              <a:t>Source: https://nida.nih.gov/research-topics/trends-statistics/infographics/unintentional-drug-overdose-death-rates-among-us-youth-aged-15-19</a:t>
            </a:r>
          </a:p>
        </p:txBody>
      </p:sp>
      <p:sp>
        <p:nvSpPr>
          <p:cNvPr id="8" name="TextBox 7">
            <a:extLst>
              <a:ext uri="{FF2B5EF4-FFF2-40B4-BE49-F238E27FC236}">
                <a16:creationId xmlns:a16="http://schemas.microsoft.com/office/drawing/2014/main" id="{817E94C8-BB12-2557-C62D-61A7384743A3}"/>
              </a:ext>
            </a:extLst>
          </p:cNvPr>
          <p:cNvSpPr txBox="1"/>
          <p:nvPr/>
        </p:nvSpPr>
        <p:spPr>
          <a:xfrm>
            <a:off x="545436" y="5119531"/>
            <a:ext cx="520504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aseline="30000">
                <a:solidFill>
                  <a:srgbClr val="000000"/>
                </a:solidFill>
                <a:latin typeface="Sofia Pro"/>
                <a:ea typeface="Calibri"/>
                <a:cs typeface="Calibri"/>
              </a:rPr>
              <a:t>5</a:t>
            </a:r>
            <a:r>
              <a:rPr lang="en-US" sz="2000">
                <a:solidFill>
                  <a:srgbClr val="000000"/>
                </a:solidFill>
                <a:latin typeface="Sofia Pro"/>
                <a:ea typeface="Calibri"/>
                <a:cs typeface="Calibri"/>
              </a:rPr>
              <a:t> </a:t>
            </a:r>
            <a:r>
              <a:rPr lang="en-US" sz="1600">
                <a:solidFill>
                  <a:srgbClr val="000000"/>
                </a:solidFill>
                <a:latin typeface="Sofia Pro"/>
                <a:ea typeface="Calibri"/>
                <a:cs typeface="Calibri"/>
              </a:rPr>
              <a:t>Hermans, Samiec, Golec, Trimble, Teater &amp; Hall, 2023</a:t>
            </a:r>
            <a:endParaRPr lang="en-US">
              <a:solidFill>
                <a:srgbClr val="000000"/>
              </a:solidFill>
              <a:latin typeface="Calibri" panose="020F0502020204030204"/>
              <a:ea typeface="Calibri"/>
              <a:cs typeface="Calibri"/>
            </a:endParaRPr>
          </a:p>
        </p:txBody>
      </p:sp>
    </p:spTree>
    <p:extLst>
      <p:ext uri="{BB962C8B-B14F-4D97-AF65-F5344CB8AC3E}">
        <p14:creationId xmlns:p14="http://schemas.microsoft.com/office/powerpoint/2010/main" val="60805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5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fade">
                                      <p:cBhvr>
                                        <p:cTn id="23" dur="500"/>
                                        <p:tgtEl>
                                          <p:spTgt spid="4">
                                            <p:txEl>
                                              <p:pRg st="2" end="2"/>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P spid="6"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CA04692-777C-26B5-6ACF-71EE345B2359}"/>
              </a:ext>
            </a:extLst>
          </p:cNvPr>
          <p:cNvPicPr>
            <a:picLocks noChangeAspect="1"/>
          </p:cNvPicPr>
          <p:nvPr/>
        </p:nvPicPr>
        <p:blipFill>
          <a:blip r:embed="rId3"/>
          <a:stretch>
            <a:fillRect/>
          </a:stretch>
        </p:blipFill>
        <p:spPr>
          <a:xfrm>
            <a:off x="432288" y="-630115"/>
            <a:ext cx="6858000" cy="6858000"/>
          </a:xfrm>
          <a:prstGeom prst="rect">
            <a:avLst/>
          </a:prstGeom>
        </p:spPr>
      </p:pic>
      <p:sp>
        <p:nvSpPr>
          <p:cNvPr id="3" name="Title 2">
            <a:extLst>
              <a:ext uri="{FF2B5EF4-FFF2-40B4-BE49-F238E27FC236}">
                <a16:creationId xmlns:a16="http://schemas.microsoft.com/office/drawing/2014/main" id="{6013D495-5CCB-6DB6-28B9-43BBDAE8F06D}"/>
              </a:ext>
            </a:extLst>
          </p:cNvPr>
          <p:cNvSpPr>
            <a:spLocks noGrp="1"/>
          </p:cNvSpPr>
          <p:nvPr>
            <p:ph type="title"/>
          </p:nvPr>
        </p:nvSpPr>
        <p:spPr/>
        <p:txBody>
          <a:bodyPr/>
          <a:lstStyle/>
          <a:p>
            <a:r>
              <a:rPr lang="en-US">
                <a:solidFill>
                  <a:schemeClr val="tx1">
                    <a:lumMod val="49000"/>
                  </a:schemeClr>
                </a:solidFill>
                <a:latin typeface="FinalSix"/>
                <a:ea typeface="Calibri"/>
                <a:cs typeface="Calibri"/>
              </a:rPr>
              <a:t>"Just Say No"</a:t>
            </a:r>
            <a:endParaRPr lang="en-US" sz="1800" b="0">
              <a:solidFill>
                <a:schemeClr val="tx1">
                  <a:lumMod val="49000"/>
                </a:schemeClr>
              </a:solidFill>
              <a:latin typeface="FinalSix"/>
              <a:ea typeface="Calibri"/>
            </a:endParaRPr>
          </a:p>
        </p:txBody>
      </p:sp>
      <p:sp>
        <p:nvSpPr>
          <p:cNvPr id="7" name="TextBox 6">
            <a:extLst>
              <a:ext uri="{FF2B5EF4-FFF2-40B4-BE49-F238E27FC236}">
                <a16:creationId xmlns:a16="http://schemas.microsoft.com/office/drawing/2014/main" id="{6D13C375-6188-0316-E018-31D03769845F}"/>
              </a:ext>
            </a:extLst>
          </p:cNvPr>
          <p:cNvSpPr txBox="1"/>
          <p:nvPr/>
        </p:nvSpPr>
        <p:spPr>
          <a:xfrm>
            <a:off x="879149" y="5290041"/>
            <a:ext cx="4704644" cy="367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327"/>
              </a:lnSpc>
            </a:pPr>
            <a:r>
              <a:rPr lang="en-US" sz="1450" baseline="30000"/>
              <a:t>​</a:t>
            </a:r>
            <a:r>
              <a:rPr lang="en-US" sz="2000" baseline="30000">
                <a:solidFill>
                  <a:srgbClr val="000000"/>
                </a:solidFill>
                <a:latin typeface="Sofia Pro"/>
              </a:rPr>
              <a:t>2 </a:t>
            </a:r>
            <a:r>
              <a:rPr lang="en-US" sz="1600">
                <a:solidFill>
                  <a:srgbClr val="000000"/>
                </a:solidFill>
                <a:latin typeface="Sofia Pro"/>
              </a:rPr>
              <a:t>Cima, 2022</a:t>
            </a:r>
            <a:endParaRPr lang="en-US" sz="1600">
              <a:solidFill>
                <a:srgbClr val="000000"/>
              </a:solidFill>
              <a:latin typeface="Calibri" panose="020F0502020204030204"/>
              <a:ea typeface="Calibri"/>
              <a:cs typeface="Calibri"/>
            </a:endParaRPr>
          </a:p>
        </p:txBody>
      </p:sp>
      <p:sp>
        <p:nvSpPr>
          <p:cNvPr id="20" name="TextBox 19">
            <a:extLst>
              <a:ext uri="{FF2B5EF4-FFF2-40B4-BE49-F238E27FC236}">
                <a16:creationId xmlns:a16="http://schemas.microsoft.com/office/drawing/2014/main" id="{B8417E37-304D-EB44-B708-187FF44CF6F3}"/>
              </a:ext>
            </a:extLst>
          </p:cNvPr>
          <p:cNvSpPr txBox="1"/>
          <p:nvPr/>
        </p:nvSpPr>
        <p:spPr>
          <a:xfrm>
            <a:off x="876300" y="5635172"/>
            <a:ext cx="4838700" cy="6258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015"/>
              </a:lnSpc>
            </a:pPr>
            <a:r>
              <a:rPr lang="en-US" sz="2000" baseline="30000">
                <a:solidFill>
                  <a:srgbClr val="000000"/>
                </a:solidFill>
                <a:latin typeface="Sofia Pro"/>
                <a:ea typeface="Calibri"/>
                <a:cs typeface="Calibri"/>
              </a:rPr>
              <a:t>4 </a:t>
            </a:r>
            <a:r>
              <a:rPr lang="en-US" sz="1600">
                <a:solidFill>
                  <a:srgbClr val="000000"/>
                </a:solidFill>
                <a:latin typeface="Sofia Pro"/>
                <a:ea typeface="Calibri"/>
                <a:cs typeface="Calibri"/>
              </a:rPr>
              <a:t>Hansen, Beamon, Saldana, Kelly, &amp; Wyrick, 2023 </a:t>
            </a:r>
          </a:p>
          <a:p>
            <a:pPr>
              <a:lnSpc>
                <a:spcPts val="1015"/>
              </a:lnSpc>
            </a:pPr>
            <a:endParaRPr lang="en-US" sz="1600">
              <a:solidFill>
                <a:srgbClr val="000000"/>
              </a:solidFill>
              <a:latin typeface="Sofia Pro"/>
              <a:ea typeface="Calibri"/>
              <a:cs typeface="Calibri"/>
            </a:endParaRPr>
          </a:p>
          <a:p>
            <a:pPr algn="l"/>
            <a:endParaRPr lang="en-US">
              <a:ea typeface="Calibri"/>
              <a:cs typeface="Calibri"/>
            </a:endParaRPr>
          </a:p>
        </p:txBody>
      </p:sp>
      <p:pic>
        <p:nvPicPr>
          <p:cNvPr id="15" name="Picture 14" descr="A blue rectangular sign with black text&#10;&#10;AI-generated content may be incorrect.">
            <a:extLst>
              <a:ext uri="{FF2B5EF4-FFF2-40B4-BE49-F238E27FC236}">
                <a16:creationId xmlns:a16="http://schemas.microsoft.com/office/drawing/2014/main" id="{61195BB9-C241-5B42-389F-5099FC86C1A2}"/>
              </a:ext>
            </a:extLst>
          </p:cNvPr>
          <p:cNvPicPr>
            <a:picLocks noChangeAspect="1"/>
          </p:cNvPicPr>
          <p:nvPr/>
        </p:nvPicPr>
        <p:blipFill>
          <a:blip r:embed="rId4"/>
          <a:srcRect l="16346" t="3957" r="14480" b="4524"/>
          <a:stretch/>
        </p:blipFill>
        <p:spPr>
          <a:xfrm>
            <a:off x="7290312" y="637441"/>
            <a:ext cx="4216812" cy="5592410"/>
          </a:xfrm>
          <a:prstGeom prst="rect">
            <a:avLst/>
          </a:prstGeom>
        </p:spPr>
      </p:pic>
    </p:spTree>
    <p:extLst>
      <p:ext uri="{BB962C8B-B14F-4D97-AF65-F5344CB8AC3E}">
        <p14:creationId xmlns:p14="http://schemas.microsoft.com/office/powerpoint/2010/main" val="3621665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0C997D-51FC-4099-417E-75B48E868164}"/>
              </a:ext>
            </a:extLst>
          </p:cNvPr>
          <p:cNvSpPr>
            <a:spLocks noGrp="1"/>
          </p:cNvSpPr>
          <p:nvPr>
            <p:ph type="sldNum" sz="quarter" idx="4"/>
          </p:nvPr>
        </p:nvSpPr>
        <p:spPr/>
        <p:txBody>
          <a:bodyPr/>
          <a:lstStyle/>
          <a:p>
            <a:fld id="{66E1101C-D44A-114C-BF42-E167825151EF}" type="slidenum">
              <a:rPr lang="en-US" smtClean="0"/>
              <a:pPr/>
              <a:t>9</a:t>
            </a:fld>
            <a:endParaRPr lang="en-US"/>
          </a:p>
        </p:txBody>
      </p:sp>
      <p:sp>
        <p:nvSpPr>
          <p:cNvPr id="4" name="Title 3">
            <a:extLst>
              <a:ext uri="{FF2B5EF4-FFF2-40B4-BE49-F238E27FC236}">
                <a16:creationId xmlns:a16="http://schemas.microsoft.com/office/drawing/2014/main" id="{1092E52E-D071-4D2E-F505-3E255940BBEF}"/>
              </a:ext>
            </a:extLst>
          </p:cNvPr>
          <p:cNvSpPr>
            <a:spLocks noGrp="1"/>
          </p:cNvSpPr>
          <p:nvPr>
            <p:ph type="title"/>
          </p:nvPr>
        </p:nvSpPr>
        <p:spPr>
          <a:xfrm>
            <a:off x="545396" y="512428"/>
            <a:ext cx="6987522" cy="1734575"/>
          </a:xfrm>
        </p:spPr>
        <p:txBody>
          <a:bodyPr/>
          <a:lstStyle/>
          <a:p>
            <a:r>
              <a:rPr lang="en-US">
                <a:latin typeface="FinalSix Black"/>
              </a:rPr>
              <a:t>Compliance or Safety?</a:t>
            </a:r>
            <a:endParaRPr lang="en-US"/>
          </a:p>
        </p:txBody>
      </p:sp>
      <p:sp>
        <p:nvSpPr>
          <p:cNvPr id="2" name="Content Placeholder 1">
            <a:extLst>
              <a:ext uri="{FF2B5EF4-FFF2-40B4-BE49-F238E27FC236}">
                <a16:creationId xmlns:a16="http://schemas.microsoft.com/office/drawing/2014/main" id="{E31407C1-08D3-B2DD-BF0A-FC8EB71E6C59}"/>
              </a:ext>
            </a:extLst>
          </p:cNvPr>
          <p:cNvSpPr>
            <a:spLocks noGrp="1"/>
          </p:cNvSpPr>
          <p:nvPr>
            <p:ph sz="half" idx="1"/>
          </p:nvPr>
        </p:nvSpPr>
        <p:spPr>
          <a:xfrm>
            <a:off x="8331358" y="1376695"/>
            <a:ext cx="3117534" cy="4351338"/>
          </a:xfrm>
        </p:spPr>
        <p:txBody>
          <a:bodyPr vert="horz" lIns="91440" tIns="45720" rIns="91440" bIns="45720" rtlCol="0" anchor="t">
            <a:normAutofit/>
          </a:bodyPr>
          <a:lstStyle/>
          <a:p>
            <a:r>
              <a:rPr lang="en-US">
                <a:solidFill>
                  <a:schemeClr val="bg2"/>
                </a:solidFill>
                <a:latin typeface="Sofia Pro"/>
              </a:rPr>
              <a:t>SMART Recovery provides focus on building internal motivation, coping with urges, emotion and thought management, and balanced living.</a:t>
            </a:r>
            <a:endParaRPr lang="en-US">
              <a:solidFill>
                <a:schemeClr val="bg2"/>
              </a:solidFill>
            </a:endParaRPr>
          </a:p>
          <a:p>
            <a:endParaRPr lang="en-US">
              <a:solidFill>
                <a:schemeClr val="bg2"/>
              </a:solidFill>
              <a:latin typeface="Sofia Pro"/>
            </a:endParaRPr>
          </a:p>
          <a:p>
            <a:endParaRPr lang="en-US">
              <a:solidFill>
                <a:schemeClr val="bg2"/>
              </a:solidFill>
              <a:latin typeface="Sofia Pro"/>
            </a:endParaRPr>
          </a:p>
          <a:p>
            <a:r>
              <a:rPr lang="en-US">
                <a:solidFill>
                  <a:schemeClr val="bg2"/>
                </a:solidFill>
                <a:latin typeface="Sofia Pro"/>
              </a:rPr>
              <a:t>Adolescents need: Mastery, Belonging, Meaning, Agency</a:t>
            </a:r>
          </a:p>
        </p:txBody>
      </p:sp>
      <p:sp>
        <p:nvSpPr>
          <p:cNvPr id="5" name="Content Placeholder 4">
            <a:extLst>
              <a:ext uri="{FF2B5EF4-FFF2-40B4-BE49-F238E27FC236}">
                <a16:creationId xmlns:a16="http://schemas.microsoft.com/office/drawing/2014/main" id="{DA7B0B61-1659-FE33-B3A2-50385005B670}"/>
              </a:ext>
            </a:extLst>
          </p:cNvPr>
          <p:cNvSpPr>
            <a:spLocks noGrp="1"/>
          </p:cNvSpPr>
          <p:nvPr>
            <p:ph sz="half" idx="21"/>
          </p:nvPr>
        </p:nvSpPr>
        <p:spPr>
          <a:xfrm>
            <a:off x="682426" y="1715825"/>
            <a:ext cx="3117534" cy="4351338"/>
          </a:xfrm>
        </p:spPr>
        <p:txBody>
          <a:bodyPr vert="horz" lIns="91440" tIns="45720" rIns="91440" bIns="45720" rtlCol="0" anchor="t">
            <a:normAutofit/>
          </a:bodyPr>
          <a:lstStyle/>
          <a:p>
            <a:r>
              <a:rPr lang="en-US">
                <a:latin typeface="Sofia Pro"/>
              </a:rPr>
              <a:t>Compliance:</a:t>
            </a:r>
            <a:endParaRPr lang="en-US"/>
          </a:p>
          <a:p>
            <a:pPr marL="285750" indent="-285750">
              <a:buFont typeface="Arial"/>
              <a:buChar char="•"/>
            </a:pPr>
            <a:r>
              <a:rPr lang="en-US">
                <a:latin typeface="Sofia Pro"/>
              </a:rPr>
              <a:t>Behavior stops when authority is present</a:t>
            </a:r>
          </a:p>
          <a:p>
            <a:pPr marL="285750" indent="-285750">
              <a:buFont typeface="Arial"/>
              <a:buChar char="•"/>
            </a:pPr>
            <a:r>
              <a:rPr lang="en-US">
                <a:latin typeface="Sofia Pro"/>
              </a:rPr>
              <a:t>Motivation is external</a:t>
            </a:r>
          </a:p>
          <a:p>
            <a:pPr marL="285750" indent="-285750">
              <a:buFont typeface="Arial"/>
              <a:buChar char="•"/>
            </a:pPr>
            <a:r>
              <a:rPr lang="en-US">
                <a:latin typeface="Sofia Pro"/>
              </a:rPr>
              <a:t>Fear of punishment drives change</a:t>
            </a:r>
          </a:p>
          <a:p>
            <a:pPr marL="285750" indent="-285750">
              <a:buFont typeface="Arial"/>
              <a:buChar char="•"/>
            </a:pPr>
            <a:r>
              <a:rPr lang="en-US">
                <a:latin typeface="Sofia Pro"/>
              </a:rPr>
              <a:t>Success = following rules</a:t>
            </a:r>
            <a:endParaRPr lang="en-US"/>
          </a:p>
        </p:txBody>
      </p:sp>
      <p:sp>
        <p:nvSpPr>
          <p:cNvPr id="6" name="Content Placeholder 5">
            <a:extLst>
              <a:ext uri="{FF2B5EF4-FFF2-40B4-BE49-F238E27FC236}">
                <a16:creationId xmlns:a16="http://schemas.microsoft.com/office/drawing/2014/main" id="{0254AE59-71F3-549F-6C52-2D2513FD127F}"/>
              </a:ext>
            </a:extLst>
          </p:cNvPr>
          <p:cNvSpPr>
            <a:spLocks noGrp="1"/>
          </p:cNvSpPr>
          <p:nvPr>
            <p:ph sz="half" idx="22"/>
          </p:nvPr>
        </p:nvSpPr>
        <p:spPr>
          <a:xfrm>
            <a:off x="4193474" y="1715825"/>
            <a:ext cx="3117534" cy="4351338"/>
          </a:xfrm>
        </p:spPr>
        <p:txBody>
          <a:bodyPr vert="horz" lIns="91440" tIns="45720" rIns="91440" bIns="45720" rtlCol="0" anchor="t">
            <a:normAutofit/>
          </a:bodyPr>
          <a:lstStyle/>
          <a:p>
            <a:r>
              <a:rPr lang="en-US">
                <a:solidFill>
                  <a:schemeClr val="tx1"/>
                </a:solidFill>
                <a:latin typeface="Sofia Pro"/>
              </a:rPr>
              <a:t>Safety:</a:t>
            </a:r>
            <a:endParaRPr lang="en-US">
              <a:solidFill>
                <a:schemeClr val="tx1"/>
              </a:solidFill>
            </a:endParaRPr>
          </a:p>
          <a:p>
            <a:pPr marL="285750" indent="-285750">
              <a:buFont typeface="Arial"/>
              <a:buChar char="•"/>
            </a:pPr>
            <a:r>
              <a:rPr lang="en-US">
                <a:solidFill>
                  <a:schemeClr val="tx1"/>
                </a:solidFill>
                <a:latin typeface="Sofia Pro"/>
              </a:rPr>
              <a:t>Skills persist without supervision</a:t>
            </a:r>
            <a:endParaRPr lang="en-US">
              <a:solidFill>
                <a:schemeClr val="tx1"/>
              </a:solidFill>
            </a:endParaRPr>
          </a:p>
          <a:p>
            <a:pPr marL="285750" indent="-285750">
              <a:buFont typeface="Arial"/>
              <a:buChar char="•"/>
            </a:pPr>
            <a:r>
              <a:rPr lang="en-US">
                <a:solidFill>
                  <a:schemeClr val="tx1"/>
                </a:solidFill>
                <a:latin typeface="Sofia Pro"/>
              </a:rPr>
              <a:t>Motivation is internal</a:t>
            </a:r>
            <a:endParaRPr lang="en-US">
              <a:solidFill>
                <a:schemeClr val="tx1"/>
              </a:solidFill>
            </a:endParaRPr>
          </a:p>
          <a:p>
            <a:pPr marL="285750" indent="-285750">
              <a:buFont typeface="Arial"/>
              <a:buChar char="•"/>
            </a:pPr>
            <a:r>
              <a:rPr lang="en-US">
                <a:solidFill>
                  <a:schemeClr val="tx1"/>
                </a:solidFill>
                <a:latin typeface="Sofia Pro"/>
              </a:rPr>
              <a:t>Mistakes become learning opportunities</a:t>
            </a:r>
          </a:p>
          <a:p>
            <a:pPr marL="285750" indent="-285750">
              <a:buFont typeface="Arial"/>
              <a:buChar char="•"/>
            </a:pPr>
            <a:r>
              <a:rPr lang="en-US">
                <a:solidFill>
                  <a:schemeClr val="tx1"/>
                </a:solidFill>
                <a:latin typeface="Sofia Pro"/>
              </a:rPr>
              <a:t>Success = increased self-management</a:t>
            </a:r>
            <a:endParaRPr lang="en-US">
              <a:solidFill>
                <a:schemeClr val="tx1"/>
              </a:solidFill>
            </a:endParaRPr>
          </a:p>
        </p:txBody>
      </p:sp>
    </p:spTree>
    <p:extLst>
      <p:ext uri="{BB962C8B-B14F-4D97-AF65-F5344CB8AC3E}">
        <p14:creationId xmlns:p14="http://schemas.microsoft.com/office/powerpoint/2010/main" val="724895021"/>
      </p:ext>
    </p:extLst>
  </p:cSld>
  <p:clrMapOvr>
    <a:masterClrMapping/>
  </p:clrMapOvr>
</p:sld>
</file>

<file path=ppt/theme/theme1.xml><?xml version="1.0" encoding="utf-8"?>
<a:theme xmlns:a="http://schemas.openxmlformats.org/drawingml/2006/main" name="Covers and Titles">
  <a:themeElements>
    <a:clrScheme name="Ellie Brand Palette 2023">
      <a:dk1>
        <a:srgbClr val="245970"/>
      </a:dk1>
      <a:lt1>
        <a:srgbClr val="FFFFFF"/>
      </a:lt1>
      <a:dk2>
        <a:srgbClr val="0FDFD8"/>
      </a:dk2>
      <a:lt2>
        <a:srgbClr val="FFFFFF"/>
      </a:lt2>
      <a:accent1>
        <a:srgbClr val="0FE0D9"/>
      </a:accent1>
      <a:accent2>
        <a:srgbClr val="245970"/>
      </a:accent2>
      <a:accent3>
        <a:srgbClr val="A9FFF8"/>
      </a:accent3>
      <a:accent4>
        <a:srgbClr val="CED92B"/>
      </a:accent4>
      <a:accent5>
        <a:srgbClr val="CC61C7"/>
      </a:accent5>
      <a:accent6>
        <a:srgbClr val="FF6351"/>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LLIE_PPT_TEMPLATES_12_23 copy" id="{CC4A37CF-F74C-9942-9867-FF9EE454E514}" vid="{953C9253-E73F-3449-BFC8-483C7B9EC1C2}"/>
    </a:ext>
  </a:extLst>
</a:theme>
</file>

<file path=ppt/theme/theme2.xml><?xml version="1.0" encoding="utf-8"?>
<a:theme xmlns:a="http://schemas.openxmlformats.org/drawingml/2006/main" name="Content Slides">
  <a:themeElements>
    <a:clrScheme name="Ellie Brand Palette 2023">
      <a:dk1>
        <a:srgbClr val="245970"/>
      </a:dk1>
      <a:lt1>
        <a:srgbClr val="FFFFFF"/>
      </a:lt1>
      <a:dk2>
        <a:srgbClr val="0FDFD8"/>
      </a:dk2>
      <a:lt2>
        <a:srgbClr val="FFFFFF"/>
      </a:lt2>
      <a:accent1>
        <a:srgbClr val="0FE0D9"/>
      </a:accent1>
      <a:accent2>
        <a:srgbClr val="245970"/>
      </a:accent2>
      <a:accent3>
        <a:srgbClr val="A9FFF8"/>
      </a:accent3>
      <a:accent4>
        <a:srgbClr val="CED92B"/>
      </a:accent4>
      <a:accent5>
        <a:srgbClr val="CC61C7"/>
      </a:accent5>
      <a:accent6>
        <a:srgbClr val="FF6351"/>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LLIE_PPT_TEMPLATES_12_23 copy" id="{CC4A37CF-F74C-9942-9867-FF9EE454E514}" vid="{953C9253-E73F-3449-BFC8-483C7B9EC1C2}"/>
    </a:ext>
  </a:extLst>
</a:theme>
</file>

<file path=ppt/theme/theme3.xml><?xml version="1.0" encoding="utf-8"?>
<a:theme xmlns:a="http://schemas.openxmlformats.org/drawingml/2006/main" name="Boxes">
  <a:themeElements>
    <a:clrScheme name="Ellie Brand Palette 2023">
      <a:dk1>
        <a:srgbClr val="245970"/>
      </a:dk1>
      <a:lt1>
        <a:srgbClr val="FFFFFF"/>
      </a:lt1>
      <a:dk2>
        <a:srgbClr val="0FDFD8"/>
      </a:dk2>
      <a:lt2>
        <a:srgbClr val="FFFFFF"/>
      </a:lt2>
      <a:accent1>
        <a:srgbClr val="0FE0D9"/>
      </a:accent1>
      <a:accent2>
        <a:srgbClr val="245970"/>
      </a:accent2>
      <a:accent3>
        <a:srgbClr val="A9FFF8"/>
      </a:accent3>
      <a:accent4>
        <a:srgbClr val="CED92B"/>
      </a:accent4>
      <a:accent5>
        <a:srgbClr val="CC61C7"/>
      </a:accent5>
      <a:accent6>
        <a:srgbClr val="FF6351"/>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LLIE_PPT_TEMPLATES_12_23 copy" id="{CC4A37CF-F74C-9942-9867-FF9EE454E514}" vid="{953C9253-E73F-3449-BFC8-483C7B9EC1C2}"/>
    </a:ext>
  </a:extLst>
</a:theme>
</file>

<file path=ppt/theme/theme4.xml><?xml version="1.0" encoding="utf-8"?>
<a:theme xmlns:a="http://schemas.openxmlformats.org/drawingml/2006/main" name="Icons">
  <a:themeElements>
    <a:clrScheme name="Ellie Brand Palette 2023">
      <a:dk1>
        <a:srgbClr val="245970"/>
      </a:dk1>
      <a:lt1>
        <a:srgbClr val="FFFFFF"/>
      </a:lt1>
      <a:dk2>
        <a:srgbClr val="0FDFD8"/>
      </a:dk2>
      <a:lt2>
        <a:srgbClr val="FFFFFF"/>
      </a:lt2>
      <a:accent1>
        <a:srgbClr val="0FE0D9"/>
      </a:accent1>
      <a:accent2>
        <a:srgbClr val="245970"/>
      </a:accent2>
      <a:accent3>
        <a:srgbClr val="A9FFF8"/>
      </a:accent3>
      <a:accent4>
        <a:srgbClr val="CED92B"/>
      </a:accent4>
      <a:accent5>
        <a:srgbClr val="CC61C7"/>
      </a:accent5>
      <a:accent6>
        <a:srgbClr val="FF6351"/>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LLIE_PPT_TEMPLATES_12_23 copy" id="{CC4A37CF-F74C-9942-9867-FF9EE454E514}" vid="{953C9253-E73F-3449-BFC8-483C7B9EC1C2}"/>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41</Slides>
  <Notes>30</Notes>
  <HiddenSlides>0</HiddenSlides>
  <ScaleCrop>false</ScaleCrop>
  <HeadingPairs>
    <vt:vector size="4" baseType="variant">
      <vt:variant>
        <vt:lpstr>Theme</vt:lpstr>
      </vt:variant>
      <vt:variant>
        <vt:i4>4</vt:i4>
      </vt:variant>
      <vt:variant>
        <vt:lpstr>Slide Titles</vt:lpstr>
      </vt:variant>
      <vt:variant>
        <vt:i4>41</vt:i4>
      </vt:variant>
    </vt:vector>
  </HeadingPairs>
  <TitlesOfParts>
    <vt:vector size="45" baseType="lpstr">
      <vt:lpstr>Covers and Titles</vt:lpstr>
      <vt:lpstr>Content Slides</vt:lpstr>
      <vt:lpstr>Boxes</vt:lpstr>
      <vt:lpstr>Icons</vt:lpstr>
      <vt:lpstr>Empowering  Adolescent Perspectives: </vt:lpstr>
      <vt:lpstr>Empowering Adolescent Perspectives: Working through Safer Substance Use Strategies </vt:lpstr>
      <vt:lpstr>Welcome &amp; Learning Objectives</vt:lpstr>
      <vt:lpstr>Terminology &amp; Definitions</vt:lpstr>
      <vt:lpstr>Hope's Story </vt:lpstr>
      <vt:lpstr>What do we know about youth drug use?</vt:lpstr>
      <vt:lpstr>Overdose Impact</vt:lpstr>
      <vt:lpstr>"Just Say No"</vt:lpstr>
      <vt:lpstr>Compliance or Safety?</vt:lpstr>
      <vt:lpstr>PowerPoint Presentation</vt:lpstr>
      <vt:lpstr>PowerPoint Presentation</vt:lpstr>
      <vt:lpstr>Harm Reduction Principles</vt:lpstr>
      <vt:lpstr>Harm Reduction Principles</vt:lpstr>
      <vt:lpstr>PowerPoint Presentation</vt:lpstr>
      <vt:lpstr>Peanut Butter &amp; Jelly </vt:lpstr>
      <vt:lpstr>Safer Use Messaging</vt:lpstr>
      <vt:lpstr>Working Across the Spectrum</vt:lpstr>
      <vt:lpstr>Working Across the Spectrum </vt:lpstr>
      <vt:lpstr>Working Across the Spectrum</vt:lpstr>
      <vt:lpstr>Working Across the Spectrum</vt:lpstr>
      <vt:lpstr>Working Across the Spectrum</vt:lpstr>
      <vt:lpstr>Working Across the Spectrum</vt:lpstr>
      <vt:lpstr>  </vt:lpstr>
      <vt:lpstr>Cost &amp; Benefit Analysis</vt:lpstr>
      <vt:lpstr>Pursuits and Passions</vt:lpstr>
      <vt:lpstr>Barriers to Safer Use Approach</vt:lpstr>
      <vt:lpstr>How Youth Perceive Barriers</vt:lpstr>
      <vt:lpstr>Experiencing Stigma</vt:lpstr>
      <vt:lpstr>Developmental &amp; Cultural Considerations </vt:lpstr>
      <vt:lpstr>"Nothing About Us, without Us" </vt:lpstr>
      <vt:lpstr>PowerPoint Presentation</vt:lpstr>
      <vt:lpstr>Ethical Considerations</vt:lpstr>
      <vt:lpstr>Confidentiality &amp; the Youth Provider</vt:lpstr>
      <vt:lpstr>Cash is a 16-year-old, Latinx male who has been using fentanyl daily for about 6 months. He reports being introduced by a friend thinking he was using Xanax. He later learned the pills were pressed with fentanyl. He recently progressed to crushing and snorting the pills. Cash reports little support at home where he lives with his father and 8-year-old sister. He states he does not want his dad to know about his use. He is worried his use will result in failing school and ruin his chance to attend nursing school. He reports he's tried to stop before but is terrified of getting sick. He is interested in trying MOUD. What considerations might come up in treating this youth based on what we have discussed today? </vt:lpstr>
      <vt:lpstr>Final Thoughts</vt:lpstr>
      <vt:lpstr>Resources</vt:lpstr>
      <vt:lpstr>References</vt:lpstr>
      <vt:lpstr>References </vt:lpstr>
      <vt:lpstr>References</vt:lpstr>
      <vt:lpstr>References</vt:lpstr>
      <vt:lpstr>Let's Keep the Conversation Going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Fegley</dc:creator>
  <cp:revision>92</cp:revision>
  <dcterms:created xsi:type="dcterms:W3CDTF">2023-12-04T17:14:47Z</dcterms:created>
  <dcterms:modified xsi:type="dcterms:W3CDTF">2026-04-06T19:52:38Z</dcterms:modified>
</cp:coreProperties>
</file>